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8A"/>
    <a:srgbClr val="DCF0FA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6686" autoAdjust="0"/>
  </p:normalViewPr>
  <p:slideViewPr>
    <p:cSldViewPr>
      <p:cViewPr>
        <p:scale>
          <a:sx n="100" d="100"/>
          <a:sy n="100" d="100"/>
        </p:scale>
        <p:origin x="-2166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3292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934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0367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7767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8" y="2223155"/>
            <a:ext cx="6501417" cy="6858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가지고 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프로토에 맞게 버튼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\lesson06\ops\ms_lesson06\ms_31_6_09_01_01.html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1006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길을 찾아 가며 배운 내용을 정리해 봅시다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35486" y="2768312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032840" y="4063663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4275251" y="8115518"/>
            <a:ext cx="476769" cy="390046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549354" y="2723471"/>
            <a:ext cx="503720" cy="523700"/>
            <a:chOff x="3549354" y="2723471"/>
            <a:chExt cx="503720" cy="523700"/>
          </a:xfrm>
        </p:grpSpPr>
        <p:grpSp>
          <p:nvGrpSpPr>
            <p:cNvPr id="11" name="그룹 10"/>
            <p:cNvGrpSpPr/>
            <p:nvPr/>
          </p:nvGrpSpPr>
          <p:grpSpPr>
            <a:xfrm>
              <a:off x="3571829" y="2723471"/>
              <a:ext cx="481245" cy="514243"/>
              <a:chOff x="3621181" y="3228204"/>
              <a:chExt cx="481245" cy="51424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621181" y="3269676"/>
                <a:ext cx="481245" cy="453892"/>
                <a:chOff x="3621181" y="3269676"/>
                <a:chExt cx="481245" cy="453892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3621181" y="3269676"/>
                  <a:ext cx="288032" cy="4538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오른쪽 화살표 5"/>
                <p:cNvSpPr/>
                <p:nvPr/>
              </p:nvSpPr>
              <p:spPr>
                <a:xfrm>
                  <a:off x="3871687" y="3314650"/>
                  <a:ext cx="230739" cy="164712"/>
                </a:xfrm>
                <a:prstGeom prst="rightArrow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직사각형 36"/>
            <p:cNvSpPr/>
            <p:nvPr/>
          </p:nvSpPr>
          <p:spPr>
            <a:xfrm>
              <a:off x="3549354" y="2734817"/>
              <a:ext cx="342907" cy="51235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타원 85"/>
          <p:cNvSpPr/>
          <p:nvPr/>
        </p:nvSpPr>
        <p:spPr>
          <a:xfrm>
            <a:off x="2515626" y="3482991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098346" y="3565065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4987032" y="4210654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505431" y="4456594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2125063" y="5094754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4399735" y="5456066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5033794" y="5636056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3482290" y="6116338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108536" y="6330301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1830267" y="6505287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4130490" y="6916158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2532299" y="7882882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1960443" y="8257426"/>
            <a:ext cx="373727" cy="46805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417867" y="3490711"/>
            <a:ext cx="497949" cy="492143"/>
            <a:chOff x="2417867" y="3490711"/>
            <a:chExt cx="497949" cy="492143"/>
          </a:xfrm>
        </p:grpSpPr>
        <p:grpSp>
          <p:nvGrpSpPr>
            <p:cNvPr id="15" name="그룹 14"/>
            <p:cNvGrpSpPr/>
            <p:nvPr/>
          </p:nvGrpSpPr>
          <p:grpSpPr>
            <a:xfrm>
              <a:off x="2417867" y="3495137"/>
              <a:ext cx="483411" cy="473454"/>
              <a:chOff x="2423989" y="3461204"/>
              <a:chExt cx="483411" cy="473454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2423989" y="3482991"/>
                <a:ext cx="465364" cy="451667"/>
                <a:chOff x="2932952" y="3987949"/>
                <a:chExt cx="465364" cy="451667"/>
              </a:xfrm>
            </p:grpSpPr>
            <p:sp>
              <p:nvSpPr>
                <p:cNvPr id="154" name="직사각형 153"/>
                <p:cNvSpPr/>
                <p:nvPr/>
              </p:nvSpPr>
              <p:spPr>
                <a:xfrm>
                  <a:off x="3110284" y="3987949"/>
                  <a:ext cx="288032" cy="4219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왼쪽 화살표 154"/>
                <p:cNvSpPr/>
                <p:nvPr/>
              </p:nvSpPr>
              <p:spPr>
                <a:xfrm rot="19615167">
                  <a:off x="2932952" y="4259596"/>
                  <a:ext cx="215203" cy="180020"/>
                </a:xfrm>
                <a:prstGeom prst="leftArrow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2583273" y="3461204"/>
                    <a:ext cx="324127" cy="4380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4" name="직사각형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273" y="3461204"/>
                    <a:ext cx="324127" cy="43800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6" name="직사각형 155"/>
            <p:cNvSpPr/>
            <p:nvPr/>
          </p:nvSpPr>
          <p:spPr>
            <a:xfrm>
              <a:off x="2569886" y="3490711"/>
              <a:ext cx="345930" cy="49214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113710" y="3527389"/>
            <a:ext cx="509598" cy="523700"/>
            <a:chOff x="3549354" y="2723471"/>
            <a:chExt cx="509598" cy="523700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571829" y="2723471"/>
              <a:ext cx="487123" cy="514243"/>
              <a:chOff x="3621181" y="3228204"/>
              <a:chExt cx="487123" cy="514243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3621181" y="3269676"/>
                <a:ext cx="487123" cy="453892"/>
                <a:chOff x="3621181" y="3269676"/>
                <a:chExt cx="487123" cy="453892"/>
              </a:xfrm>
            </p:grpSpPr>
            <p:sp>
              <p:nvSpPr>
                <p:cNvPr id="162" name="직사각형 161"/>
                <p:cNvSpPr/>
                <p:nvPr/>
              </p:nvSpPr>
              <p:spPr>
                <a:xfrm>
                  <a:off x="3621181" y="3269676"/>
                  <a:ext cx="288032" cy="4538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오른쪽 화살표 162"/>
                <p:cNvSpPr/>
                <p:nvPr/>
              </p:nvSpPr>
              <p:spPr>
                <a:xfrm>
                  <a:off x="3877565" y="3388706"/>
                  <a:ext cx="230739" cy="164712"/>
                </a:xfrm>
                <a:prstGeom prst="rightArrow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9" name="직사각형 158"/>
            <p:cNvSpPr/>
            <p:nvPr/>
          </p:nvSpPr>
          <p:spPr>
            <a:xfrm>
              <a:off x="3549354" y="2734817"/>
              <a:ext cx="342907" cy="51235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986729" y="4194605"/>
            <a:ext cx="478591" cy="492143"/>
            <a:chOff x="2569886" y="3490711"/>
            <a:chExt cx="478591" cy="492143"/>
          </a:xfrm>
        </p:grpSpPr>
        <p:grpSp>
          <p:nvGrpSpPr>
            <p:cNvPr id="165" name="그룹 164"/>
            <p:cNvGrpSpPr/>
            <p:nvPr/>
          </p:nvGrpSpPr>
          <p:grpSpPr>
            <a:xfrm>
              <a:off x="2577151" y="3495137"/>
              <a:ext cx="471326" cy="443759"/>
              <a:chOff x="2583273" y="3461204"/>
              <a:chExt cx="471326" cy="443759"/>
            </a:xfrm>
          </p:grpSpPr>
          <p:grpSp>
            <p:nvGrpSpPr>
              <p:cNvPr id="167" name="그룹 166"/>
              <p:cNvGrpSpPr/>
              <p:nvPr/>
            </p:nvGrpSpPr>
            <p:grpSpPr>
              <a:xfrm>
                <a:off x="2601321" y="3482991"/>
                <a:ext cx="453278" cy="421972"/>
                <a:chOff x="3110284" y="3987949"/>
                <a:chExt cx="453278" cy="421972"/>
              </a:xfrm>
            </p:grpSpPr>
            <p:sp>
              <p:nvSpPr>
                <p:cNvPr id="169" name="직사각형 168"/>
                <p:cNvSpPr/>
                <p:nvPr/>
              </p:nvSpPr>
              <p:spPr>
                <a:xfrm>
                  <a:off x="3110284" y="3987949"/>
                  <a:ext cx="288032" cy="4219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왼쪽 화살표 169"/>
                <p:cNvSpPr/>
                <p:nvPr/>
              </p:nvSpPr>
              <p:spPr>
                <a:xfrm rot="10800000">
                  <a:off x="3348359" y="4119680"/>
                  <a:ext cx="215203" cy="180020"/>
                </a:xfrm>
                <a:prstGeom prst="leftArrow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2583273" y="3461204"/>
                    <a:ext cx="324127" cy="4392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273" y="3461204"/>
                    <a:ext cx="324127" cy="43922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6" name="직사각형 165"/>
            <p:cNvSpPr/>
            <p:nvPr/>
          </p:nvSpPr>
          <p:spPr>
            <a:xfrm>
              <a:off x="2569886" y="3490711"/>
              <a:ext cx="345930" cy="49214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4904197" y="5577677"/>
            <a:ext cx="475006" cy="567567"/>
            <a:chOff x="3417255" y="2723471"/>
            <a:chExt cx="475006" cy="567567"/>
          </a:xfrm>
        </p:grpSpPr>
        <p:grpSp>
          <p:nvGrpSpPr>
            <p:cNvPr id="179" name="그룹 178"/>
            <p:cNvGrpSpPr/>
            <p:nvPr/>
          </p:nvGrpSpPr>
          <p:grpSpPr>
            <a:xfrm>
              <a:off x="3417255" y="2723471"/>
              <a:ext cx="450482" cy="567567"/>
              <a:chOff x="3466607" y="3228204"/>
              <a:chExt cx="450482" cy="567567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3466607" y="3269676"/>
                <a:ext cx="442606" cy="526095"/>
                <a:chOff x="3466607" y="3269676"/>
                <a:chExt cx="442606" cy="526095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3621181" y="3269676"/>
                  <a:ext cx="288032" cy="4538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오른쪽 화살표 183"/>
                <p:cNvSpPr/>
                <p:nvPr/>
              </p:nvSpPr>
              <p:spPr>
                <a:xfrm rot="8237288">
                  <a:off x="3466607" y="3631059"/>
                  <a:ext cx="230739" cy="164712"/>
                </a:xfrm>
                <a:prstGeom prst="rightArrow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82" name="TextBox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0" name="직사각형 179"/>
            <p:cNvSpPr/>
            <p:nvPr/>
          </p:nvSpPr>
          <p:spPr>
            <a:xfrm>
              <a:off x="3549354" y="2734817"/>
              <a:ext cx="342907" cy="51235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4208969" y="5452764"/>
            <a:ext cx="534571" cy="492143"/>
            <a:chOff x="2381245" y="3490711"/>
            <a:chExt cx="534571" cy="492143"/>
          </a:xfrm>
        </p:grpSpPr>
        <p:grpSp>
          <p:nvGrpSpPr>
            <p:cNvPr id="186" name="그룹 185"/>
            <p:cNvGrpSpPr/>
            <p:nvPr/>
          </p:nvGrpSpPr>
          <p:grpSpPr>
            <a:xfrm>
              <a:off x="2381245" y="3495137"/>
              <a:ext cx="520033" cy="443759"/>
              <a:chOff x="2387367" y="3461204"/>
              <a:chExt cx="520033" cy="443759"/>
            </a:xfrm>
          </p:grpSpPr>
          <p:grpSp>
            <p:nvGrpSpPr>
              <p:cNvPr id="188" name="그룹 187"/>
              <p:cNvGrpSpPr/>
              <p:nvPr/>
            </p:nvGrpSpPr>
            <p:grpSpPr>
              <a:xfrm>
                <a:off x="2387367" y="3482991"/>
                <a:ext cx="501986" cy="421972"/>
                <a:chOff x="2896330" y="3987949"/>
                <a:chExt cx="501986" cy="421972"/>
              </a:xfrm>
            </p:grpSpPr>
            <p:sp>
              <p:nvSpPr>
                <p:cNvPr id="190" name="직사각형 189"/>
                <p:cNvSpPr/>
                <p:nvPr/>
              </p:nvSpPr>
              <p:spPr>
                <a:xfrm>
                  <a:off x="3110284" y="3987949"/>
                  <a:ext cx="288032" cy="4219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왼쪽 화살표 190"/>
                <p:cNvSpPr/>
                <p:nvPr/>
              </p:nvSpPr>
              <p:spPr>
                <a:xfrm rot="21319028">
                  <a:off x="2896330" y="4194258"/>
                  <a:ext cx="215203" cy="180020"/>
                </a:xfrm>
                <a:prstGeom prst="leftArrow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2583273" y="3461204"/>
                    <a:ext cx="324127" cy="4380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89" name="직사각형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273" y="3461204"/>
                    <a:ext cx="324127" cy="43800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3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7" name="직사각형 186"/>
            <p:cNvSpPr/>
            <p:nvPr/>
          </p:nvSpPr>
          <p:spPr>
            <a:xfrm>
              <a:off x="2569886" y="3490711"/>
              <a:ext cx="345930" cy="49214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073513" y="5085534"/>
            <a:ext cx="516129" cy="492143"/>
            <a:chOff x="2569886" y="3490711"/>
            <a:chExt cx="516129" cy="492143"/>
          </a:xfrm>
        </p:grpSpPr>
        <p:grpSp>
          <p:nvGrpSpPr>
            <p:cNvPr id="193" name="그룹 192"/>
            <p:cNvGrpSpPr/>
            <p:nvPr/>
          </p:nvGrpSpPr>
          <p:grpSpPr>
            <a:xfrm>
              <a:off x="2577151" y="3495137"/>
              <a:ext cx="508864" cy="443759"/>
              <a:chOff x="2583273" y="3461204"/>
              <a:chExt cx="508864" cy="443759"/>
            </a:xfrm>
          </p:grpSpPr>
          <p:grpSp>
            <p:nvGrpSpPr>
              <p:cNvPr id="195" name="그룹 194"/>
              <p:cNvGrpSpPr/>
              <p:nvPr/>
            </p:nvGrpSpPr>
            <p:grpSpPr>
              <a:xfrm>
                <a:off x="2601321" y="3482991"/>
                <a:ext cx="490816" cy="421972"/>
                <a:chOff x="3110284" y="3987949"/>
                <a:chExt cx="490816" cy="421972"/>
              </a:xfrm>
            </p:grpSpPr>
            <p:sp>
              <p:nvSpPr>
                <p:cNvPr id="197" name="직사각형 196"/>
                <p:cNvSpPr/>
                <p:nvPr/>
              </p:nvSpPr>
              <p:spPr>
                <a:xfrm>
                  <a:off x="3110284" y="3987949"/>
                  <a:ext cx="288032" cy="4219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왼쪽 화살표 197"/>
                <p:cNvSpPr/>
                <p:nvPr/>
              </p:nvSpPr>
              <p:spPr>
                <a:xfrm rot="11662011">
                  <a:off x="3385897" y="4220561"/>
                  <a:ext cx="215203" cy="180020"/>
                </a:xfrm>
                <a:prstGeom prst="leftArrow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직사각형 195"/>
                  <p:cNvSpPr/>
                  <p:nvPr/>
                </p:nvSpPr>
                <p:spPr>
                  <a:xfrm>
                    <a:off x="2583273" y="3461204"/>
                    <a:ext cx="324127" cy="4380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96" name="직사각형 1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273" y="3461204"/>
                    <a:ext cx="324127" cy="43800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4" name="직사각형 193"/>
            <p:cNvSpPr/>
            <p:nvPr/>
          </p:nvSpPr>
          <p:spPr>
            <a:xfrm>
              <a:off x="2569886" y="3490711"/>
              <a:ext cx="345930" cy="49214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2536821" y="4414868"/>
            <a:ext cx="476974" cy="523700"/>
            <a:chOff x="3549354" y="2723471"/>
            <a:chExt cx="476974" cy="523700"/>
          </a:xfrm>
        </p:grpSpPr>
        <p:grpSp>
          <p:nvGrpSpPr>
            <p:cNvPr id="200" name="그룹 199"/>
            <p:cNvGrpSpPr/>
            <p:nvPr/>
          </p:nvGrpSpPr>
          <p:grpSpPr>
            <a:xfrm>
              <a:off x="3571829" y="2723471"/>
              <a:ext cx="454499" cy="514243"/>
              <a:chOff x="3621181" y="3228204"/>
              <a:chExt cx="454499" cy="514243"/>
            </a:xfrm>
          </p:grpSpPr>
          <p:grpSp>
            <p:nvGrpSpPr>
              <p:cNvPr id="202" name="그룹 201"/>
              <p:cNvGrpSpPr/>
              <p:nvPr/>
            </p:nvGrpSpPr>
            <p:grpSpPr>
              <a:xfrm>
                <a:off x="3621181" y="3236288"/>
                <a:ext cx="454499" cy="487280"/>
                <a:chOff x="3621181" y="3236288"/>
                <a:chExt cx="454499" cy="487280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3621181" y="3269676"/>
                  <a:ext cx="288032" cy="4538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오른쪽 화살표 204"/>
                <p:cNvSpPr/>
                <p:nvPr/>
              </p:nvSpPr>
              <p:spPr>
                <a:xfrm rot="18847876">
                  <a:off x="3877954" y="3269302"/>
                  <a:ext cx="230739" cy="164712"/>
                </a:xfrm>
                <a:prstGeom prst="rightArrow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03" name="TextBox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1" name="직사각형 200"/>
            <p:cNvSpPr/>
            <p:nvPr/>
          </p:nvSpPr>
          <p:spPr>
            <a:xfrm>
              <a:off x="3549354" y="2734817"/>
              <a:ext cx="342907" cy="51235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3252303" y="6062888"/>
            <a:ext cx="550468" cy="492143"/>
            <a:chOff x="2365348" y="3490711"/>
            <a:chExt cx="550468" cy="492143"/>
          </a:xfrm>
        </p:grpSpPr>
        <p:grpSp>
          <p:nvGrpSpPr>
            <p:cNvPr id="207" name="그룹 206"/>
            <p:cNvGrpSpPr/>
            <p:nvPr/>
          </p:nvGrpSpPr>
          <p:grpSpPr>
            <a:xfrm>
              <a:off x="2365348" y="3495137"/>
              <a:ext cx="535930" cy="443759"/>
              <a:chOff x="2371470" y="3461204"/>
              <a:chExt cx="535930" cy="443759"/>
            </a:xfrm>
          </p:grpSpPr>
          <p:grpSp>
            <p:nvGrpSpPr>
              <p:cNvPr id="209" name="그룹 208"/>
              <p:cNvGrpSpPr/>
              <p:nvPr/>
            </p:nvGrpSpPr>
            <p:grpSpPr>
              <a:xfrm>
                <a:off x="2371470" y="3482991"/>
                <a:ext cx="517883" cy="421972"/>
                <a:chOff x="2880433" y="3987949"/>
                <a:chExt cx="517883" cy="421972"/>
              </a:xfrm>
            </p:grpSpPr>
            <p:sp>
              <p:nvSpPr>
                <p:cNvPr id="211" name="직사각형 210"/>
                <p:cNvSpPr/>
                <p:nvPr/>
              </p:nvSpPr>
              <p:spPr>
                <a:xfrm>
                  <a:off x="3110284" y="3987949"/>
                  <a:ext cx="288032" cy="4219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왼쪽 화살표 211"/>
                <p:cNvSpPr/>
                <p:nvPr/>
              </p:nvSpPr>
              <p:spPr>
                <a:xfrm rot="778802">
                  <a:off x="2880433" y="4015722"/>
                  <a:ext cx="215203" cy="180020"/>
                </a:xfrm>
                <a:prstGeom prst="leftArrow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직사각형 209"/>
                  <p:cNvSpPr/>
                  <p:nvPr/>
                </p:nvSpPr>
                <p:spPr>
                  <a:xfrm>
                    <a:off x="2583273" y="3461204"/>
                    <a:ext cx="324127" cy="4380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10" name="직사각형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273" y="3461204"/>
                    <a:ext cx="324127" cy="43800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8" name="직사각형 207"/>
            <p:cNvSpPr/>
            <p:nvPr/>
          </p:nvSpPr>
          <p:spPr>
            <a:xfrm>
              <a:off x="2569886" y="3490711"/>
              <a:ext cx="345930" cy="49214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3916470" y="6803145"/>
            <a:ext cx="523012" cy="523700"/>
            <a:chOff x="3369249" y="2723471"/>
            <a:chExt cx="523012" cy="523700"/>
          </a:xfrm>
        </p:grpSpPr>
        <p:grpSp>
          <p:nvGrpSpPr>
            <p:cNvPr id="214" name="그룹 213"/>
            <p:cNvGrpSpPr/>
            <p:nvPr/>
          </p:nvGrpSpPr>
          <p:grpSpPr>
            <a:xfrm>
              <a:off x="3369249" y="2723471"/>
              <a:ext cx="498488" cy="514243"/>
              <a:chOff x="3418601" y="3228204"/>
              <a:chExt cx="498488" cy="514243"/>
            </a:xfrm>
          </p:grpSpPr>
          <p:grpSp>
            <p:nvGrpSpPr>
              <p:cNvPr id="216" name="그룹 215"/>
              <p:cNvGrpSpPr/>
              <p:nvPr/>
            </p:nvGrpSpPr>
            <p:grpSpPr>
              <a:xfrm>
                <a:off x="3418601" y="3269676"/>
                <a:ext cx="490612" cy="463618"/>
                <a:chOff x="3418601" y="3269676"/>
                <a:chExt cx="490612" cy="463618"/>
              </a:xfrm>
            </p:grpSpPr>
            <p:sp>
              <p:nvSpPr>
                <p:cNvPr id="218" name="직사각형 217"/>
                <p:cNvSpPr/>
                <p:nvPr/>
              </p:nvSpPr>
              <p:spPr>
                <a:xfrm>
                  <a:off x="3621181" y="3269676"/>
                  <a:ext cx="288032" cy="4538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오른쪽 화살표 218"/>
                <p:cNvSpPr/>
                <p:nvPr/>
              </p:nvSpPr>
              <p:spPr>
                <a:xfrm rot="10544533">
                  <a:off x="3418601" y="3568582"/>
                  <a:ext cx="230739" cy="164712"/>
                </a:xfrm>
                <a:prstGeom prst="rightArrow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5" name="직사각형 214"/>
            <p:cNvSpPr/>
            <p:nvPr/>
          </p:nvSpPr>
          <p:spPr>
            <a:xfrm>
              <a:off x="3549354" y="2734817"/>
              <a:ext cx="342907" cy="51235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1806782" y="6449639"/>
            <a:ext cx="516521" cy="523700"/>
            <a:chOff x="3549354" y="2723471"/>
            <a:chExt cx="516521" cy="523700"/>
          </a:xfrm>
        </p:grpSpPr>
        <p:grpSp>
          <p:nvGrpSpPr>
            <p:cNvPr id="221" name="그룹 220"/>
            <p:cNvGrpSpPr/>
            <p:nvPr/>
          </p:nvGrpSpPr>
          <p:grpSpPr>
            <a:xfrm>
              <a:off x="3571829" y="2723471"/>
              <a:ext cx="494046" cy="514243"/>
              <a:chOff x="3621181" y="3228204"/>
              <a:chExt cx="494046" cy="514243"/>
            </a:xfrm>
          </p:grpSpPr>
          <p:grpSp>
            <p:nvGrpSpPr>
              <p:cNvPr id="223" name="그룹 222"/>
              <p:cNvGrpSpPr/>
              <p:nvPr/>
            </p:nvGrpSpPr>
            <p:grpSpPr>
              <a:xfrm>
                <a:off x="3621181" y="3269676"/>
                <a:ext cx="494046" cy="453892"/>
                <a:chOff x="3621181" y="3269676"/>
                <a:chExt cx="494046" cy="453892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3621181" y="3269676"/>
                  <a:ext cx="288032" cy="4538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오른쪽 화살표 225"/>
                <p:cNvSpPr/>
                <p:nvPr/>
              </p:nvSpPr>
              <p:spPr>
                <a:xfrm rot="1434590">
                  <a:off x="3884488" y="3465122"/>
                  <a:ext cx="230739" cy="164712"/>
                </a:xfrm>
                <a:prstGeom prst="rightArrow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2" name="직사각형 221"/>
            <p:cNvSpPr/>
            <p:nvPr/>
          </p:nvSpPr>
          <p:spPr>
            <a:xfrm>
              <a:off x="3549354" y="2734817"/>
              <a:ext cx="342907" cy="51235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117481" y="6349288"/>
            <a:ext cx="345930" cy="628378"/>
            <a:chOff x="2569886" y="3490711"/>
            <a:chExt cx="345930" cy="628378"/>
          </a:xfrm>
        </p:grpSpPr>
        <p:grpSp>
          <p:nvGrpSpPr>
            <p:cNvPr id="228" name="그룹 227"/>
            <p:cNvGrpSpPr/>
            <p:nvPr/>
          </p:nvGrpSpPr>
          <p:grpSpPr>
            <a:xfrm>
              <a:off x="2577151" y="3495137"/>
              <a:ext cx="324127" cy="623952"/>
              <a:chOff x="2583273" y="3461204"/>
              <a:chExt cx="324127" cy="623952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2601321" y="3482991"/>
                <a:ext cx="288032" cy="602165"/>
                <a:chOff x="3110284" y="3987949"/>
                <a:chExt cx="288032" cy="602165"/>
              </a:xfrm>
            </p:grpSpPr>
            <p:sp>
              <p:nvSpPr>
                <p:cNvPr id="232" name="직사각형 231"/>
                <p:cNvSpPr/>
                <p:nvPr/>
              </p:nvSpPr>
              <p:spPr>
                <a:xfrm>
                  <a:off x="3110284" y="3987949"/>
                  <a:ext cx="288032" cy="4219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왼쪽 화살표 232"/>
                <p:cNvSpPr/>
                <p:nvPr/>
              </p:nvSpPr>
              <p:spPr>
                <a:xfrm rot="15079885">
                  <a:off x="3177894" y="4392503"/>
                  <a:ext cx="215203" cy="180020"/>
                </a:xfrm>
                <a:prstGeom prst="leftArrow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직사각형 230"/>
                  <p:cNvSpPr/>
                  <p:nvPr/>
                </p:nvSpPr>
                <p:spPr>
                  <a:xfrm>
                    <a:off x="2583273" y="3461204"/>
                    <a:ext cx="324127" cy="4430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31" name="직사각형 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273" y="3461204"/>
                    <a:ext cx="324127" cy="44300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9" name="직사각형 228"/>
            <p:cNvSpPr/>
            <p:nvPr/>
          </p:nvSpPr>
          <p:spPr>
            <a:xfrm>
              <a:off x="2569886" y="3490711"/>
              <a:ext cx="345930" cy="49214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2603287" y="7882882"/>
            <a:ext cx="516521" cy="523700"/>
            <a:chOff x="3549354" y="2723471"/>
            <a:chExt cx="516521" cy="523700"/>
          </a:xfrm>
        </p:grpSpPr>
        <p:grpSp>
          <p:nvGrpSpPr>
            <p:cNvPr id="251" name="그룹 250"/>
            <p:cNvGrpSpPr/>
            <p:nvPr/>
          </p:nvGrpSpPr>
          <p:grpSpPr>
            <a:xfrm>
              <a:off x="3571829" y="2723471"/>
              <a:ext cx="494046" cy="514243"/>
              <a:chOff x="3621181" y="3228204"/>
              <a:chExt cx="494046" cy="514243"/>
            </a:xfrm>
          </p:grpSpPr>
          <p:grpSp>
            <p:nvGrpSpPr>
              <p:cNvPr id="253" name="그룹 252"/>
              <p:cNvGrpSpPr/>
              <p:nvPr/>
            </p:nvGrpSpPr>
            <p:grpSpPr>
              <a:xfrm>
                <a:off x="3621181" y="3269676"/>
                <a:ext cx="494046" cy="453892"/>
                <a:chOff x="3621181" y="3269676"/>
                <a:chExt cx="494046" cy="453892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3621181" y="3269676"/>
                  <a:ext cx="288032" cy="453892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오른쪽 화살표 255"/>
                <p:cNvSpPr/>
                <p:nvPr/>
              </p:nvSpPr>
              <p:spPr>
                <a:xfrm rot="1434590">
                  <a:off x="3884488" y="3465122"/>
                  <a:ext cx="230739" cy="164712"/>
                </a:xfrm>
                <a:prstGeom prst="rightArrow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1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5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54" name="TextBox 2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5726" y="3228204"/>
                    <a:ext cx="291363" cy="514243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2" name="직사각형 251"/>
            <p:cNvSpPr/>
            <p:nvPr/>
          </p:nvSpPr>
          <p:spPr>
            <a:xfrm>
              <a:off x="3549354" y="2734817"/>
              <a:ext cx="342907" cy="51235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1750547" y="8208870"/>
            <a:ext cx="523183" cy="492143"/>
            <a:chOff x="2392633" y="3490711"/>
            <a:chExt cx="523183" cy="492143"/>
          </a:xfrm>
        </p:grpSpPr>
        <p:grpSp>
          <p:nvGrpSpPr>
            <p:cNvPr id="258" name="그룹 257"/>
            <p:cNvGrpSpPr/>
            <p:nvPr/>
          </p:nvGrpSpPr>
          <p:grpSpPr>
            <a:xfrm>
              <a:off x="2392633" y="3495137"/>
              <a:ext cx="508645" cy="443759"/>
              <a:chOff x="2398755" y="3461204"/>
              <a:chExt cx="508645" cy="443759"/>
            </a:xfrm>
          </p:grpSpPr>
          <p:grpSp>
            <p:nvGrpSpPr>
              <p:cNvPr id="260" name="그룹 259"/>
              <p:cNvGrpSpPr/>
              <p:nvPr/>
            </p:nvGrpSpPr>
            <p:grpSpPr>
              <a:xfrm>
                <a:off x="2398755" y="3482991"/>
                <a:ext cx="490598" cy="421972"/>
                <a:chOff x="2907718" y="3987949"/>
                <a:chExt cx="490598" cy="421972"/>
              </a:xfrm>
            </p:grpSpPr>
            <p:sp>
              <p:nvSpPr>
                <p:cNvPr id="262" name="직사각형 261"/>
                <p:cNvSpPr/>
                <p:nvPr/>
              </p:nvSpPr>
              <p:spPr>
                <a:xfrm>
                  <a:off x="3110284" y="3987949"/>
                  <a:ext cx="288032" cy="421972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왼쪽 화살표 262"/>
                <p:cNvSpPr/>
                <p:nvPr/>
              </p:nvSpPr>
              <p:spPr>
                <a:xfrm rot="20694915">
                  <a:off x="2907718" y="4204624"/>
                  <a:ext cx="215203" cy="180020"/>
                </a:xfrm>
                <a:prstGeom prst="leftArrow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직사각형 260"/>
                  <p:cNvSpPr/>
                  <p:nvPr/>
                </p:nvSpPr>
                <p:spPr>
                  <a:xfrm>
                    <a:off x="2583273" y="3461204"/>
                    <a:ext cx="324127" cy="4392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맑은 고딕" panose="020B0503020000020004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61" name="직사각형 2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3273" y="3461204"/>
                    <a:ext cx="324127" cy="439223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3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9" name="직사각형 258"/>
            <p:cNvSpPr/>
            <p:nvPr/>
          </p:nvSpPr>
          <p:spPr>
            <a:xfrm>
              <a:off x="2569886" y="3490711"/>
              <a:ext cx="345930" cy="492143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12764" y="7529837"/>
            <a:ext cx="314436" cy="2858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66065" y="5608378"/>
            <a:ext cx="398284" cy="3845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71908" y="6070517"/>
            <a:ext cx="311135" cy="31723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65577" y="4875701"/>
            <a:ext cx="353321" cy="33439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5926" y="4170530"/>
            <a:ext cx="338494" cy="3447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826929" y="3592853"/>
            <a:ext cx="282076" cy="30419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29807" y="2756359"/>
            <a:ext cx="307487" cy="2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쓰기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72911" y="2405872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분수에 대해 알아보았습니다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분모가 같은 분수의 크기를 비교했습니다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단위분수의 크기를 비교해 보았습니다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소수에 대해 알아보았습니다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소수의 크기를 비교해 보았습니다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suhi_p_0301_06_0010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41308</TotalTime>
  <Words>333</Words>
  <Application>Microsoft Office PowerPoint</Application>
  <PresentationFormat>화면 슬라이드 쇼(4:3)</PresentationFormat>
  <Paragraphs>109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7169</cp:revision>
  <dcterms:created xsi:type="dcterms:W3CDTF">2008-07-15T12:19:11Z</dcterms:created>
  <dcterms:modified xsi:type="dcterms:W3CDTF">2022-03-25T00:41:04Z</dcterms:modified>
</cp:coreProperties>
</file>