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5"/>
  </p:notesMasterIdLst>
  <p:handoutMasterIdLst>
    <p:handoutMasterId r:id="rId36"/>
  </p:handoutMasterIdLst>
  <p:sldIdLst>
    <p:sldId id="782" r:id="rId2"/>
    <p:sldId id="783" r:id="rId3"/>
    <p:sldId id="1327" r:id="rId4"/>
    <p:sldId id="1288" r:id="rId5"/>
    <p:sldId id="1339" r:id="rId6"/>
    <p:sldId id="1340" r:id="rId7"/>
    <p:sldId id="1347" r:id="rId8"/>
    <p:sldId id="1097" r:id="rId9"/>
    <p:sldId id="1351" r:id="rId10"/>
    <p:sldId id="1442" r:id="rId11"/>
    <p:sldId id="1386" r:id="rId12"/>
    <p:sldId id="1312" r:id="rId13"/>
    <p:sldId id="1443" r:id="rId14"/>
    <p:sldId id="1445" r:id="rId15"/>
    <p:sldId id="1313" r:id="rId16"/>
    <p:sldId id="1297" r:id="rId17"/>
    <p:sldId id="1315" r:id="rId18"/>
    <p:sldId id="1316" r:id="rId19"/>
    <p:sldId id="1366" r:id="rId20"/>
    <p:sldId id="1367" r:id="rId21"/>
    <p:sldId id="1453" r:id="rId22"/>
    <p:sldId id="1368" r:id="rId23"/>
    <p:sldId id="1454" r:id="rId24"/>
    <p:sldId id="1369" r:id="rId25"/>
    <p:sldId id="1448" r:id="rId26"/>
    <p:sldId id="1370" r:id="rId27"/>
    <p:sldId id="1449" r:id="rId28"/>
    <p:sldId id="1371" r:id="rId29"/>
    <p:sldId id="1450" r:id="rId30"/>
    <p:sldId id="1372" r:id="rId31"/>
    <p:sldId id="1451" r:id="rId32"/>
    <p:sldId id="1422" r:id="rId33"/>
    <p:sldId id="1452" r:id="rId34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DA29"/>
    <a:srgbClr val="FFFFCC"/>
    <a:srgbClr val="FF99CC"/>
    <a:srgbClr val="FF0000"/>
    <a:srgbClr val="F6F07C"/>
    <a:srgbClr val="F6FC10"/>
    <a:srgbClr val="F4EAE4"/>
    <a:srgbClr val="D4AE88"/>
    <a:srgbClr val="33660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31" autoAdjust="0"/>
    <p:restoredTop sz="96909" autoAdjust="0"/>
  </p:normalViewPr>
  <p:slideViewPr>
    <p:cSldViewPr>
      <p:cViewPr>
        <p:scale>
          <a:sx n="100" d="100"/>
          <a:sy n="100" d="100"/>
        </p:scale>
        <p:origin x="-2022" y="-47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4363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2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8.png"/><Relationship Id="rId10" Type="http://schemas.openxmlformats.org/officeDocument/2006/relationships/image" Target="../media/image150.png"/><Relationship Id="rId1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8.png"/><Relationship Id="rId7" Type="http://schemas.openxmlformats.org/officeDocument/2006/relationships/image" Target="../media/image23.png"/><Relationship Id="rId12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7.pn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6.png"/><Relationship Id="rId7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7.png"/><Relationship Id="rId10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1.png"/><Relationship Id="rId5" Type="http://schemas.openxmlformats.org/officeDocument/2006/relationships/image" Target="../media/image36.png"/><Relationship Id="rId10" Type="http://schemas.openxmlformats.org/officeDocument/2006/relationships/image" Target="../media/image40.png"/><Relationship Id="rId4" Type="http://schemas.openxmlformats.org/officeDocument/2006/relationships/image" Target="../media/image35.png"/><Relationship Id="rId9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16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9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7.png"/><Relationship Id="rId7" Type="http://schemas.openxmlformats.org/officeDocument/2006/relationships/image" Target="../media/image59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10" Type="http://schemas.openxmlformats.org/officeDocument/2006/relationships/image" Target="../media/image61.png"/><Relationship Id="rId4" Type="http://schemas.openxmlformats.org/officeDocument/2006/relationships/image" Target="../media/image8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6.png"/><Relationship Id="rId7" Type="http://schemas.openxmlformats.org/officeDocument/2006/relationships/image" Target="../media/image6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5.png"/><Relationship Id="rId11" Type="http://schemas.openxmlformats.org/officeDocument/2006/relationships/image" Target="../media/image9.png"/><Relationship Id="rId5" Type="http://schemas.openxmlformats.org/officeDocument/2006/relationships/image" Target="../media/image64.png"/><Relationship Id="rId10" Type="http://schemas.openxmlformats.org/officeDocument/2006/relationships/image" Target="../media/image66.png"/><Relationship Id="rId4" Type="http://schemas.openxmlformats.org/officeDocument/2006/relationships/image" Target="../media/image8.png"/><Relationship Id="rId9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6.png"/><Relationship Id="rId7" Type="http://schemas.openxmlformats.org/officeDocument/2006/relationships/image" Target="../media/image6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10" Type="http://schemas.openxmlformats.org/officeDocument/2006/relationships/image" Target="../media/image67.png"/><Relationship Id="rId4" Type="http://schemas.openxmlformats.org/officeDocument/2006/relationships/image" Target="../media/image8.png"/><Relationship Id="rId9" Type="http://schemas.openxmlformats.org/officeDocument/2006/relationships/image" Target="../media/image6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56.png"/><Relationship Id="rId7" Type="http://schemas.openxmlformats.org/officeDocument/2006/relationships/image" Target="../media/image6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8.gif"/><Relationship Id="rId5" Type="http://schemas.openxmlformats.org/officeDocument/2006/relationships/image" Target="../media/image66.png"/><Relationship Id="rId10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6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56.png"/><Relationship Id="rId7" Type="http://schemas.openxmlformats.org/officeDocument/2006/relationships/image" Target="../media/image6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8.gif"/><Relationship Id="rId5" Type="http://schemas.openxmlformats.org/officeDocument/2006/relationships/image" Target="../media/image66.png"/><Relationship Id="rId10" Type="http://schemas.openxmlformats.org/officeDocument/2006/relationships/image" Target="../media/image67.png"/><Relationship Id="rId4" Type="http://schemas.openxmlformats.org/officeDocument/2006/relationships/image" Target="../media/image8.png"/><Relationship Id="rId9" Type="http://schemas.openxmlformats.org/officeDocument/2006/relationships/image" Target="../media/image6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3" Type="http://schemas.openxmlformats.org/officeDocument/2006/relationships/image" Target="../media/image7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2" Type="http://schemas.openxmlformats.org/officeDocument/2006/relationships/hyperlink" Target="https://cdata2.tsherpa.co.kr/tsherpa/MultiMedia/Flash/2020/curri/index.html?flashxmlnum=yuni4856&amp;classa=A8-C1-31-MM-MM-04-07-06-0-0-0-0&amp;classno=MM_31_04/suh_0301_06_0006/suh_0301_06_0006_401_1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66.png"/><Relationship Id="rId10" Type="http://schemas.openxmlformats.org/officeDocument/2006/relationships/image" Target="../media/image75.png"/><Relationship Id="rId4" Type="http://schemas.openxmlformats.org/officeDocument/2006/relationships/image" Target="../media/image8.png"/><Relationship Id="rId9" Type="http://schemas.openxmlformats.org/officeDocument/2006/relationships/image" Target="../media/image74.png"/><Relationship Id="rId1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0.png"/><Relationship Id="rId13" Type="http://schemas.openxmlformats.org/officeDocument/2006/relationships/image" Target="../media/image67.png"/><Relationship Id="rId3" Type="http://schemas.openxmlformats.org/officeDocument/2006/relationships/image" Target="../media/image710.png"/><Relationship Id="rId7" Type="http://schemas.openxmlformats.org/officeDocument/2006/relationships/image" Target="../media/image750.png"/><Relationship Id="rId12" Type="http://schemas.openxmlformats.org/officeDocument/2006/relationships/image" Target="../media/image6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40.png"/><Relationship Id="rId11" Type="http://schemas.openxmlformats.org/officeDocument/2006/relationships/image" Target="../media/image8.png"/><Relationship Id="rId5" Type="http://schemas.openxmlformats.org/officeDocument/2006/relationships/image" Target="../media/image730.png"/><Relationship Id="rId10" Type="http://schemas.openxmlformats.org/officeDocument/2006/relationships/image" Target="../media/image780.png"/><Relationship Id="rId4" Type="http://schemas.openxmlformats.org/officeDocument/2006/relationships/image" Target="../media/image720.png"/><Relationship Id="rId9" Type="http://schemas.openxmlformats.org/officeDocument/2006/relationships/image" Target="../media/image77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9.png"/><Relationship Id="rId3" Type="http://schemas.openxmlformats.org/officeDocument/2006/relationships/hyperlink" Target="https://cdata2.tsherpa.co.kr/tsherpa/MultiMedia/Flash/2020/curri/index.html?flashxmlnum=yuni4856&amp;classa=A8-C1-31-MM-MM-04-07-06-0-0-0-0&amp;classno=MM_31_04/suh_0301_06_0006/suh_0301_06_0006_401_1.html" TargetMode="External"/><Relationship Id="rId7" Type="http://schemas.openxmlformats.org/officeDocument/2006/relationships/image" Target="../media/image85.png"/><Relationship Id="rId12" Type="http://schemas.openxmlformats.org/officeDocument/2006/relationships/image" Target="../media/image8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87.png"/><Relationship Id="rId5" Type="http://schemas.openxmlformats.org/officeDocument/2006/relationships/image" Target="../media/image66.png"/><Relationship Id="rId10" Type="http://schemas.openxmlformats.org/officeDocument/2006/relationships/image" Target="../media/image86.png"/><Relationship Id="rId4" Type="http://schemas.openxmlformats.org/officeDocument/2006/relationships/image" Target="../media/image8.png"/><Relationship Id="rId9" Type="http://schemas.openxmlformats.org/officeDocument/2006/relationships/image" Target="../media/image84.png"/><Relationship Id="rId14" Type="http://schemas.openxmlformats.org/officeDocument/2006/relationships/image" Target="../media/image9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85.png"/><Relationship Id="rId18" Type="http://schemas.openxmlformats.org/officeDocument/2006/relationships/image" Target="../media/image82.png"/><Relationship Id="rId3" Type="http://schemas.openxmlformats.org/officeDocument/2006/relationships/image" Target="../media/image84.png"/><Relationship Id="rId7" Type="http://schemas.openxmlformats.org/officeDocument/2006/relationships/image" Target="../media/image9.png"/><Relationship Id="rId12" Type="http://schemas.openxmlformats.org/officeDocument/2006/relationships/image" Target="../media/image66.png"/><Relationship Id="rId17" Type="http://schemas.openxmlformats.org/officeDocument/2006/relationships/image" Target="../media/image81.png"/><Relationship Id="rId2" Type="http://schemas.openxmlformats.org/officeDocument/2006/relationships/image" Target="../media/image83.png"/><Relationship Id="rId16" Type="http://schemas.openxmlformats.org/officeDocument/2006/relationships/image" Target="../media/image6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8.png"/><Relationship Id="rId11" Type="http://schemas.openxmlformats.org/officeDocument/2006/relationships/image" Target="../media/image8.png"/><Relationship Id="rId5" Type="http://schemas.openxmlformats.org/officeDocument/2006/relationships/image" Target="../media/image87.png"/><Relationship Id="rId15" Type="http://schemas.openxmlformats.org/officeDocument/2006/relationships/image" Target="../media/image80.png"/><Relationship Id="rId10" Type="http://schemas.openxmlformats.org/officeDocument/2006/relationships/image" Target="../media/image7.png"/><Relationship Id="rId19" Type="http://schemas.openxmlformats.org/officeDocument/2006/relationships/image" Target="../media/image93.png"/><Relationship Id="rId4" Type="http://schemas.openxmlformats.org/officeDocument/2006/relationships/image" Target="../media/image86.png"/><Relationship Id="rId9" Type="http://schemas.openxmlformats.org/officeDocument/2006/relationships/image" Target="../media/image92.png"/><Relationship Id="rId14" Type="http://schemas.openxmlformats.org/officeDocument/2006/relationships/image" Target="../media/image7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104.png"/><Relationship Id="rId3" Type="http://schemas.openxmlformats.org/officeDocument/2006/relationships/hyperlink" Target="https://cdata2.tsherpa.co.kr/tsherpa/MultiMedia/Flash/2020/curri/index.html?flashxmlnum=yuni4856&amp;classa=A8-C1-31-MM-MM-04-07-06-0-0-0-0&amp;classno=MM_31_04/suh_0301_06_0006/suh_0301_06_0006_401_1.html" TargetMode="External"/><Relationship Id="rId7" Type="http://schemas.openxmlformats.org/officeDocument/2006/relationships/image" Target="../media/image95.png"/><Relationship Id="rId12" Type="http://schemas.openxmlformats.org/officeDocument/2006/relationships/image" Target="../media/image10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4.png"/><Relationship Id="rId11" Type="http://schemas.openxmlformats.org/officeDocument/2006/relationships/image" Target="../media/image9.png"/><Relationship Id="rId5" Type="http://schemas.openxmlformats.org/officeDocument/2006/relationships/image" Target="../media/image66.png"/><Relationship Id="rId10" Type="http://schemas.openxmlformats.org/officeDocument/2006/relationships/image" Target="../media/image102.png"/><Relationship Id="rId4" Type="http://schemas.openxmlformats.org/officeDocument/2006/relationships/image" Target="../media/image8.png"/><Relationship Id="rId9" Type="http://schemas.openxmlformats.org/officeDocument/2006/relationships/image" Target="../media/image10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13" Type="http://schemas.openxmlformats.org/officeDocument/2006/relationships/image" Target="../media/image1010.png"/><Relationship Id="rId18" Type="http://schemas.openxmlformats.org/officeDocument/2006/relationships/image" Target="../media/image109.png"/><Relationship Id="rId3" Type="http://schemas.openxmlformats.org/officeDocument/2006/relationships/image" Target="../media/image95.png"/><Relationship Id="rId7" Type="http://schemas.openxmlformats.org/officeDocument/2006/relationships/image" Target="../media/image9.png"/><Relationship Id="rId12" Type="http://schemas.openxmlformats.org/officeDocument/2006/relationships/image" Target="../media/image66.png"/><Relationship Id="rId17" Type="http://schemas.openxmlformats.org/officeDocument/2006/relationships/image" Target="../media/image108.png"/><Relationship Id="rId2" Type="http://schemas.openxmlformats.org/officeDocument/2006/relationships/image" Target="../media/image94.png"/><Relationship Id="rId16" Type="http://schemas.openxmlformats.org/officeDocument/2006/relationships/image" Target="../media/image10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2.png"/><Relationship Id="rId11" Type="http://schemas.openxmlformats.org/officeDocument/2006/relationships/image" Target="../media/image8.png"/><Relationship Id="rId5" Type="http://schemas.openxmlformats.org/officeDocument/2006/relationships/image" Target="../media/image101.png"/><Relationship Id="rId15" Type="http://schemas.openxmlformats.org/officeDocument/2006/relationships/image" Target="../media/image67.png"/><Relationship Id="rId10" Type="http://schemas.openxmlformats.org/officeDocument/2006/relationships/image" Target="../media/image7.png"/><Relationship Id="rId19" Type="http://schemas.openxmlformats.org/officeDocument/2006/relationships/image" Target="../media/image110.png"/><Relationship Id="rId4" Type="http://schemas.openxmlformats.org/officeDocument/2006/relationships/image" Target="../media/image96.png"/><Relationship Id="rId9" Type="http://schemas.openxmlformats.org/officeDocument/2006/relationships/image" Target="../media/image106.png"/><Relationship Id="rId14" Type="http://schemas.openxmlformats.org/officeDocument/2006/relationships/image" Target="../media/image10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118.png"/><Relationship Id="rId3" Type="http://schemas.openxmlformats.org/officeDocument/2006/relationships/hyperlink" Target="https://cdata2.tsherpa.co.kr/tsherpa/MultiMedia/Flash/2020/curri/index.html?flashxmlnum=yuni4856&amp;classa=A8-C1-31-MM-MM-04-07-06-0-0-0-0&amp;classno=MM_31_04/suh_0301_06_0006/suh_0301_06_0006_401_1.html" TargetMode="External"/><Relationship Id="rId7" Type="http://schemas.openxmlformats.org/officeDocument/2006/relationships/image" Target="../media/image113.png"/><Relationship Id="rId12" Type="http://schemas.openxmlformats.org/officeDocument/2006/relationships/image" Target="../media/image1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2.png"/><Relationship Id="rId11" Type="http://schemas.openxmlformats.org/officeDocument/2006/relationships/image" Target="../media/image116.png"/><Relationship Id="rId5" Type="http://schemas.openxmlformats.org/officeDocument/2006/relationships/image" Target="../media/image97.png"/><Relationship Id="rId10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15.png"/><Relationship Id="rId14" Type="http://schemas.openxmlformats.org/officeDocument/2006/relationships/image" Target="../media/image11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97.png"/><Relationship Id="rId18" Type="http://schemas.openxmlformats.org/officeDocument/2006/relationships/image" Target="../media/image67.png"/><Relationship Id="rId3" Type="http://schemas.openxmlformats.org/officeDocument/2006/relationships/image" Target="../media/image121.png"/><Relationship Id="rId21" Type="http://schemas.openxmlformats.org/officeDocument/2006/relationships/image" Target="../media/image1180.png"/><Relationship Id="rId7" Type="http://schemas.openxmlformats.org/officeDocument/2006/relationships/image" Target="../media/image116.png"/><Relationship Id="rId12" Type="http://schemas.openxmlformats.org/officeDocument/2006/relationships/image" Target="../media/image8.png"/><Relationship Id="rId17" Type="http://schemas.openxmlformats.org/officeDocument/2006/relationships/image" Target="../media/image1150.png"/><Relationship Id="rId2" Type="http://schemas.openxmlformats.org/officeDocument/2006/relationships/image" Target="../media/image120.png"/><Relationship Id="rId16" Type="http://schemas.openxmlformats.org/officeDocument/2006/relationships/image" Target="../media/image1140.png"/><Relationship Id="rId20" Type="http://schemas.openxmlformats.org/officeDocument/2006/relationships/image" Target="../media/image117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7.png"/><Relationship Id="rId5" Type="http://schemas.openxmlformats.org/officeDocument/2006/relationships/image" Target="../media/image123.png"/><Relationship Id="rId15" Type="http://schemas.openxmlformats.org/officeDocument/2006/relationships/image" Target="../media/image1130.png"/><Relationship Id="rId10" Type="http://schemas.openxmlformats.org/officeDocument/2006/relationships/image" Target="../media/image119.png"/><Relationship Id="rId19" Type="http://schemas.openxmlformats.org/officeDocument/2006/relationships/image" Target="../media/image1160.png"/><Relationship Id="rId4" Type="http://schemas.openxmlformats.org/officeDocument/2006/relationships/image" Target="../media/image122.png"/><Relationship Id="rId9" Type="http://schemas.openxmlformats.org/officeDocument/2006/relationships/image" Target="../media/image118.png"/><Relationship Id="rId14" Type="http://schemas.openxmlformats.org/officeDocument/2006/relationships/image" Target="../media/image1120.png"/><Relationship Id="rId22" Type="http://schemas.openxmlformats.org/officeDocument/2006/relationships/image" Target="../media/image119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8.png"/><Relationship Id="rId7" Type="http://schemas.openxmlformats.org/officeDocument/2006/relationships/image" Target="../media/image99.png"/><Relationship Id="rId12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8.png"/><Relationship Id="rId11" Type="http://schemas.openxmlformats.org/officeDocument/2006/relationships/image" Target="../media/image129.png"/><Relationship Id="rId5" Type="http://schemas.openxmlformats.org/officeDocument/2006/relationships/hyperlink" Target="https://cdata2.tsherpa.co.kr/tsherpa/MultiMedia/Flash/2020/curri/index.html?flashxmlnum=yuni4856&amp;classa=A8-C1-31-MM-MM-04-07-06-0-0-0-0&amp;classno=MM_31_04/suh_0301_06_0006/suh_0301_06_0006_401_1.html" TargetMode="External"/><Relationship Id="rId10" Type="http://schemas.openxmlformats.org/officeDocument/2006/relationships/image" Target="../media/image111.png"/><Relationship Id="rId4" Type="http://schemas.openxmlformats.org/officeDocument/2006/relationships/image" Target="../media/image97.png"/><Relationship Id="rId9" Type="http://schemas.openxmlformats.org/officeDocument/2006/relationships/image" Target="../media/image12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0.png"/><Relationship Id="rId13" Type="http://schemas.openxmlformats.org/officeDocument/2006/relationships/image" Target="../media/image1260.png"/><Relationship Id="rId3" Type="http://schemas.openxmlformats.org/officeDocument/2006/relationships/image" Target="../media/image8.png"/><Relationship Id="rId7" Type="http://schemas.openxmlformats.org/officeDocument/2006/relationships/image" Target="../media/image100.png"/><Relationship Id="rId12" Type="http://schemas.openxmlformats.org/officeDocument/2006/relationships/image" Target="../media/image6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9.png"/><Relationship Id="rId11" Type="http://schemas.openxmlformats.org/officeDocument/2006/relationships/image" Target="../media/image9.png"/><Relationship Id="rId5" Type="http://schemas.openxmlformats.org/officeDocument/2006/relationships/image" Target="../media/image98.png"/><Relationship Id="rId10" Type="http://schemas.openxmlformats.org/officeDocument/2006/relationships/image" Target="../media/image1250.png"/><Relationship Id="rId4" Type="http://schemas.openxmlformats.org/officeDocument/2006/relationships/image" Target="../media/image97.png"/><Relationship Id="rId9" Type="http://schemas.openxmlformats.org/officeDocument/2006/relationships/image" Target="../media/image111.png"/><Relationship Id="rId14" Type="http://schemas.openxmlformats.org/officeDocument/2006/relationships/image" Target="../media/image127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4" Type="http://schemas.openxmlformats.org/officeDocument/2006/relationships/image" Target="../media/image9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50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036754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2022.03.14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2022.03.22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59522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87746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단위 분수의 크기를 비교해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모서리가 둥근 직사각형 97"/>
          <p:cNvSpPr/>
          <p:nvPr/>
        </p:nvSpPr>
        <p:spPr>
          <a:xfrm>
            <a:off x="3077290" y="4598791"/>
            <a:ext cx="360040" cy="36004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4627955" y="4605464"/>
            <a:ext cx="360040" cy="36004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446184" y="4598791"/>
            <a:ext cx="360040" cy="36004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="" xmlns:a16="http://schemas.microsoft.com/office/drawing/2014/main" id="{D50762FE-CC87-4057-8E51-C4173026E699}"/>
              </a:ext>
            </a:extLst>
          </p:cNvPr>
          <p:cNvGrpSpPr/>
          <p:nvPr/>
        </p:nvGrpSpPr>
        <p:grpSpPr>
          <a:xfrm>
            <a:off x="1373237" y="2060848"/>
            <a:ext cx="4462913" cy="2296514"/>
            <a:chOff x="1425981" y="1885840"/>
            <a:chExt cx="4462913" cy="2296514"/>
          </a:xfrm>
        </p:grpSpPr>
        <p:pic>
          <p:nvPicPr>
            <p:cNvPr id="65" name="그림 64">
              <a:extLst>
                <a:ext uri="{FF2B5EF4-FFF2-40B4-BE49-F238E27FC236}">
                  <a16:creationId xmlns="" xmlns:a16="http://schemas.microsoft.com/office/drawing/2014/main" id="{A16B8B3D-728D-4932-B8F1-E2EC046C5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25981" y="1885840"/>
              <a:ext cx="4462913" cy="229651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직사각형 65">
                  <a:extLst>
                    <a:ext uri="{FF2B5EF4-FFF2-40B4-BE49-F238E27FC236}">
                      <a16:creationId xmlns="" xmlns:a16="http://schemas.microsoft.com/office/drawing/2014/main" id="{9DDF43A1-7E4B-4657-A2FA-44F30CCF63C0}"/>
                    </a:ext>
                  </a:extLst>
                </p:cNvPr>
                <p:cNvSpPr/>
                <p:nvPr/>
              </p:nvSpPr>
              <p:spPr bwMode="auto">
                <a:xfrm>
                  <a:off x="2338378" y="2305679"/>
                  <a:ext cx="505430" cy="655269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6ECB5F11-755E-4712-B0B2-7EB5F477C5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38378" y="2305679"/>
                  <a:ext cx="505430" cy="65526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직사각형 66">
                  <a:extLst>
                    <a:ext uri="{FF2B5EF4-FFF2-40B4-BE49-F238E27FC236}">
                      <a16:creationId xmlns="" xmlns:a16="http://schemas.microsoft.com/office/drawing/2014/main" id="{E5DF503F-3C38-47C8-804E-DDF973D47B3E}"/>
                    </a:ext>
                  </a:extLst>
                </p:cNvPr>
                <p:cNvSpPr/>
                <p:nvPr/>
              </p:nvSpPr>
              <p:spPr bwMode="auto">
                <a:xfrm>
                  <a:off x="4427984" y="2305679"/>
                  <a:ext cx="505430" cy="655269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74" name="직사각형 73">
                  <a:extLst>
                    <a:ext uri="{FF2B5EF4-FFF2-40B4-BE49-F238E27FC236}">
                      <a16:creationId xmlns:a16="http://schemas.microsoft.com/office/drawing/2014/main" id="{BEB28932-B4D3-4A81-A083-8A73437B10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27984" y="2305679"/>
                  <a:ext cx="505430" cy="65526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직사각형 85">
              <a:extLst>
                <a:ext uri="{FF2B5EF4-FFF2-40B4-BE49-F238E27FC236}">
                  <a16:creationId xmlns="" xmlns:a16="http://schemas.microsoft.com/office/drawing/2014/main" id="{C488BE22-D371-49EE-87FC-412AB73FB45D}"/>
                </a:ext>
              </a:extLst>
            </p:cNvPr>
            <p:cNvSpPr/>
            <p:nvPr/>
          </p:nvSpPr>
          <p:spPr bwMode="auto">
            <a:xfrm>
              <a:off x="3340319" y="1885840"/>
              <a:ext cx="505430" cy="65526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ko-KR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0E38ED1D-C58E-4019-8B92-5D6E8D9A8EDA}"/>
              </a:ext>
            </a:extLst>
          </p:cNvPr>
          <p:cNvSpPr/>
          <p:nvPr/>
        </p:nvSpPr>
        <p:spPr bwMode="auto">
          <a:xfrm>
            <a:off x="3477605" y="4413657"/>
            <a:ext cx="556601" cy="74365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="" xmlns:a16="http://schemas.microsoft.com/office/drawing/2014/main" id="{6C0C2802-7749-4166-85C3-368F0E29C846}"/>
              </a:ext>
            </a:extLst>
          </p:cNvPr>
          <p:cNvCxnSpPr/>
          <p:nvPr/>
        </p:nvCxnSpPr>
        <p:spPr bwMode="auto">
          <a:xfrm>
            <a:off x="3570736" y="4774859"/>
            <a:ext cx="375562" cy="0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0E38ED1D-C58E-4019-8B92-5D6E8D9A8EDA}"/>
              </a:ext>
            </a:extLst>
          </p:cNvPr>
          <p:cNvSpPr/>
          <p:nvPr/>
        </p:nvSpPr>
        <p:spPr bwMode="auto">
          <a:xfrm>
            <a:off x="5024145" y="4413657"/>
            <a:ext cx="590762" cy="74365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5" name="직선 연결선 84">
            <a:extLst>
              <a:ext uri="{FF2B5EF4-FFF2-40B4-BE49-F238E27FC236}">
                <a16:creationId xmlns="" xmlns:a16="http://schemas.microsoft.com/office/drawing/2014/main" id="{6C0C2802-7749-4166-85C3-368F0E29C846}"/>
              </a:ext>
            </a:extLst>
          </p:cNvPr>
          <p:cNvCxnSpPr/>
          <p:nvPr/>
        </p:nvCxnSpPr>
        <p:spPr bwMode="auto">
          <a:xfrm>
            <a:off x="5119835" y="4774859"/>
            <a:ext cx="375562" cy="0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0E38ED1D-C58E-4019-8B92-5D6E8D9A8EDA}"/>
              </a:ext>
            </a:extLst>
          </p:cNvPr>
          <p:cNvSpPr/>
          <p:nvPr/>
        </p:nvSpPr>
        <p:spPr bwMode="auto">
          <a:xfrm>
            <a:off x="1858529" y="4413657"/>
            <a:ext cx="593237" cy="74365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="" xmlns:a16="http://schemas.microsoft.com/office/drawing/2014/main" id="{6C0C2802-7749-4166-85C3-368F0E29C846}"/>
              </a:ext>
            </a:extLst>
          </p:cNvPr>
          <p:cNvCxnSpPr/>
          <p:nvPr/>
        </p:nvCxnSpPr>
        <p:spPr bwMode="auto">
          <a:xfrm>
            <a:off x="1973649" y="4774859"/>
            <a:ext cx="375562" cy="0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Picture 6">
            <a:extLst>
              <a:ext uri="{FF2B5EF4-FFF2-40B4-BE49-F238E27FC236}">
                <a16:creationId xmlns="" xmlns:a16="http://schemas.microsoft.com/office/drawing/2014/main" id="{2D9E964E-8E34-4CCB-ADE7-71F26C9A0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1"/>
            <a:ext cx="6918956" cy="6635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159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1" name="TextBox 43"/>
          <p:cNvSpPr txBox="1"/>
          <p:nvPr/>
        </p:nvSpPr>
        <p:spPr>
          <a:xfrm>
            <a:off x="389043" y="1676127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㉡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㉢을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분수로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="" xmlns:a16="http://schemas.microsoft.com/office/drawing/2014/main" id="{0992007F-9BEA-46B6-B565-3E70527D7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0E742F3E-5603-4B4B-878D-D97ACFD5A996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종이띠를 똑같이 나눈 조각을 분수로 나타내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46" name="직사각형 21">
            <a:extLst>
              <a:ext uri="{FF2B5EF4-FFF2-40B4-BE49-F238E27FC236}">
                <a16:creationId xmlns="" xmlns:a16="http://schemas.microsoft.com/office/drawing/2014/main" id="{9E7D72E3-350D-468F-B3CD-E774F4837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9">
            <a:extLst>
              <a:ext uri="{FF2B5EF4-FFF2-40B4-BE49-F238E27FC236}">
                <a16:creationId xmlns="" xmlns:a16="http://schemas.microsoft.com/office/drawing/2014/main" id="{954FA1E2-A8A1-4412-95B0-60E3CEA25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단위 분수의 크기를 비교해 볼까요</a:t>
            </a:r>
          </a:p>
        </p:txBody>
      </p:sp>
      <p:sp>
        <p:nvSpPr>
          <p:cNvPr id="47" name="타원 46"/>
          <p:cNvSpPr/>
          <p:nvPr/>
        </p:nvSpPr>
        <p:spPr>
          <a:xfrm>
            <a:off x="5653279" y="52810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100D20A4-6362-4C14-A129-6C2C114E14C6}"/>
              </a:ext>
            </a:extLst>
          </p:cNvPr>
          <p:cNvSpPr/>
          <p:nvPr/>
        </p:nvSpPr>
        <p:spPr>
          <a:xfrm>
            <a:off x="6467532" y="1289906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B7274830-E3A0-4B1E-A15E-286AD3634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5555" y="1232756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B222DC17-B720-4D23-B975-495E7DE1327E}"/>
              </a:ext>
            </a:extLst>
          </p:cNvPr>
          <p:cNvSpPr/>
          <p:nvPr/>
        </p:nvSpPr>
        <p:spPr>
          <a:xfrm>
            <a:off x="5918819" y="129111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B4BC4A6A-91E8-4594-A6ED-A539A5BE9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7303" y="1240748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9" name="그림 68">
            <a:extLst>
              <a:ext uri="{FF2B5EF4-FFF2-40B4-BE49-F238E27FC236}">
                <a16:creationId xmlns="" xmlns:a16="http://schemas.microsoft.com/office/drawing/2014/main" id="{9DEFAD3A-8B40-4761-86E2-71EE5950004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97013" y="4261899"/>
            <a:ext cx="360000" cy="35500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DB4444D3-11F7-41A1-9716-B7F5B2B0B27D}"/>
              </a:ext>
            </a:extLst>
          </p:cNvPr>
          <p:cNvSpPr txBox="1"/>
          <p:nvPr/>
        </p:nvSpPr>
        <p:spPr>
          <a:xfrm>
            <a:off x="1945891" y="4772088"/>
            <a:ext cx="4432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b="1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4E091DE2-57A8-4F88-B184-5A1F4BD193CF}"/>
              </a:ext>
            </a:extLst>
          </p:cNvPr>
          <p:cNvSpPr txBox="1"/>
          <p:nvPr/>
        </p:nvSpPr>
        <p:spPr>
          <a:xfrm>
            <a:off x="1945891" y="4374749"/>
            <a:ext cx="4432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4" name="그림 103">
            <a:extLst>
              <a:ext uri="{FF2B5EF4-FFF2-40B4-BE49-F238E27FC236}">
                <a16:creationId xmlns="" xmlns:a16="http://schemas.microsoft.com/office/drawing/2014/main" id="{30F1C85D-EF99-40B0-A045-0E8562FB808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81703" y="4272386"/>
            <a:ext cx="360000" cy="35500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FE8260A9-3F78-4BD3-AD89-BDF52D9BC8FA}"/>
              </a:ext>
            </a:extLst>
          </p:cNvPr>
          <p:cNvSpPr txBox="1"/>
          <p:nvPr/>
        </p:nvSpPr>
        <p:spPr>
          <a:xfrm>
            <a:off x="3550792" y="4772088"/>
            <a:ext cx="4432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b="1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AB74EE9A-DECC-422A-8B3D-D346B98F4B48}"/>
              </a:ext>
            </a:extLst>
          </p:cNvPr>
          <p:cNvSpPr txBox="1"/>
          <p:nvPr/>
        </p:nvSpPr>
        <p:spPr>
          <a:xfrm>
            <a:off x="3550792" y="4374749"/>
            <a:ext cx="4432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1" name="그림 110">
            <a:extLst>
              <a:ext uri="{FF2B5EF4-FFF2-40B4-BE49-F238E27FC236}">
                <a16:creationId xmlns="" xmlns:a16="http://schemas.microsoft.com/office/drawing/2014/main" id="{E1627E2B-BCA5-4135-AE67-809FC385BD6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36136" y="4309423"/>
            <a:ext cx="360000" cy="355000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="" xmlns:a16="http://schemas.microsoft.com/office/drawing/2014/main" id="{39A1EB45-80F8-4415-A596-A864115FEA3F}"/>
              </a:ext>
            </a:extLst>
          </p:cNvPr>
          <p:cNvSpPr txBox="1"/>
          <p:nvPr/>
        </p:nvSpPr>
        <p:spPr>
          <a:xfrm>
            <a:off x="5105225" y="4772088"/>
            <a:ext cx="4432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b="1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="" xmlns:a16="http://schemas.microsoft.com/office/drawing/2014/main" id="{536E9A7E-A5F3-41E1-816E-B3647D852C86}"/>
              </a:ext>
            </a:extLst>
          </p:cNvPr>
          <p:cNvSpPr txBox="1"/>
          <p:nvPr/>
        </p:nvSpPr>
        <p:spPr>
          <a:xfrm>
            <a:off x="5105225" y="4374749"/>
            <a:ext cx="4432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BEB28932-B4D3-4A81-A083-8A73437B10A5}"/>
              </a:ext>
            </a:extLst>
          </p:cNvPr>
          <p:cNvSpPr/>
          <p:nvPr/>
        </p:nvSpPr>
        <p:spPr bwMode="auto">
          <a:xfrm>
            <a:off x="1889590" y="3085914"/>
            <a:ext cx="505430" cy="2903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ko-KR" altLang="en-US" sz="16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㉠</a:t>
            </a:r>
            <a:endParaRPr kumimoji="1" lang="ko-KR" altLang="en-US" sz="1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BEB28932-B4D3-4A81-A083-8A73437B10A5}"/>
              </a:ext>
            </a:extLst>
          </p:cNvPr>
          <p:cNvSpPr/>
          <p:nvPr/>
        </p:nvSpPr>
        <p:spPr bwMode="auto">
          <a:xfrm>
            <a:off x="1730992" y="3506132"/>
            <a:ext cx="505430" cy="2903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ko-KR" altLang="en-US" sz="16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㉡</a:t>
            </a:r>
            <a:endParaRPr kumimoji="1" lang="ko-KR" altLang="en-US" sz="1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BEB28932-B4D3-4A81-A083-8A73437B10A5}"/>
              </a:ext>
            </a:extLst>
          </p:cNvPr>
          <p:cNvSpPr/>
          <p:nvPr/>
        </p:nvSpPr>
        <p:spPr bwMode="auto">
          <a:xfrm>
            <a:off x="1742430" y="3942581"/>
            <a:ext cx="505430" cy="2903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ko-KR" altLang="en-US" sz="16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㉢</a:t>
            </a:r>
            <a:endParaRPr kumimoji="1" lang="ko-KR" altLang="en-US" sz="1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BEB28932-B4D3-4A81-A083-8A73437B10A5}"/>
              </a:ext>
            </a:extLst>
          </p:cNvPr>
          <p:cNvSpPr/>
          <p:nvPr/>
        </p:nvSpPr>
        <p:spPr bwMode="auto">
          <a:xfrm>
            <a:off x="1499847" y="4640315"/>
            <a:ext cx="252715" cy="2903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ko-KR" altLang="en-US" sz="190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㉠</a:t>
            </a:r>
            <a:endParaRPr kumimoji="1" lang="ko-KR" altLang="en-US" sz="190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BEB28932-B4D3-4A81-A083-8A73437B10A5}"/>
              </a:ext>
            </a:extLst>
          </p:cNvPr>
          <p:cNvSpPr/>
          <p:nvPr/>
        </p:nvSpPr>
        <p:spPr bwMode="auto">
          <a:xfrm>
            <a:off x="3130953" y="4624088"/>
            <a:ext cx="252715" cy="2903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ko-KR" altLang="en-US" sz="190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㉡</a:t>
            </a:r>
            <a:endParaRPr kumimoji="1" lang="ko-KR" altLang="en-US" sz="190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BEB28932-B4D3-4A81-A083-8A73437B10A5}"/>
              </a:ext>
            </a:extLst>
          </p:cNvPr>
          <p:cNvSpPr/>
          <p:nvPr/>
        </p:nvSpPr>
        <p:spPr bwMode="auto">
          <a:xfrm>
            <a:off x="4690594" y="4633138"/>
            <a:ext cx="252715" cy="29033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19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㉢</a:t>
            </a:r>
            <a:endParaRPr kumimoji="1" lang="ko-KR" altLang="en-US" sz="190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0717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0204" y="1662708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1627472"/>
            <a:ext cx="6608732" cy="1225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분수    </a:t>
            </a:r>
            <a:r>
              <a:rPr lang="en-US" altLang="ko-KR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   ,     ,    </a:t>
            </a:r>
            <a:r>
              <a: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과 같이 분자가 </a:t>
            </a:r>
            <a:r>
              <a:rPr lang="en-US" altLang="ko-KR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인 분수를 단위분수라고 합니다</a:t>
            </a:r>
            <a:r>
              <a:rPr lang="en-US" altLang="ko-KR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별도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내 텍스트 색상은 빨간색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-17851" y="1516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5824021" y="1454547"/>
            <a:ext cx="628596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2189615"/>
            <a:ext cx="709870" cy="28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타원 48"/>
          <p:cNvSpPr/>
          <p:nvPr/>
        </p:nvSpPr>
        <p:spPr>
          <a:xfrm>
            <a:off x="6563714" y="51603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직사각형 52"/>
          <p:cNvSpPr/>
          <p:nvPr/>
        </p:nvSpPr>
        <p:spPr bwMode="auto">
          <a:xfrm>
            <a:off x="5608624" y="1762455"/>
            <a:ext cx="1238928" cy="48408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ko-KR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단위분수</a:t>
            </a:r>
          </a:p>
        </p:txBody>
      </p:sp>
      <p:pic>
        <p:nvPicPr>
          <p:cNvPr id="54" name="그림 5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8013" y="1609154"/>
            <a:ext cx="360000" cy="355000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TextBox 8">
            <a:extLst>
              <a:ext uri="{FF2B5EF4-FFF2-40B4-BE49-F238E27FC236}">
                <a16:creationId xmlns="" xmlns:a16="http://schemas.microsoft.com/office/drawing/2014/main" id="{06335214-9B38-419E-AFF4-BAE19EF48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44" name="직사각형 21">
            <a:extLst>
              <a:ext uri="{FF2B5EF4-FFF2-40B4-BE49-F238E27FC236}">
                <a16:creationId xmlns="" xmlns:a16="http://schemas.microsoft.com/office/drawing/2014/main" id="{83EEE93C-BE2C-4A7C-B77B-B2FBD32E0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9">
            <a:extLst>
              <a:ext uri="{FF2B5EF4-FFF2-40B4-BE49-F238E27FC236}">
                <a16:creationId xmlns="" xmlns:a16="http://schemas.microsoft.com/office/drawing/2014/main" id="{D0D70012-14A3-4EC4-88BF-DA18BA715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단위 분수의 크기를 비교해 볼까요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직사각형 45">
                <a:extLst>
                  <a:ext uri="{FF2B5EF4-FFF2-40B4-BE49-F238E27FC236}">
                    <a16:creationId xmlns="" xmlns:a16="http://schemas.microsoft.com/office/drawing/2014/main" id="{D1173F8B-932A-43BE-93D2-6CD7CE238724}"/>
                  </a:ext>
                </a:extLst>
              </p:cNvPr>
              <p:cNvSpPr/>
              <p:nvPr/>
            </p:nvSpPr>
            <p:spPr bwMode="auto">
              <a:xfrm>
                <a:off x="790147" y="1657607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 dirty="0" smtClean="0">
                              <a:solidFill>
                                <a:schemeClr val="bg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𝟏</m:t>
                          </m:r>
                        </m:num>
                        <m:den>
                          <m:r>
                            <a:rPr lang="en-US" altLang="ko-KR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kumimoji="1" lang="ko-KR" altLang="en-US" b="1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6" name="직사각형 4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1173F8B-932A-43BE-93D2-6CD7CE2387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0147" y="1657607"/>
                <a:ext cx="505430" cy="65526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직사각형 46">
                <a:extLst>
                  <a:ext uri="{FF2B5EF4-FFF2-40B4-BE49-F238E27FC236}">
                    <a16:creationId xmlns="" xmlns:a16="http://schemas.microsoft.com/office/drawing/2014/main" id="{1E13C909-D34D-4998-9AD5-B7C55FA76C3D}"/>
                  </a:ext>
                </a:extLst>
              </p:cNvPr>
              <p:cNvSpPr/>
              <p:nvPr/>
            </p:nvSpPr>
            <p:spPr bwMode="auto">
              <a:xfrm>
                <a:off x="1258258" y="1657607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 dirty="0" smtClean="0">
                              <a:solidFill>
                                <a:schemeClr val="bg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𝟏</m:t>
                          </m:r>
                        </m:num>
                        <m:den>
                          <m:r>
                            <a:rPr lang="en-US" altLang="ko-KR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kumimoji="1" lang="ko-KR" altLang="en-US" b="1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7" name="직사각형 4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E13C909-D34D-4998-9AD5-B7C55FA76C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8258" y="1657607"/>
                <a:ext cx="505430" cy="65526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직사각형 47">
                <a:extLst>
                  <a:ext uri="{FF2B5EF4-FFF2-40B4-BE49-F238E27FC236}">
                    <a16:creationId xmlns="" xmlns:a16="http://schemas.microsoft.com/office/drawing/2014/main" id="{C953896D-094B-4B79-99D1-4410EF459832}"/>
                  </a:ext>
                </a:extLst>
              </p:cNvPr>
              <p:cNvSpPr/>
              <p:nvPr/>
            </p:nvSpPr>
            <p:spPr bwMode="auto">
              <a:xfrm>
                <a:off x="1726310" y="1667132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 dirty="0" smtClean="0">
                              <a:solidFill>
                                <a:schemeClr val="bg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𝟏</m:t>
                          </m:r>
                        </m:num>
                        <m:den>
                          <m:r>
                            <a:rPr lang="en-US" altLang="ko-KR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kumimoji="1" lang="ko-KR" altLang="en-US" b="1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8" name="직사각형 4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953896D-094B-4B79-99D1-4410EF4598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26310" y="1667132"/>
                <a:ext cx="505430" cy="65526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직사각형 49">
                <a:extLst>
                  <a:ext uri="{FF2B5EF4-FFF2-40B4-BE49-F238E27FC236}">
                    <a16:creationId xmlns="" xmlns:a16="http://schemas.microsoft.com/office/drawing/2014/main" id="{C5F707AA-1DCD-4BF6-93CE-D38F164CC8CD}"/>
                  </a:ext>
                </a:extLst>
              </p:cNvPr>
              <p:cNvSpPr/>
              <p:nvPr/>
            </p:nvSpPr>
            <p:spPr bwMode="auto">
              <a:xfrm>
                <a:off x="2194362" y="1667132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 dirty="0" smtClean="0">
                              <a:solidFill>
                                <a:schemeClr val="bg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𝟏</m:t>
                          </m:r>
                        </m:num>
                        <m:den>
                          <m:r>
                            <a:rPr lang="en-US" altLang="ko-KR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kumimoji="1" lang="ko-KR" altLang="en-US" b="1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50" name="직사각형 4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5F707AA-1DCD-4BF6-93CE-D38F164CC8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4362" y="1667132"/>
                <a:ext cx="505430" cy="65526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0E742F3E-5603-4B4B-878D-D97ACFD5A996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종이띠를 똑같이 나눈 조각을 분수로 나타내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35064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F3912BB8-4E35-405D-860C-BB9570540998}"/>
              </a:ext>
            </a:extLst>
          </p:cNvPr>
          <p:cNvSpPr/>
          <p:nvPr/>
        </p:nvSpPr>
        <p:spPr>
          <a:xfrm>
            <a:off x="65312" y="894491"/>
            <a:ext cx="6918956" cy="6635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단위분수의 크기를 비교해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69442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6_5_05_01.svg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\app\resource\contents\lesson06\ops\6\images\6_5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8">
            <a:extLst>
              <a:ext uri="{FF2B5EF4-FFF2-40B4-BE49-F238E27FC236}">
                <a16:creationId xmlns="" xmlns:a16="http://schemas.microsoft.com/office/drawing/2014/main" id="{D6BF7474-A089-44A5-819A-16B15AB64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17" name="타원 116">
            <a:extLst>
              <a:ext uri="{FF2B5EF4-FFF2-40B4-BE49-F238E27FC236}">
                <a16:creationId xmlns="" xmlns:a16="http://schemas.microsoft.com/office/drawing/2014/main" id="{AAFA4F95-A729-4717-9EEF-1D73F2202004}"/>
              </a:ext>
            </a:extLst>
          </p:cNvPr>
          <p:cNvSpPr/>
          <p:nvPr/>
        </p:nvSpPr>
        <p:spPr>
          <a:xfrm>
            <a:off x="6563714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>
            <a:extLst>
              <a:ext uri="{FF2B5EF4-FFF2-40B4-BE49-F238E27FC236}">
                <a16:creationId xmlns="" xmlns:a16="http://schemas.microsoft.com/office/drawing/2014/main" id="{A18C6A4C-DCCC-46FF-9881-37C8DBBC3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1184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직사각형 21">
            <a:extLst>
              <a:ext uri="{FF2B5EF4-FFF2-40B4-BE49-F238E27FC236}">
                <a16:creationId xmlns="" xmlns:a16="http://schemas.microsoft.com/office/drawing/2014/main" id="{1D29CD17-03E7-4360-B7F1-617AA5D7F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9">
            <a:extLst>
              <a:ext uri="{FF2B5EF4-FFF2-40B4-BE49-F238E27FC236}">
                <a16:creationId xmlns="" xmlns:a16="http://schemas.microsoft.com/office/drawing/2014/main" id="{604BDF4E-DC95-4718-93BF-A8A291C60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단위 분수의 크기를 비교해 볼까요</a:t>
            </a:r>
          </a:p>
        </p:txBody>
      </p:sp>
      <p:sp>
        <p:nvSpPr>
          <p:cNvPr id="77" name="타원 76">
            <a:extLst>
              <a:ext uri="{FF2B5EF4-FFF2-40B4-BE49-F238E27FC236}">
                <a16:creationId xmlns="" xmlns:a16="http://schemas.microsoft.com/office/drawing/2014/main" id="{0B74B966-E182-4F80-AF48-CD9AB4F5BBAB}"/>
              </a:ext>
            </a:extLst>
          </p:cNvPr>
          <p:cNvSpPr/>
          <p:nvPr/>
        </p:nvSpPr>
        <p:spPr>
          <a:xfrm>
            <a:off x="5335042" y="10154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C69115D2-3A58-4E5B-892F-C123087B80A3}"/>
              </a:ext>
            </a:extLst>
          </p:cNvPr>
          <p:cNvSpPr/>
          <p:nvPr/>
        </p:nvSpPr>
        <p:spPr>
          <a:xfrm>
            <a:off x="6451334" y="129078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ED1B9267-C14A-4EEE-81D1-1D55C5A22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6882" y="123089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C8270E34-99EC-47AE-8B7A-3AA1A7882E36}"/>
              </a:ext>
            </a:extLst>
          </p:cNvPr>
          <p:cNvSpPr/>
          <p:nvPr/>
        </p:nvSpPr>
        <p:spPr>
          <a:xfrm>
            <a:off x="5900621" y="129240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016EB058-0762-4662-B06D-642BEA591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8644" y="1235253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5AD3D284-756D-40BA-9F60-07256FA4EC3B}"/>
              </a:ext>
            </a:extLst>
          </p:cNvPr>
          <p:cNvSpPr/>
          <p:nvPr/>
        </p:nvSpPr>
        <p:spPr>
          <a:xfrm>
            <a:off x="5351908" y="1293612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5A0A17F2-6B6A-4B23-B638-70840CB29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7456" y="124324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56464F22-0918-4F86-8DDF-320D5E255FA1}"/>
              </a:ext>
            </a:extLst>
          </p:cNvPr>
          <p:cNvSpPr txBox="1"/>
          <p:nvPr/>
        </p:nvSpPr>
        <p:spPr>
          <a:xfrm>
            <a:off x="389042" y="1684319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과      중에서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어느 분수가 더 큰지 색칠하여 알아보세요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>
                <a:extLst>
                  <a:ext uri="{FF2B5EF4-FFF2-40B4-BE49-F238E27FC236}">
                    <a16:creationId xmlns="" xmlns:a16="http://schemas.microsoft.com/office/drawing/2014/main" id="{ED02B6FB-08DD-4017-ABD9-B08668C40B9D}"/>
                  </a:ext>
                </a:extLst>
              </p:cNvPr>
              <p:cNvSpPr/>
              <p:nvPr/>
            </p:nvSpPr>
            <p:spPr bwMode="auto">
              <a:xfrm>
                <a:off x="323528" y="1513591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37" name="직사각형 3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D02B6FB-08DD-4017-ABD9-B08668C40B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1513591"/>
                <a:ext cx="505430" cy="65526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직사각형 39">
                <a:extLst>
                  <a:ext uri="{FF2B5EF4-FFF2-40B4-BE49-F238E27FC236}">
                    <a16:creationId xmlns="" xmlns:a16="http://schemas.microsoft.com/office/drawing/2014/main" id="{8EDC5CA4-9A84-4A03-8D34-EB1E193BE851}"/>
                  </a:ext>
                </a:extLst>
              </p:cNvPr>
              <p:cNvSpPr/>
              <p:nvPr/>
            </p:nvSpPr>
            <p:spPr bwMode="auto">
              <a:xfrm>
                <a:off x="863588" y="1513591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0" name="직사각형 3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EDC5CA4-9A84-4A03-8D34-EB1E193BE8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3588" y="1513591"/>
                <a:ext cx="505430" cy="65526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타원 41">
            <a:extLst>
              <a:ext uri="{FF2B5EF4-FFF2-40B4-BE49-F238E27FC236}">
                <a16:creationId xmlns="" xmlns:a16="http://schemas.microsoft.com/office/drawing/2014/main" id="{DAB4101E-C646-478B-AFE3-F15D6ACA680A}"/>
              </a:ext>
            </a:extLst>
          </p:cNvPr>
          <p:cNvSpPr/>
          <p:nvPr/>
        </p:nvSpPr>
        <p:spPr>
          <a:xfrm>
            <a:off x="5596550" y="3073229"/>
            <a:ext cx="493118" cy="493118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직사각형 44">
                <a:extLst>
                  <a:ext uri="{FF2B5EF4-FFF2-40B4-BE49-F238E27FC236}">
                    <a16:creationId xmlns="" xmlns:a16="http://schemas.microsoft.com/office/drawing/2014/main" id="{F8158E13-8364-467A-A5EB-809AA6B8CDA3}"/>
                  </a:ext>
                </a:extLst>
              </p:cNvPr>
              <p:cNvSpPr/>
              <p:nvPr/>
            </p:nvSpPr>
            <p:spPr bwMode="auto">
              <a:xfrm>
                <a:off x="5112060" y="2962486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5" name="직사각형 4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8158E13-8364-467A-A5EB-809AA6B8CD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12060" y="2962486"/>
                <a:ext cx="505430" cy="65526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직사각형 45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6154802" y="2962486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6" name="직사각형 4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54802" y="2962486"/>
                <a:ext cx="505430" cy="65526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02B9AFED-F05F-4A22-980B-5DFF5D809155}"/>
              </a:ext>
            </a:extLst>
          </p:cNvPr>
          <p:cNvSpPr/>
          <p:nvPr/>
        </p:nvSpPr>
        <p:spPr>
          <a:xfrm>
            <a:off x="5631352" y="3032944"/>
            <a:ext cx="423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66" name="직사각형 21">
            <a:extLst>
              <a:ext uri="{FF2B5EF4-FFF2-40B4-BE49-F238E27FC236}">
                <a16:creationId xmlns="" xmlns:a16="http://schemas.microsoft.com/office/drawing/2014/main" id="{44CC7998-3D7A-4276-9D63-AB69DA78B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사용자가 손가락 약물을 클릭할 경우 색칠한 그림 나타나기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2-1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을 클릭할 경우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#2-2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를 클릭할 경우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="" xmlns:a16="http://schemas.microsoft.com/office/drawing/2014/main" id="{C745A38A-F402-41AC-ABE9-D82C4B3255F0}"/>
              </a:ext>
            </a:extLst>
          </p:cNvPr>
          <p:cNvSpPr/>
          <p:nvPr/>
        </p:nvSpPr>
        <p:spPr>
          <a:xfrm>
            <a:off x="6563714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92566" y="2480246"/>
            <a:ext cx="4547486" cy="1593896"/>
            <a:chOff x="1248650" y="2348880"/>
            <a:chExt cx="4547486" cy="1593896"/>
          </a:xfrm>
        </p:grpSpPr>
        <p:pic>
          <p:nvPicPr>
            <p:cNvPr id="4" name="그림 3">
              <a:extLst>
                <a:ext uri="{FF2B5EF4-FFF2-40B4-BE49-F238E27FC236}">
                  <a16:creationId xmlns="" xmlns:a16="http://schemas.microsoft.com/office/drawing/2014/main" id="{4148E58F-E2F0-4F5C-A1C4-A2B836C10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48650" y="2348880"/>
              <a:ext cx="4547486" cy="1593896"/>
            </a:xfrm>
            <a:prstGeom prst="rect">
              <a:avLst/>
            </a:prstGeom>
          </p:spPr>
        </p:pic>
        <p:sp>
          <p:nvSpPr>
            <p:cNvPr id="71" name="타원 70">
              <a:extLst>
                <a:ext uri="{FF2B5EF4-FFF2-40B4-BE49-F238E27FC236}">
                  <a16:creationId xmlns="" xmlns:a16="http://schemas.microsoft.com/office/drawing/2014/main" id="{29705A36-CAC2-4AEB-8250-8F3D2CE16A52}"/>
                </a:ext>
              </a:extLst>
            </p:cNvPr>
            <p:cNvSpPr/>
            <p:nvPr/>
          </p:nvSpPr>
          <p:spPr>
            <a:xfrm>
              <a:off x="3531967" y="2378414"/>
              <a:ext cx="548883" cy="255983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#2-1</a:t>
              </a:r>
              <a:endPara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2" name="Picture 2">
              <a:extLst>
                <a:ext uri="{FF2B5EF4-FFF2-40B4-BE49-F238E27FC236}">
                  <a16:creationId xmlns="" xmlns:a16="http://schemas.microsoft.com/office/drawing/2014/main" id="{83E5FD3E-D25F-4714-811E-7DCC85EB41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3354" y="2608826"/>
              <a:ext cx="258077" cy="349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2">
              <a:extLst>
                <a:ext uri="{FF2B5EF4-FFF2-40B4-BE49-F238E27FC236}">
                  <a16:creationId xmlns="" xmlns:a16="http://schemas.microsoft.com/office/drawing/2014/main" id="{541F40B4-6ACA-4108-9319-84C49BF9EF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2929" y="3449629"/>
              <a:ext cx="258077" cy="349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4" name="타원 73">
              <a:extLst>
                <a:ext uri="{FF2B5EF4-FFF2-40B4-BE49-F238E27FC236}">
                  <a16:creationId xmlns="" xmlns:a16="http://schemas.microsoft.com/office/drawing/2014/main" id="{A5B57688-0682-4BBF-843E-F92F67204E93}"/>
                </a:ext>
              </a:extLst>
            </p:cNvPr>
            <p:cNvSpPr/>
            <p:nvPr/>
          </p:nvSpPr>
          <p:spPr>
            <a:xfrm>
              <a:off x="3531967" y="3221962"/>
              <a:ext cx="548883" cy="255983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#2-2</a:t>
              </a:r>
              <a:endPara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78464A88-ED88-4819-997E-E50BB2199C74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b="58117"/>
          <a:stretch/>
        </p:blipFill>
        <p:spPr>
          <a:xfrm>
            <a:off x="7152481" y="2091498"/>
            <a:ext cx="1892711" cy="280808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="" xmlns:a16="http://schemas.microsoft.com/office/drawing/2014/main" id="{4FBF8DBB-EBD2-44FF-A24B-DC7F853E5CD8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50319" b="7798"/>
          <a:stretch/>
        </p:blipFill>
        <p:spPr>
          <a:xfrm>
            <a:off x="7152481" y="2680140"/>
            <a:ext cx="1892711" cy="280808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="" xmlns:a16="http://schemas.microsoft.com/office/drawing/2014/main" id="{FD9DEFE0-EF60-4937-859C-9CDE1B9DB13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45142" y="2895729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133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B0A6A92A-B77F-4CE9-A9B1-59F015DC6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169778"/>
            <a:ext cx="4537364" cy="284884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5C4BC5D4-76EB-4A3E-AFD5-9CF2F08DD9BD}"/>
              </a:ext>
            </a:extLst>
          </p:cNvPr>
          <p:cNvSpPr/>
          <p:nvPr/>
        </p:nvSpPr>
        <p:spPr>
          <a:xfrm>
            <a:off x="365820" y="3102724"/>
            <a:ext cx="317748" cy="24037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D02A089E-06A5-425F-9A0E-D4B7264B3658}"/>
              </a:ext>
            </a:extLst>
          </p:cNvPr>
          <p:cNvSpPr/>
          <p:nvPr/>
        </p:nvSpPr>
        <p:spPr>
          <a:xfrm>
            <a:off x="4434272" y="3102724"/>
            <a:ext cx="317748" cy="24037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FDBFCA05-8CB5-46F3-B587-722083DBEB8E}"/>
              </a:ext>
            </a:extLst>
          </p:cNvPr>
          <p:cNvSpPr/>
          <p:nvPr/>
        </p:nvSpPr>
        <p:spPr>
          <a:xfrm>
            <a:off x="365820" y="4590119"/>
            <a:ext cx="317748" cy="24037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893B8315-3140-4670-A7F8-212E38993210}"/>
              </a:ext>
            </a:extLst>
          </p:cNvPr>
          <p:cNvSpPr/>
          <p:nvPr/>
        </p:nvSpPr>
        <p:spPr>
          <a:xfrm>
            <a:off x="4434272" y="4590119"/>
            <a:ext cx="317748" cy="24037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F3912BB8-4E35-405D-860C-BB9570540998}"/>
              </a:ext>
            </a:extLst>
          </p:cNvPr>
          <p:cNvSpPr/>
          <p:nvPr/>
        </p:nvSpPr>
        <p:spPr>
          <a:xfrm>
            <a:off x="65312" y="894491"/>
            <a:ext cx="6918956" cy="6635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단위분수의 크기를 비교해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40079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6_5_05_02.svg / 6_5_05_03.svg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\app\resource\contents\lesson06\ops\6\images\6_5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8">
            <a:extLst>
              <a:ext uri="{FF2B5EF4-FFF2-40B4-BE49-F238E27FC236}">
                <a16:creationId xmlns="" xmlns:a16="http://schemas.microsoft.com/office/drawing/2014/main" id="{D6BF7474-A089-44A5-819A-16B15AB64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17" name="타원 116">
            <a:extLst>
              <a:ext uri="{FF2B5EF4-FFF2-40B4-BE49-F238E27FC236}">
                <a16:creationId xmlns="" xmlns:a16="http://schemas.microsoft.com/office/drawing/2014/main" id="{AAFA4F95-A729-4717-9EEF-1D73F2202004}"/>
              </a:ext>
            </a:extLst>
          </p:cNvPr>
          <p:cNvSpPr/>
          <p:nvPr/>
        </p:nvSpPr>
        <p:spPr>
          <a:xfrm>
            <a:off x="6563714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>
            <a:extLst>
              <a:ext uri="{FF2B5EF4-FFF2-40B4-BE49-F238E27FC236}">
                <a16:creationId xmlns="" xmlns:a16="http://schemas.microsoft.com/office/drawing/2014/main" id="{A18C6A4C-DCCC-46FF-9881-37C8DBBC3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1184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직사각형 21">
            <a:extLst>
              <a:ext uri="{FF2B5EF4-FFF2-40B4-BE49-F238E27FC236}">
                <a16:creationId xmlns="" xmlns:a16="http://schemas.microsoft.com/office/drawing/2014/main" id="{1D29CD17-03E7-4360-B7F1-617AA5D7F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9">
            <a:extLst>
              <a:ext uri="{FF2B5EF4-FFF2-40B4-BE49-F238E27FC236}">
                <a16:creationId xmlns="" xmlns:a16="http://schemas.microsoft.com/office/drawing/2014/main" id="{604BDF4E-DC95-4718-93BF-A8A291C60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단위 분수의 크기를 비교해 볼까요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>
                <a:extLst>
                  <a:ext uri="{FF2B5EF4-FFF2-40B4-BE49-F238E27FC236}">
                    <a16:creationId xmlns="" xmlns:a16="http://schemas.microsoft.com/office/drawing/2014/main" id="{ED02B6FB-08DD-4017-ABD9-B08668C40B9D}"/>
                  </a:ext>
                </a:extLst>
              </p:cNvPr>
              <p:cNvSpPr/>
              <p:nvPr/>
            </p:nvSpPr>
            <p:spPr bwMode="auto">
              <a:xfrm>
                <a:off x="323528" y="1513359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37" name="직사각형 3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D02B6FB-08DD-4017-ABD9-B08668C40B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1513359"/>
                <a:ext cx="505430" cy="65526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직사각형 39">
                <a:extLst>
                  <a:ext uri="{FF2B5EF4-FFF2-40B4-BE49-F238E27FC236}">
                    <a16:creationId xmlns="" xmlns:a16="http://schemas.microsoft.com/office/drawing/2014/main" id="{8EDC5CA4-9A84-4A03-8D34-EB1E193BE851}"/>
                  </a:ext>
                </a:extLst>
              </p:cNvPr>
              <p:cNvSpPr/>
              <p:nvPr/>
            </p:nvSpPr>
            <p:spPr bwMode="auto">
              <a:xfrm>
                <a:off x="863588" y="1513359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0" name="직사각형 3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EDC5CA4-9A84-4A03-8D34-EB1E193BE8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3588" y="1513359"/>
                <a:ext cx="505430" cy="65526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타원 41">
            <a:extLst>
              <a:ext uri="{FF2B5EF4-FFF2-40B4-BE49-F238E27FC236}">
                <a16:creationId xmlns="" xmlns:a16="http://schemas.microsoft.com/office/drawing/2014/main" id="{DAB4101E-C646-478B-AFE3-F15D6ACA680A}"/>
              </a:ext>
            </a:extLst>
          </p:cNvPr>
          <p:cNvSpPr/>
          <p:nvPr/>
        </p:nvSpPr>
        <p:spPr>
          <a:xfrm>
            <a:off x="5524542" y="3279929"/>
            <a:ext cx="493118" cy="493118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직사각형 44">
                <a:extLst>
                  <a:ext uri="{FF2B5EF4-FFF2-40B4-BE49-F238E27FC236}">
                    <a16:creationId xmlns="" xmlns:a16="http://schemas.microsoft.com/office/drawing/2014/main" id="{F8158E13-8364-467A-A5EB-809AA6B8CDA3}"/>
                  </a:ext>
                </a:extLst>
              </p:cNvPr>
              <p:cNvSpPr/>
              <p:nvPr/>
            </p:nvSpPr>
            <p:spPr bwMode="auto">
              <a:xfrm>
                <a:off x="5002674" y="3169186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8158E13-8364-467A-A5EB-809AA6B8CD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02674" y="3169186"/>
                <a:ext cx="505430" cy="65526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직사각형 45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6154802" y="3169186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6" name="직사각형 4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54802" y="3169186"/>
                <a:ext cx="505430" cy="65526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02B9AFED-F05F-4A22-980B-5DFF5D809155}"/>
              </a:ext>
            </a:extLst>
          </p:cNvPr>
          <p:cNvSpPr/>
          <p:nvPr/>
        </p:nvSpPr>
        <p:spPr>
          <a:xfrm>
            <a:off x="5559344" y="3239644"/>
            <a:ext cx="423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66" name="직사각형 21">
            <a:extLst>
              <a:ext uri="{FF2B5EF4-FFF2-40B4-BE49-F238E27FC236}">
                <a16:creationId xmlns="" xmlns:a16="http://schemas.microsoft.com/office/drawing/2014/main" id="{44CC7998-3D7A-4276-9D63-AB69DA78B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208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수직선과 숫자의 위치 맞추기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="" xmlns:a16="http://schemas.microsoft.com/office/drawing/2014/main" id="{C745A38A-F402-41AC-ABE9-D82C4B3255F0}"/>
              </a:ext>
            </a:extLst>
          </p:cNvPr>
          <p:cNvSpPr/>
          <p:nvPr/>
        </p:nvSpPr>
        <p:spPr>
          <a:xfrm>
            <a:off x="6563714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59B5FB6A-1B69-427E-B64D-5CECE3647830}"/>
              </a:ext>
            </a:extLst>
          </p:cNvPr>
          <p:cNvSpPr/>
          <p:nvPr/>
        </p:nvSpPr>
        <p:spPr>
          <a:xfrm>
            <a:off x="6451334" y="129264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8F5074CC-3310-47DF-A0F2-C0624B545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6882" y="1232756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552E5BFB-1312-4CE2-90E2-43F466CE9EAD}"/>
              </a:ext>
            </a:extLst>
          </p:cNvPr>
          <p:cNvSpPr/>
          <p:nvPr/>
        </p:nvSpPr>
        <p:spPr>
          <a:xfrm>
            <a:off x="5900621" y="1294269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20120F04-7869-4458-AAFA-803CCC03B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8644" y="123711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8E851737-52B8-47FF-8C8F-53D87BFB6C3F}"/>
              </a:ext>
            </a:extLst>
          </p:cNvPr>
          <p:cNvSpPr/>
          <p:nvPr/>
        </p:nvSpPr>
        <p:spPr>
          <a:xfrm>
            <a:off x="5351908" y="129547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DD46DD6F-9A35-412A-9479-5D8EAFB04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0392" y="124511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1" name="타원 90">
            <a:extLst>
              <a:ext uri="{FF2B5EF4-FFF2-40B4-BE49-F238E27FC236}">
                <a16:creationId xmlns="" xmlns:a16="http://schemas.microsoft.com/office/drawing/2014/main" id="{83867622-52F6-496D-B476-E57F7FCBAFFD}"/>
              </a:ext>
            </a:extLst>
          </p:cNvPr>
          <p:cNvSpPr/>
          <p:nvPr/>
        </p:nvSpPr>
        <p:spPr>
          <a:xfrm>
            <a:off x="143857" y="30068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56464F22-0918-4F86-8DDF-320D5E255FA1}"/>
              </a:ext>
            </a:extLst>
          </p:cNvPr>
          <p:cNvSpPr txBox="1"/>
          <p:nvPr/>
        </p:nvSpPr>
        <p:spPr>
          <a:xfrm>
            <a:off x="389042" y="1684319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과      중에서 어느 분수가 더 큰지 수직선을 이용하여 알아보세요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250107" y="3039630"/>
            <a:ext cx="539588" cy="687565"/>
            <a:chOff x="1206674" y="3310011"/>
            <a:chExt cx="539588" cy="687565"/>
          </a:xfrm>
        </p:grpSpPr>
        <p:grpSp>
          <p:nvGrpSpPr>
            <p:cNvPr id="6" name="그룹 5"/>
            <p:cNvGrpSpPr/>
            <p:nvPr/>
          </p:nvGrpSpPr>
          <p:grpSpPr>
            <a:xfrm>
              <a:off x="1206674" y="3343918"/>
              <a:ext cx="539588" cy="653658"/>
              <a:chOff x="7578992" y="3313371"/>
              <a:chExt cx="539588" cy="653658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="" xmlns:a16="http://schemas.microsoft.com/office/drawing/2014/main" id="{8D7A77C8-CAC7-4F22-9D83-F946AD3D5B62}"/>
                  </a:ext>
                </a:extLst>
              </p:cNvPr>
              <p:cNvSpPr/>
              <p:nvPr/>
            </p:nvSpPr>
            <p:spPr bwMode="auto">
              <a:xfrm>
                <a:off x="7578992" y="3313371"/>
                <a:ext cx="539588" cy="6536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64" name="직선 연결선 63">
                <a:extLst>
                  <a:ext uri="{FF2B5EF4-FFF2-40B4-BE49-F238E27FC236}">
                    <a16:creationId xmlns="" xmlns:a16="http://schemas.microsoft.com/office/drawing/2014/main" id="{0ABFD174-A856-4E8C-B4BC-0E98E490FFA0}"/>
                  </a:ext>
                </a:extLst>
              </p:cNvPr>
              <p:cNvCxnSpPr/>
              <p:nvPr/>
            </p:nvCxnSpPr>
            <p:spPr bwMode="auto">
              <a:xfrm>
                <a:off x="7668344" y="3652952"/>
                <a:ext cx="372601" cy="0"/>
              </a:xfrm>
              <a:prstGeom prst="line">
                <a:avLst/>
              </a:prstGeom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>
              <a:extLst>
                <a:ext uri="{FF2B5EF4-FFF2-40B4-BE49-F238E27FC236}">
                  <a16:creationId xmlns="" xmlns:a16="http://schemas.microsoft.com/office/drawing/2014/main" id="{D3BF1750-9CCB-47BD-A077-352F5E3DF5F3}"/>
                </a:ext>
              </a:extLst>
            </p:cNvPr>
            <p:cNvSpPr txBox="1"/>
            <p:nvPr/>
          </p:nvSpPr>
          <p:spPr>
            <a:xfrm>
              <a:off x="1277752" y="3638390"/>
              <a:ext cx="402926" cy="330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754EA4BD-C27C-4E62-9F39-FABB1FAA9B63}"/>
                </a:ext>
              </a:extLst>
            </p:cNvPr>
            <p:cNvSpPr txBox="1"/>
            <p:nvPr/>
          </p:nvSpPr>
          <p:spPr>
            <a:xfrm>
              <a:off x="1277752" y="3310011"/>
              <a:ext cx="402926" cy="330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1044656" y="4522940"/>
            <a:ext cx="539588" cy="728489"/>
            <a:chOff x="1206674" y="3310011"/>
            <a:chExt cx="539588" cy="728489"/>
          </a:xfrm>
        </p:grpSpPr>
        <p:grpSp>
          <p:nvGrpSpPr>
            <p:cNvPr id="72" name="그룹 71"/>
            <p:cNvGrpSpPr/>
            <p:nvPr/>
          </p:nvGrpSpPr>
          <p:grpSpPr>
            <a:xfrm>
              <a:off x="1206674" y="3343918"/>
              <a:ext cx="539588" cy="653658"/>
              <a:chOff x="7578992" y="3313371"/>
              <a:chExt cx="539588" cy="653658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="" xmlns:a16="http://schemas.microsoft.com/office/drawing/2014/main" id="{8D7A77C8-CAC7-4F22-9D83-F946AD3D5B62}"/>
                  </a:ext>
                </a:extLst>
              </p:cNvPr>
              <p:cNvSpPr/>
              <p:nvPr/>
            </p:nvSpPr>
            <p:spPr bwMode="auto">
              <a:xfrm>
                <a:off x="7578992" y="3313371"/>
                <a:ext cx="539588" cy="6536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77" name="직선 연결선 76">
                <a:extLst>
                  <a:ext uri="{FF2B5EF4-FFF2-40B4-BE49-F238E27FC236}">
                    <a16:creationId xmlns="" xmlns:a16="http://schemas.microsoft.com/office/drawing/2014/main" id="{0ABFD174-A856-4E8C-B4BC-0E98E490FFA0}"/>
                  </a:ext>
                </a:extLst>
              </p:cNvPr>
              <p:cNvCxnSpPr/>
              <p:nvPr/>
            </p:nvCxnSpPr>
            <p:spPr bwMode="auto">
              <a:xfrm>
                <a:off x="7668344" y="3652952"/>
                <a:ext cx="372601" cy="0"/>
              </a:xfrm>
              <a:prstGeom prst="line">
                <a:avLst/>
              </a:prstGeom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3" name="TextBox 72">
              <a:extLst>
                <a:ext uri="{FF2B5EF4-FFF2-40B4-BE49-F238E27FC236}">
                  <a16:creationId xmlns="" xmlns:a16="http://schemas.microsoft.com/office/drawing/2014/main" id="{D3BF1750-9CCB-47BD-A077-352F5E3DF5F3}"/>
                </a:ext>
              </a:extLst>
            </p:cNvPr>
            <p:cNvSpPr txBox="1"/>
            <p:nvPr/>
          </p:nvSpPr>
          <p:spPr>
            <a:xfrm>
              <a:off x="1277752" y="3638390"/>
              <a:ext cx="4029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754EA4BD-C27C-4E62-9F39-FABB1FAA9B63}"/>
                </a:ext>
              </a:extLst>
            </p:cNvPr>
            <p:cNvSpPr txBox="1"/>
            <p:nvPr/>
          </p:nvSpPr>
          <p:spPr>
            <a:xfrm>
              <a:off x="1277752" y="3310011"/>
              <a:ext cx="402926" cy="330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78" name="그림 77">
            <a:extLst>
              <a:ext uri="{FF2B5EF4-FFF2-40B4-BE49-F238E27FC236}">
                <a16:creationId xmlns="" xmlns:a16="http://schemas.microsoft.com/office/drawing/2014/main" id="{FD9DEFE0-EF60-4937-859C-9CDE1B9DB13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09695" y="3013009"/>
            <a:ext cx="360000" cy="3550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="" xmlns:a16="http://schemas.microsoft.com/office/drawing/2014/main" id="{FD9DEFE0-EF60-4937-859C-9CDE1B9DB13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67504" y="4522940"/>
            <a:ext cx="360000" cy="3550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="" xmlns:a16="http://schemas.microsoft.com/office/drawing/2014/main" id="{FD9DEFE0-EF60-4937-859C-9CDE1B9DB13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60280" y="3121918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828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F3912BB8-4E35-405D-860C-BB9570540998}"/>
              </a:ext>
            </a:extLst>
          </p:cNvPr>
          <p:cNvSpPr/>
          <p:nvPr/>
        </p:nvSpPr>
        <p:spPr>
          <a:xfrm>
            <a:off x="65312" y="894491"/>
            <a:ext cx="6918956" cy="6635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단위분수의 크기를 비교해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8">
            <a:extLst>
              <a:ext uri="{FF2B5EF4-FFF2-40B4-BE49-F238E27FC236}">
                <a16:creationId xmlns="" xmlns:a16="http://schemas.microsoft.com/office/drawing/2014/main" id="{D6BF7474-A089-44A5-819A-16B15AB64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17" name="타원 116">
            <a:extLst>
              <a:ext uri="{FF2B5EF4-FFF2-40B4-BE49-F238E27FC236}">
                <a16:creationId xmlns="" xmlns:a16="http://schemas.microsoft.com/office/drawing/2014/main" id="{AAFA4F95-A729-4717-9EEF-1D73F2202004}"/>
              </a:ext>
            </a:extLst>
          </p:cNvPr>
          <p:cNvSpPr/>
          <p:nvPr/>
        </p:nvSpPr>
        <p:spPr>
          <a:xfrm>
            <a:off x="6563714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>
            <a:extLst>
              <a:ext uri="{FF2B5EF4-FFF2-40B4-BE49-F238E27FC236}">
                <a16:creationId xmlns="" xmlns:a16="http://schemas.microsoft.com/office/drawing/2014/main" id="{A18C6A4C-DCCC-46FF-9881-37C8DBBC3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1184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직사각형 21">
            <a:extLst>
              <a:ext uri="{FF2B5EF4-FFF2-40B4-BE49-F238E27FC236}">
                <a16:creationId xmlns="" xmlns:a16="http://schemas.microsoft.com/office/drawing/2014/main" id="{1D29CD17-03E7-4360-B7F1-617AA5D7F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9">
            <a:extLst>
              <a:ext uri="{FF2B5EF4-FFF2-40B4-BE49-F238E27FC236}">
                <a16:creationId xmlns="" xmlns:a16="http://schemas.microsoft.com/office/drawing/2014/main" id="{604BDF4E-DC95-4718-93BF-A8A291C60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단위 분수의 크기를 비교해 볼까요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56464F22-0918-4F86-8DDF-320D5E255FA1}"/>
              </a:ext>
            </a:extLst>
          </p:cNvPr>
          <p:cNvSpPr txBox="1"/>
          <p:nvPr/>
        </p:nvSpPr>
        <p:spPr>
          <a:xfrm>
            <a:off x="389042" y="1684319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단위분수의 크기를 비교하는 방법을 말해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21">
            <a:extLst>
              <a:ext uri="{FF2B5EF4-FFF2-40B4-BE49-F238E27FC236}">
                <a16:creationId xmlns="" xmlns:a16="http://schemas.microsoft.com/office/drawing/2014/main" id="{44CC7998-3D7A-4276-9D63-AB69DA78B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0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예시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보이지 않다가 답과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="" xmlns:a16="http://schemas.microsoft.com/office/drawing/2014/main" id="{C745A38A-F402-41AC-ABE9-D82C4B3255F0}"/>
              </a:ext>
            </a:extLst>
          </p:cNvPr>
          <p:cNvSpPr/>
          <p:nvPr/>
        </p:nvSpPr>
        <p:spPr>
          <a:xfrm>
            <a:off x="6563714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="" xmlns:a16="http://schemas.microsoft.com/office/drawing/2014/main" id="{DA2B031B-5F99-4B81-A8C4-042643ACCD15}"/>
              </a:ext>
            </a:extLst>
          </p:cNvPr>
          <p:cNvGrpSpPr/>
          <p:nvPr/>
        </p:nvGrpSpPr>
        <p:grpSpPr>
          <a:xfrm>
            <a:off x="1190477" y="2249075"/>
            <a:ext cx="4782800" cy="495498"/>
            <a:chOff x="-3955088" y="4236043"/>
            <a:chExt cx="4782800" cy="495498"/>
          </a:xfrm>
        </p:grpSpPr>
        <p:sp>
          <p:nvSpPr>
            <p:cNvPr id="70" name="직사각형 69">
              <a:extLst>
                <a:ext uri="{FF2B5EF4-FFF2-40B4-BE49-F238E27FC236}">
                  <a16:creationId xmlns="" xmlns:a16="http://schemas.microsoft.com/office/drawing/2014/main" id="{F846CF31-A2FF-464E-96A7-C05476BCF1A4}"/>
                </a:ext>
              </a:extLst>
            </p:cNvPr>
            <p:cNvSpPr/>
            <p:nvPr/>
          </p:nvSpPr>
          <p:spPr bwMode="auto">
            <a:xfrm>
              <a:off x="-3955088" y="4329100"/>
              <a:ext cx="4602800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-KR" altLang="en-US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      </a:t>
              </a:r>
              <a:r>
                <a:rPr lang="ko-KR" altLang="en-US" sz="1900" b="1" spc="-150" dirty="0" err="1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단위분수는</a:t>
              </a:r>
              <a:r>
                <a:rPr lang="ko-KR" altLang="en-US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 분모가 작은 쪽이 더 큽니다</a:t>
              </a: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1" name="그림 70">
              <a:extLst>
                <a:ext uri="{FF2B5EF4-FFF2-40B4-BE49-F238E27FC236}">
                  <a16:creationId xmlns="" xmlns:a16="http://schemas.microsoft.com/office/drawing/2014/main" id="{FD9DEFE0-EF60-4937-859C-9CDE1B9DB1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7712" y="4236043"/>
              <a:ext cx="360000" cy="355000"/>
            </a:xfrm>
            <a:prstGeom prst="rect">
              <a:avLst/>
            </a:prstGeom>
          </p:spPr>
        </p:pic>
      </p:grpSp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629" y="2403720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타원 72">
            <a:extLst>
              <a:ext uri="{FF2B5EF4-FFF2-40B4-BE49-F238E27FC236}">
                <a16:creationId xmlns="" xmlns:a16="http://schemas.microsoft.com/office/drawing/2014/main" id="{C745A38A-F402-41AC-ABE9-D82C4B3255F0}"/>
              </a:ext>
            </a:extLst>
          </p:cNvPr>
          <p:cNvSpPr/>
          <p:nvPr/>
        </p:nvSpPr>
        <p:spPr>
          <a:xfrm>
            <a:off x="1079612" y="21858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451334" y="1292648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426882" y="1232756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5900621" y="129426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5868644" y="123711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5351908" y="129547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327456" y="124511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92106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986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07440"/>
            <a:ext cx="631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분수의 크기를 비교하여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&gt;, =, &lt;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를 알맞게 써넣으세요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혼자서도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척척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아이콘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7" y="958637"/>
            <a:ext cx="533443" cy="471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타원 30"/>
          <p:cNvSpPr/>
          <p:nvPr/>
        </p:nvSpPr>
        <p:spPr>
          <a:xfrm>
            <a:off x="14834" y="7484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8">
            <a:extLst>
              <a:ext uri="{FF2B5EF4-FFF2-40B4-BE49-F238E27FC236}">
                <a16:creationId xmlns="" xmlns:a16="http://schemas.microsoft.com/office/drawing/2014/main" id="{8D5FDE1E-BCB6-4C84-95D9-515119579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3" name="타원 52">
            <a:extLst>
              <a:ext uri="{FF2B5EF4-FFF2-40B4-BE49-F238E27FC236}">
                <a16:creationId xmlns="" xmlns:a16="http://schemas.microsoft.com/office/drawing/2014/main" id="{99C076CC-984F-4ABE-AA72-C1221A7FC50C}"/>
              </a:ext>
            </a:extLst>
          </p:cNvPr>
          <p:cNvSpPr/>
          <p:nvPr/>
        </p:nvSpPr>
        <p:spPr>
          <a:xfrm>
            <a:off x="3047469" y="1044830"/>
            <a:ext cx="300395" cy="30039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82904B5D-DF1F-4D74-A155-D83804ED95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930852"/>
            <a:ext cx="524332" cy="453235"/>
          </a:xfrm>
          <a:prstGeom prst="rect">
            <a:avLst/>
          </a:prstGeom>
        </p:spPr>
      </p:pic>
      <p:sp>
        <p:nvSpPr>
          <p:cNvPr id="24" name="직사각형 21">
            <a:extLst>
              <a:ext uri="{FF2B5EF4-FFF2-40B4-BE49-F238E27FC236}">
                <a16:creationId xmlns="" xmlns:a16="http://schemas.microsoft.com/office/drawing/2014/main" id="{5987B9DE-7222-4E4F-BB29-0CF0A6C1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>
            <a:extLst>
              <a:ext uri="{FF2B5EF4-FFF2-40B4-BE49-F238E27FC236}">
                <a16:creationId xmlns="" xmlns:a16="http://schemas.microsoft.com/office/drawing/2014/main" id="{04267411-3743-4EF0-9734-B09EA88CC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단위 분수의 크기를 비교해 볼까요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585" y="2930901"/>
            <a:ext cx="6325904" cy="1038159"/>
          </a:xfrm>
          <a:prstGeom prst="rect">
            <a:avLst/>
          </a:prstGeom>
        </p:spPr>
      </p:pic>
      <p:graphicFrame>
        <p:nvGraphicFramePr>
          <p:cNvPr id="3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86199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6_5_07_01.svg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\app\resource\contents\lesson06\ops\6\images\6_5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>
                <a:extLst>
                  <a:ext uri="{FF2B5EF4-FFF2-40B4-BE49-F238E27FC236}">
                    <a16:creationId xmlns="" xmlns:a16="http://schemas.microsoft.com/office/drawing/2014/main" id="{F8158E13-8364-467A-A5EB-809AA6B8CDA3}"/>
                  </a:ext>
                </a:extLst>
              </p:cNvPr>
              <p:cNvSpPr/>
              <p:nvPr/>
            </p:nvSpPr>
            <p:spPr bwMode="auto">
              <a:xfrm>
                <a:off x="435793" y="3133057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26" name="직사각형 2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8158E13-8364-467A-A5EB-809AA6B8CD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5793" y="3133057"/>
                <a:ext cx="505430" cy="65526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직사각형 34">
                <a:extLst>
                  <a:ext uri="{FF2B5EF4-FFF2-40B4-BE49-F238E27FC236}">
                    <a16:creationId xmlns="" xmlns:a16="http://schemas.microsoft.com/office/drawing/2014/main" id="{F8158E13-8364-467A-A5EB-809AA6B8CDA3}"/>
                  </a:ext>
                </a:extLst>
              </p:cNvPr>
              <p:cNvSpPr/>
              <p:nvPr/>
            </p:nvSpPr>
            <p:spPr bwMode="auto">
              <a:xfrm>
                <a:off x="1295981" y="3133057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35" name="직사각형 3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8158E13-8364-467A-A5EB-809AA6B8CD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981" y="3133057"/>
                <a:ext cx="505430" cy="65526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타원 55">
            <a:extLst>
              <a:ext uri="{FF2B5EF4-FFF2-40B4-BE49-F238E27FC236}">
                <a16:creationId xmlns="" xmlns:a16="http://schemas.microsoft.com/office/drawing/2014/main" id="{4D55EE96-B069-430F-AE43-B36E8E1176AF}"/>
              </a:ext>
            </a:extLst>
          </p:cNvPr>
          <p:cNvSpPr/>
          <p:nvPr/>
        </p:nvSpPr>
        <p:spPr>
          <a:xfrm>
            <a:off x="872043" y="3226766"/>
            <a:ext cx="493118" cy="493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02B9AFED-F05F-4A22-980B-5DFF5D809155}"/>
              </a:ext>
            </a:extLst>
          </p:cNvPr>
          <p:cNvSpPr/>
          <p:nvPr/>
        </p:nvSpPr>
        <p:spPr>
          <a:xfrm>
            <a:off x="928845" y="3185715"/>
            <a:ext cx="423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2800" b="1" dirty="0">
              <a:solidFill>
                <a:schemeClr val="accent1"/>
              </a:solidFill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="" xmlns:a16="http://schemas.microsoft.com/office/drawing/2014/main" id="{FD9DEFE0-EF60-4937-859C-9CDE1B9DB1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0602" y="3049266"/>
            <a:ext cx="360000" cy="355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>
                <a:extLst>
                  <a:ext uri="{FF2B5EF4-FFF2-40B4-BE49-F238E27FC236}">
                    <a16:creationId xmlns="" xmlns:a16="http://schemas.microsoft.com/office/drawing/2014/main" id="{F8158E13-8364-467A-A5EB-809AA6B8CDA3}"/>
                  </a:ext>
                </a:extLst>
              </p:cNvPr>
              <p:cNvSpPr/>
              <p:nvPr/>
            </p:nvSpPr>
            <p:spPr bwMode="auto">
              <a:xfrm>
                <a:off x="2851969" y="3133057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37" name="직사각형 3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8158E13-8364-467A-A5EB-809AA6B8CD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51969" y="3133057"/>
                <a:ext cx="505430" cy="65526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직사각형 37">
                <a:extLst>
                  <a:ext uri="{FF2B5EF4-FFF2-40B4-BE49-F238E27FC236}">
                    <a16:creationId xmlns="" xmlns:a16="http://schemas.microsoft.com/office/drawing/2014/main" id="{F8158E13-8364-467A-A5EB-809AA6B8CDA3}"/>
                  </a:ext>
                </a:extLst>
              </p:cNvPr>
              <p:cNvSpPr/>
              <p:nvPr/>
            </p:nvSpPr>
            <p:spPr bwMode="auto">
              <a:xfrm>
                <a:off x="3712157" y="3133057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38" name="직사각형 3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8158E13-8364-467A-A5EB-809AA6B8CD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12157" y="3133057"/>
                <a:ext cx="505430" cy="65526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타원 38">
            <a:extLst>
              <a:ext uri="{FF2B5EF4-FFF2-40B4-BE49-F238E27FC236}">
                <a16:creationId xmlns="" xmlns:a16="http://schemas.microsoft.com/office/drawing/2014/main" id="{4D55EE96-B069-430F-AE43-B36E8E1176AF}"/>
              </a:ext>
            </a:extLst>
          </p:cNvPr>
          <p:cNvSpPr/>
          <p:nvPr/>
        </p:nvSpPr>
        <p:spPr>
          <a:xfrm>
            <a:off x="3288219" y="3226766"/>
            <a:ext cx="493118" cy="493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02B9AFED-F05F-4A22-980B-5DFF5D809155}"/>
              </a:ext>
            </a:extLst>
          </p:cNvPr>
          <p:cNvSpPr/>
          <p:nvPr/>
        </p:nvSpPr>
        <p:spPr>
          <a:xfrm>
            <a:off x="3340849" y="3185715"/>
            <a:ext cx="423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2800" b="1" dirty="0">
              <a:solidFill>
                <a:schemeClr val="accent1"/>
              </a:solidFill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="" xmlns:a16="http://schemas.microsoft.com/office/drawing/2014/main" id="{FD9DEFE0-EF60-4937-859C-9CDE1B9DB1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72606" y="3008215"/>
            <a:ext cx="360000" cy="355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직사각형 39">
                <a:extLst>
                  <a:ext uri="{FF2B5EF4-FFF2-40B4-BE49-F238E27FC236}">
                    <a16:creationId xmlns="" xmlns:a16="http://schemas.microsoft.com/office/drawing/2014/main" id="{F8158E13-8364-467A-A5EB-809AA6B8CDA3}"/>
                  </a:ext>
                </a:extLst>
              </p:cNvPr>
              <p:cNvSpPr/>
              <p:nvPr/>
            </p:nvSpPr>
            <p:spPr bwMode="auto">
              <a:xfrm>
                <a:off x="5265504" y="3133057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0" name="직사각형 3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8158E13-8364-467A-A5EB-809AA6B8CD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65504" y="3133057"/>
                <a:ext cx="505430" cy="65526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="" xmlns:a16="http://schemas.microsoft.com/office/drawing/2014/main" id="{F8158E13-8364-467A-A5EB-809AA6B8CDA3}"/>
                  </a:ext>
                </a:extLst>
              </p:cNvPr>
              <p:cNvSpPr/>
              <p:nvPr/>
            </p:nvSpPr>
            <p:spPr bwMode="auto">
              <a:xfrm>
                <a:off x="6125692" y="3133057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8158E13-8364-467A-A5EB-809AA6B8CD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25692" y="3133057"/>
                <a:ext cx="505430" cy="65526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4D55EE96-B069-430F-AE43-B36E8E1176AF}"/>
              </a:ext>
            </a:extLst>
          </p:cNvPr>
          <p:cNvSpPr/>
          <p:nvPr/>
        </p:nvSpPr>
        <p:spPr>
          <a:xfrm>
            <a:off x="5684948" y="3226766"/>
            <a:ext cx="493118" cy="493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02B9AFED-F05F-4A22-980B-5DFF5D809155}"/>
              </a:ext>
            </a:extLst>
          </p:cNvPr>
          <p:cNvSpPr/>
          <p:nvPr/>
        </p:nvSpPr>
        <p:spPr>
          <a:xfrm>
            <a:off x="5711575" y="3185715"/>
            <a:ext cx="423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endParaRPr lang="ko-KR" altLang="en-US" sz="2800" b="1" dirty="0">
              <a:solidFill>
                <a:schemeClr val="accent1"/>
              </a:solidFill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="" xmlns:a16="http://schemas.microsoft.com/office/drawing/2014/main" id="{FD9DEFE0-EF60-4937-859C-9CDE1B9DB1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57780" y="3049266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49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단위분수의 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크기를 비교해 볼까요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5" name="타원 54"/>
          <p:cNvSpPr/>
          <p:nvPr/>
        </p:nvSpPr>
        <p:spPr>
          <a:xfrm>
            <a:off x="6470677" y="530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별도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내 텍스트 색상은 빨간색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버튼이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 직접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6" name="TextBox 8">
            <a:extLst>
              <a:ext uri="{FF2B5EF4-FFF2-40B4-BE49-F238E27FC236}">
                <a16:creationId xmlns="" xmlns:a16="http://schemas.microsoft.com/office/drawing/2014/main" id="{F6DBC327-4C87-454F-8290-63970A823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pic>
        <p:nvPicPr>
          <p:cNvPr id="59" name="Picture 2">
            <a:extLst>
              <a:ext uri="{FF2B5EF4-FFF2-40B4-BE49-F238E27FC236}">
                <a16:creationId xmlns="" xmlns:a16="http://schemas.microsoft.com/office/drawing/2014/main" id="{C97AFD8F-11D5-400E-A965-1A85C8664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57" y="263613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2">
            <a:extLst>
              <a:ext uri="{FF2B5EF4-FFF2-40B4-BE49-F238E27FC236}">
                <a16:creationId xmlns="" xmlns:a16="http://schemas.microsoft.com/office/drawing/2014/main" id="{CA850F2B-D017-47A0-844A-23F19F07D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538" y="1970662"/>
            <a:ext cx="709870" cy="28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58FE2E6B-A5E9-4517-8956-DCB16B9AB802}"/>
              </a:ext>
            </a:extLst>
          </p:cNvPr>
          <p:cNvSpPr/>
          <p:nvPr/>
        </p:nvSpPr>
        <p:spPr>
          <a:xfrm>
            <a:off x="749791" y="2169426"/>
            <a:ext cx="635656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#1~3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>
            <a:extLst>
              <a:ext uri="{FF2B5EF4-FFF2-40B4-BE49-F238E27FC236}">
                <a16:creationId xmlns="" xmlns:a16="http://schemas.microsoft.com/office/drawing/2014/main" id="{CE1812DD-EF40-402C-92D3-4B84DD517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>
            <a:extLst>
              <a:ext uri="{FF2B5EF4-FFF2-40B4-BE49-F238E27FC236}">
                <a16:creationId xmlns="" xmlns:a16="http://schemas.microsoft.com/office/drawing/2014/main" id="{42D68651-DB8C-4D84-AF41-46696E7D5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단위 분수의 크기를 비교해 볼까요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799692" y="2312876"/>
            <a:ext cx="478324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   ,     ,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과 같이 분자가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인 분수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629071" y="2517604"/>
            <a:ext cx="1170621" cy="3754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단위분수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8460" y="2313211"/>
            <a:ext cx="360000" cy="355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" name="직사각형 40">
                <a:extLst>
                  <a:ext uri="{FF2B5EF4-FFF2-40B4-BE49-F238E27FC236}">
                    <a16:creationId xmlns="" xmlns:a16="http://schemas.microsoft.com/office/drawing/2014/main" id="{D1173F8B-932A-43BE-93D2-6CD7CE238724}"/>
                  </a:ext>
                </a:extLst>
              </p:cNvPr>
              <p:cNvSpPr/>
              <p:nvPr/>
            </p:nvSpPr>
            <p:spPr bwMode="auto">
              <a:xfrm>
                <a:off x="1978338" y="2313621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1173F8B-932A-43BE-93D2-6CD7CE2387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78338" y="2313621"/>
                <a:ext cx="505430" cy="65526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="" xmlns:a16="http://schemas.microsoft.com/office/drawing/2014/main" id="{1E13C909-D34D-4998-9AD5-B7C55FA76C3D}"/>
                  </a:ext>
                </a:extLst>
              </p:cNvPr>
              <p:cNvSpPr/>
              <p:nvPr/>
            </p:nvSpPr>
            <p:spPr bwMode="auto">
              <a:xfrm>
                <a:off x="2410386" y="2313621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E13C909-D34D-4998-9AD5-B7C55FA76C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10386" y="2313621"/>
                <a:ext cx="505430" cy="65526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직사각형 42">
                <a:extLst>
                  <a:ext uri="{FF2B5EF4-FFF2-40B4-BE49-F238E27FC236}">
                    <a16:creationId xmlns="" xmlns:a16="http://schemas.microsoft.com/office/drawing/2014/main" id="{C953896D-094B-4B79-99D1-4410EF459832}"/>
                  </a:ext>
                </a:extLst>
              </p:cNvPr>
              <p:cNvSpPr/>
              <p:nvPr/>
            </p:nvSpPr>
            <p:spPr bwMode="auto">
              <a:xfrm>
                <a:off x="2843808" y="2313621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953896D-094B-4B79-99D1-4410EF4598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3808" y="2313621"/>
                <a:ext cx="505430" cy="65526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직사각형 43">
                <a:extLst>
                  <a:ext uri="{FF2B5EF4-FFF2-40B4-BE49-F238E27FC236}">
                    <a16:creationId xmlns="" xmlns:a16="http://schemas.microsoft.com/office/drawing/2014/main" id="{C5F707AA-1DCD-4BF6-93CE-D38F164CC8CD}"/>
                  </a:ext>
                </a:extLst>
              </p:cNvPr>
              <p:cNvSpPr/>
              <p:nvPr/>
            </p:nvSpPr>
            <p:spPr bwMode="auto">
              <a:xfrm>
                <a:off x="3242669" y="2313621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4" name="직사각형 4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5F707AA-1DCD-4BF6-93CE-D38F164CC8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42669" y="2313621"/>
                <a:ext cx="505430" cy="65526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5" name="Picture 2">
            <a:extLst>
              <a:ext uri="{FF2B5EF4-FFF2-40B4-BE49-F238E27FC236}">
                <a16:creationId xmlns="" xmlns:a16="http://schemas.microsoft.com/office/drawing/2014/main" id="{C97AFD8F-11D5-400E-A965-1A85C8664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57" y="335154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629072" y="3013320"/>
            <a:ext cx="59898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단위분수는     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가 작은 쪽이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더 큽니다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7" name="직사각형 46"/>
          <p:cNvSpPr/>
          <p:nvPr/>
        </p:nvSpPr>
        <p:spPr bwMode="auto">
          <a:xfrm>
            <a:off x="2048460" y="3202352"/>
            <a:ext cx="704852" cy="38411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분모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9812" y="2996952"/>
            <a:ext cx="360000" cy="355000"/>
          </a:xfrm>
          <a:prstGeom prst="rect">
            <a:avLst/>
          </a:prstGeom>
        </p:spPr>
      </p:pic>
      <p:pic>
        <p:nvPicPr>
          <p:cNvPr id="49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036" y="4264999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611560" y="3820938"/>
            <a:ext cx="2784441" cy="1444266"/>
            <a:chOff x="611560" y="3820938"/>
            <a:chExt cx="2784441" cy="1444266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11560" y="3820938"/>
              <a:ext cx="2784441" cy="144426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직사각형 51">
                  <a:extLst>
                    <a:ext uri="{FF2B5EF4-FFF2-40B4-BE49-F238E27FC236}">
                      <a16:creationId xmlns="" xmlns:a16="http://schemas.microsoft.com/office/drawing/2014/main" id="{D1173F8B-932A-43BE-93D2-6CD7CE238724}"/>
                    </a:ext>
                  </a:extLst>
                </p:cNvPr>
                <p:cNvSpPr/>
                <p:nvPr/>
              </p:nvSpPr>
              <p:spPr bwMode="auto">
                <a:xfrm>
                  <a:off x="1104157" y="3853619"/>
                  <a:ext cx="505430" cy="655269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52" name="직사각형 51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D1173F8B-932A-43BE-93D2-6CD7CE2387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04157" y="3853619"/>
                  <a:ext cx="505430" cy="65526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직사각형 52">
                  <a:extLst>
                    <a:ext uri="{FF2B5EF4-FFF2-40B4-BE49-F238E27FC236}">
                      <a16:creationId xmlns="" xmlns:a16="http://schemas.microsoft.com/office/drawing/2014/main" id="{1E13C909-D34D-4998-9AD5-B7C55FA76C3D}"/>
                    </a:ext>
                  </a:extLst>
                </p:cNvPr>
                <p:cNvSpPr/>
                <p:nvPr/>
              </p:nvSpPr>
              <p:spPr bwMode="auto">
                <a:xfrm>
                  <a:off x="878621" y="4536707"/>
                  <a:ext cx="505430" cy="655269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3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53" name="직사각형 52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1E13C909-D34D-4998-9AD5-B7C55FA76C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78621" y="4536707"/>
                  <a:ext cx="505430" cy="65526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직사각형 60">
                <a:extLst>
                  <a:ext uri="{FF2B5EF4-FFF2-40B4-BE49-F238E27FC236}">
                    <a16:creationId xmlns="" xmlns:a16="http://schemas.microsoft.com/office/drawing/2014/main" id="{F8158E13-8364-467A-A5EB-809AA6B8CDA3}"/>
                  </a:ext>
                </a:extLst>
              </p:cNvPr>
              <p:cNvSpPr/>
              <p:nvPr/>
            </p:nvSpPr>
            <p:spPr bwMode="auto">
              <a:xfrm>
                <a:off x="4386971" y="4128366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9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9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9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ko-KR" altLang="en-US" sz="19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61" name="직사각형 6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8158E13-8364-467A-A5EB-809AA6B8CD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86971" y="4128366"/>
                <a:ext cx="505430" cy="65526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직사각형 61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5627365" y="4128366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9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9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9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kumimoji="1" lang="ko-KR" altLang="en-US" sz="19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62" name="직사각형 6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27365" y="4128366"/>
                <a:ext cx="505430" cy="65526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02B9AFED-F05F-4A22-980B-5DFF5D809155}"/>
              </a:ext>
            </a:extLst>
          </p:cNvPr>
          <p:cNvSpPr/>
          <p:nvPr/>
        </p:nvSpPr>
        <p:spPr>
          <a:xfrm>
            <a:off x="5062272" y="4236924"/>
            <a:ext cx="381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spc="-150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1900" dirty="0"/>
          </a:p>
        </p:txBody>
      </p:sp>
      <p:graphicFrame>
        <p:nvGraphicFramePr>
          <p:cNvPr id="3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62780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6_5_06_01.svg / 6_5_06_02.svg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\app\resource\contents\lesson06\ops\6\images\6_5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타원 49"/>
          <p:cNvSpPr/>
          <p:nvPr/>
        </p:nvSpPr>
        <p:spPr>
          <a:xfrm>
            <a:off x="500747" y="38062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382045" y="3008275"/>
            <a:ext cx="240598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314096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6" name="TextBox 8">
            <a:extLst>
              <a:ext uri="{FF2B5EF4-FFF2-40B4-BE49-F238E27FC236}">
                <a16:creationId xmlns="" xmlns:a16="http://schemas.microsoft.com/office/drawing/2014/main" id="{98B5A426-9FB7-4A48-BB55-FCBDB81FC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4" name="직사각형 21">
            <a:extLst>
              <a:ext uri="{FF2B5EF4-FFF2-40B4-BE49-F238E27FC236}">
                <a16:creationId xmlns="" xmlns:a16="http://schemas.microsoft.com/office/drawing/2014/main" id="{6BF91CAF-8061-4B08-BA2E-41655461B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="" xmlns:a16="http://schemas.microsoft.com/office/drawing/2014/main" id="{4FA2DB62-79E8-495F-B43C-6700EBE69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단위 분수의 크기를 비교해 볼까요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609021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768" y="3609020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53"/>
          <p:cNvSpPr txBox="1"/>
          <p:nvPr/>
        </p:nvSpPr>
        <p:spPr>
          <a:xfrm>
            <a:off x="2229853" y="3640556"/>
            <a:ext cx="1320744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132~133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29" name="TextBox 53"/>
          <p:cNvSpPr txBox="1"/>
          <p:nvPr/>
        </p:nvSpPr>
        <p:spPr>
          <a:xfrm>
            <a:off x="4709143" y="3640556"/>
            <a:ext cx="123100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94~95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xmlns="" id="{2313A43A-F182-4C05-8816-3204B7EB1BB4}"/>
              </a:ext>
            </a:extLst>
          </p:cNvPr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xmlns="" id="{5199FF9F-ECE3-4A61-B72D-603DE309E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6B7BE7C1-E267-483A-BAEF-9AC57AA1869C}"/>
              </a:ext>
            </a:extLst>
          </p:cNvPr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색연필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AB2CDE23-4C7E-4E99-88DD-131379471E1E}"/>
              </a:ext>
            </a:extLst>
          </p:cNvPr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_6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9" name="TextBox 8">
            <a:extLst>
              <a:ext uri="{FF2B5EF4-FFF2-40B4-BE49-F238E27FC236}">
                <a16:creationId xmlns="" xmlns:a16="http://schemas.microsoft.com/office/drawing/2014/main" id="{4DFD9E44-7A25-4926-AD47-B33145C30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5" name="직사각형 21">
            <a:extLst>
              <a:ext uri="{FF2B5EF4-FFF2-40B4-BE49-F238E27FC236}">
                <a16:creationId xmlns="" xmlns:a16="http://schemas.microsoft.com/office/drawing/2014/main" id="{EB73C2D1-0C3D-429D-919F-8386170A9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9">
            <a:extLst>
              <a:ext uri="{FF2B5EF4-FFF2-40B4-BE49-F238E27FC236}">
                <a16:creationId xmlns="" xmlns:a16="http://schemas.microsoft.com/office/drawing/2014/main" id="{175E2E10-6B06-495C-B9E4-A0E96C618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단위 분수의 크기를 비교해 볼까요</a:t>
            </a: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_6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순서도: 대체 처리 44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50009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9" name="TextBox 8">
            <a:extLst>
              <a:ext uri="{FF2B5EF4-FFF2-40B4-BE49-F238E27FC236}">
                <a16:creationId xmlns="" xmlns:a16="http://schemas.microsoft.com/office/drawing/2014/main" id="{4D97774E-CE74-4265-9277-9C19EC0BC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pic>
        <p:nvPicPr>
          <p:cNvPr id="112" name="Picture 6">
            <a:extLst>
              <a:ext uri="{FF2B5EF4-FFF2-40B4-BE49-F238E27FC236}">
                <a16:creationId xmlns="" xmlns:a16="http://schemas.microsoft.com/office/drawing/2014/main" id="{667768E2-5CD7-435B-805B-1405ACF2C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558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4" name="타원 113">
            <a:extLst>
              <a:ext uri="{FF2B5EF4-FFF2-40B4-BE49-F238E27FC236}">
                <a16:creationId xmlns="" xmlns:a16="http://schemas.microsoft.com/office/drawing/2014/main" id="{20063345-8CD0-4F25-8EE8-4D299B91010A}"/>
              </a:ext>
            </a:extLst>
          </p:cNvPr>
          <p:cNvSpPr/>
          <p:nvPr/>
        </p:nvSpPr>
        <p:spPr>
          <a:xfrm>
            <a:off x="5838952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순서도: 대체 처리 59">
            <a:extLst>
              <a:ext uri="{FF2B5EF4-FFF2-40B4-BE49-F238E27FC236}">
                <a16:creationId xmlns="" xmlns:a16="http://schemas.microsoft.com/office/drawing/2014/main" id="{8BFE7127-2B17-4E4B-8EE9-1C6897FA194C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BB6BE76A-2839-49CF-B922-8D6BF9B72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3" name="TextBox 43">
            <a:extLst>
              <a:ext uri="{FF2B5EF4-FFF2-40B4-BE49-F238E27FC236}">
                <a16:creationId xmlns="" xmlns:a16="http://schemas.microsoft.com/office/drawing/2014/main" id="{B66DB52A-1AA7-43DF-ABB2-09B888E604AE}"/>
              </a:ext>
            </a:extLst>
          </p:cNvPr>
          <p:cNvSpPr txBox="1"/>
          <p:nvPr/>
        </p:nvSpPr>
        <p:spPr>
          <a:xfrm>
            <a:off x="644499" y="1621073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21">
            <a:extLst>
              <a:ext uri="{FF2B5EF4-FFF2-40B4-BE49-F238E27FC236}">
                <a16:creationId xmlns="" xmlns:a16="http://schemas.microsoft.com/office/drawing/2014/main" id="{76958ED4-33C0-4B9D-8F69-B3BA6016A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9">
            <a:extLst>
              <a:ext uri="{FF2B5EF4-FFF2-40B4-BE49-F238E27FC236}">
                <a16:creationId xmlns="" xmlns:a16="http://schemas.microsoft.com/office/drawing/2014/main" id="{0819FB69-2696-4B30-B239-178F6BFF4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단위 분수의 크기를 비교해 볼까요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863600" y="2712540"/>
            <a:ext cx="5369046" cy="1508548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분수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   , 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 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같이 분자가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인 분수를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20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라고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직사각형 97">
                <a:extLst>
                  <a:ext uri="{FF2B5EF4-FFF2-40B4-BE49-F238E27FC236}">
                    <a16:creationId xmlns="" xmlns:a16="http://schemas.microsoft.com/office/drawing/2014/main" id="{D1173F8B-932A-43BE-93D2-6CD7CE238724}"/>
                  </a:ext>
                </a:extLst>
              </p:cNvPr>
              <p:cNvSpPr/>
              <p:nvPr/>
            </p:nvSpPr>
            <p:spPr bwMode="auto">
              <a:xfrm>
                <a:off x="1646814" y="2853666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8" name="직사각형 9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1173F8B-932A-43BE-93D2-6CD7CE2387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46814" y="2853666"/>
                <a:ext cx="505430" cy="65526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직사각형 98">
                <a:extLst>
                  <a:ext uri="{FF2B5EF4-FFF2-40B4-BE49-F238E27FC236}">
                    <a16:creationId xmlns="" xmlns:a16="http://schemas.microsoft.com/office/drawing/2014/main" id="{1E13C909-D34D-4998-9AD5-B7C55FA76C3D}"/>
                  </a:ext>
                </a:extLst>
              </p:cNvPr>
              <p:cNvSpPr/>
              <p:nvPr/>
            </p:nvSpPr>
            <p:spPr bwMode="auto">
              <a:xfrm>
                <a:off x="2050346" y="2853666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9" name="직사각형 9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E13C909-D34D-4998-9AD5-B7C55FA76C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0346" y="2853666"/>
                <a:ext cx="505430" cy="65526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직사각형 99">
                <a:extLst>
                  <a:ext uri="{FF2B5EF4-FFF2-40B4-BE49-F238E27FC236}">
                    <a16:creationId xmlns="" xmlns:a16="http://schemas.microsoft.com/office/drawing/2014/main" id="{C953896D-094B-4B79-99D1-4410EF459832}"/>
                  </a:ext>
                </a:extLst>
              </p:cNvPr>
              <p:cNvSpPr/>
              <p:nvPr/>
            </p:nvSpPr>
            <p:spPr bwMode="auto">
              <a:xfrm>
                <a:off x="2447764" y="2853666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0" name="직사각형 9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953896D-094B-4B79-99D1-4410EF4598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47764" y="2853666"/>
                <a:ext cx="505430" cy="65526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직사각형 100">
                <a:extLst>
                  <a:ext uri="{FF2B5EF4-FFF2-40B4-BE49-F238E27FC236}">
                    <a16:creationId xmlns="" xmlns:a16="http://schemas.microsoft.com/office/drawing/2014/main" id="{C5F707AA-1DCD-4BF6-93CE-D38F164CC8CD}"/>
                  </a:ext>
                </a:extLst>
              </p:cNvPr>
              <p:cNvSpPr/>
              <p:nvPr/>
            </p:nvSpPr>
            <p:spPr bwMode="auto">
              <a:xfrm>
                <a:off x="2843808" y="2853666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1" name="직사각형 10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5F707AA-1DCD-4BF6-93CE-D38F164CC8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3808" y="2853666"/>
                <a:ext cx="505430" cy="65526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4" name="그룹 123">
            <a:extLst>
              <a:ext uri="{FF2B5EF4-FFF2-40B4-BE49-F238E27FC236}">
                <a16:creationId xmlns="" xmlns:a16="http://schemas.microsoft.com/office/drawing/2014/main" id="{19443F89-EDEA-4757-B2D8-7A5981F41945}"/>
              </a:ext>
            </a:extLst>
          </p:cNvPr>
          <p:cNvGrpSpPr/>
          <p:nvPr/>
        </p:nvGrpSpPr>
        <p:grpSpPr>
          <a:xfrm>
            <a:off x="1151620" y="3432619"/>
            <a:ext cx="1264534" cy="556221"/>
            <a:chOff x="1310701" y="4175320"/>
            <a:chExt cx="1264534" cy="556221"/>
          </a:xfrm>
        </p:grpSpPr>
        <p:sp>
          <p:nvSpPr>
            <p:cNvPr id="125" name="직사각형 124">
              <a:extLst>
                <a:ext uri="{FF2B5EF4-FFF2-40B4-BE49-F238E27FC236}">
                  <a16:creationId xmlns="" xmlns:a16="http://schemas.microsoft.com/office/drawing/2014/main" id="{86F902C4-2C6D-4FF7-B445-B5A7D56F54F3}"/>
                </a:ext>
              </a:extLst>
            </p:cNvPr>
            <p:cNvSpPr/>
            <p:nvPr/>
          </p:nvSpPr>
          <p:spPr bwMode="auto">
            <a:xfrm>
              <a:off x="1310701" y="4329100"/>
              <a:ext cx="1108817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900" b="1" spc="-150" dirty="0" err="1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단위분수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6" name="그림 125">
              <a:extLst>
                <a:ext uri="{FF2B5EF4-FFF2-40B4-BE49-F238E27FC236}">
                  <a16:creationId xmlns="" xmlns:a16="http://schemas.microsoft.com/office/drawing/2014/main" id="{4208F7F9-DEDE-4992-96C7-949728223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34" y="1670313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/>
          <p:cNvSpPr/>
          <p:nvPr/>
        </p:nvSpPr>
        <p:spPr>
          <a:xfrm>
            <a:off x="315022" y="50811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3367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60327"/>
              </p:ext>
            </p:extLst>
          </p:nvPr>
        </p:nvGraphicFramePr>
        <p:xfrm>
          <a:off x="179388" y="654012"/>
          <a:ext cx="8774172" cy="4876608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종이띠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나누기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92~93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종이띠를 똑같이 나눈 조각은 분수로 어떻게 나타내는지 생각해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92~93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종이띠를 똑같이 나눈 조각을 분수로 나타내기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92~93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약속하기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약속하기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단위분수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92~93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8217615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단위분수의 크기 비교하기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92~93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척척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척척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92~93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주어진 분수만큼 색칠하고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안에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&gt;, =, &lt;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알맞게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8">
            <a:extLst>
              <a:ext uri="{FF2B5EF4-FFF2-40B4-BE49-F238E27FC236}">
                <a16:creationId xmlns="" xmlns:a16="http://schemas.microsoft.com/office/drawing/2014/main" id="{0BB3E06D-BBD3-448E-AD02-1C0D302C8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9" name="순서도: 대체 처리 58">
            <a:extLst>
              <a:ext uri="{FF2B5EF4-FFF2-40B4-BE49-F238E27FC236}">
                <a16:creationId xmlns="" xmlns:a16="http://schemas.microsoft.com/office/drawing/2014/main" id="{0F83E5D6-1397-4EC9-90D6-3213708932D5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89E5C4F3-27B2-46B1-8647-3748CAC22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="" xmlns:a16="http://schemas.microsoft.com/office/drawing/2014/main" id="{745C9BC0-BCFE-49CA-8A94-27791AD923EB}"/>
              </a:ext>
            </a:extLst>
          </p:cNvPr>
          <p:cNvSpPr/>
          <p:nvPr/>
        </p:nvSpPr>
        <p:spPr>
          <a:xfrm>
            <a:off x="3438219" y="1636984"/>
            <a:ext cx="305689" cy="30568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4" name="직사각형 21">
            <a:extLst>
              <a:ext uri="{FF2B5EF4-FFF2-40B4-BE49-F238E27FC236}">
                <a16:creationId xmlns="" xmlns:a16="http://schemas.microsoft.com/office/drawing/2014/main" id="{CD88C3C4-4F57-4FFF-906B-421BA4090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9">
            <a:extLst>
              <a:ext uri="{FF2B5EF4-FFF2-40B4-BE49-F238E27FC236}">
                <a16:creationId xmlns="" xmlns:a16="http://schemas.microsoft.com/office/drawing/2014/main" id="{55E7F9CF-C5EB-408B-9F51-30380A9B4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단위 분수의 크기를 비교해 볼까요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992674"/>
              </p:ext>
            </p:extLst>
          </p:nvPr>
        </p:nvGraphicFramePr>
        <p:xfrm>
          <a:off x="1696657" y="2765585"/>
          <a:ext cx="2587310" cy="535561"/>
        </p:xfrm>
        <a:graphic>
          <a:graphicData uri="http://schemas.openxmlformats.org/drawingml/2006/table">
            <a:tbl>
              <a:tblPr/>
              <a:tblGrid>
                <a:gridCol w="517462">
                  <a:extLst>
                    <a:ext uri="{9D8B030D-6E8A-4147-A177-3AD203B41FA5}">
                      <a16:colId xmlns="" xmlns:a16="http://schemas.microsoft.com/office/drawing/2014/main" val="3925276247"/>
                    </a:ext>
                  </a:extLst>
                </a:gridCol>
                <a:gridCol w="517462">
                  <a:extLst>
                    <a:ext uri="{9D8B030D-6E8A-4147-A177-3AD203B41FA5}">
                      <a16:colId xmlns="" xmlns:a16="http://schemas.microsoft.com/office/drawing/2014/main" val="1715296463"/>
                    </a:ext>
                  </a:extLst>
                </a:gridCol>
                <a:gridCol w="517462">
                  <a:extLst>
                    <a:ext uri="{9D8B030D-6E8A-4147-A177-3AD203B41FA5}">
                      <a16:colId xmlns="" xmlns:a16="http://schemas.microsoft.com/office/drawing/2014/main" val="662686397"/>
                    </a:ext>
                  </a:extLst>
                </a:gridCol>
                <a:gridCol w="517462">
                  <a:extLst>
                    <a:ext uri="{9D8B030D-6E8A-4147-A177-3AD203B41FA5}">
                      <a16:colId xmlns="" xmlns:a16="http://schemas.microsoft.com/office/drawing/2014/main" val="962133000"/>
                    </a:ext>
                  </a:extLst>
                </a:gridCol>
                <a:gridCol w="517462">
                  <a:extLst>
                    <a:ext uri="{9D8B030D-6E8A-4147-A177-3AD203B41FA5}">
                      <a16:colId xmlns="" xmlns:a16="http://schemas.microsoft.com/office/drawing/2014/main" val="2668358959"/>
                    </a:ext>
                  </a:extLst>
                </a:gridCol>
              </a:tblGrid>
              <a:tr h="53556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6406548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459479"/>
              </p:ext>
            </p:extLst>
          </p:nvPr>
        </p:nvGraphicFramePr>
        <p:xfrm>
          <a:off x="1696657" y="3601956"/>
          <a:ext cx="2587308" cy="557893"/>
        </p:xfrm>
        <a:graphic>
          <a:graphicData uri="http://schemas.openxmlformats.org/drawingml/2006/table">
            <a:tbl>
              <a:tblPr/>
              <a:tblGrid>
                <a:gridCol w="365884">
                  <a:extLst>
                    <a:ext uri="{9D8B030D-6E8A-4147-A177-3AD203B41FA5}">
                      <a16:colId xmlns="" xmlns:a16="http://schemas.microsoft.com/office/drawing/2014/main" val="2073444373"/>
                    </a:ext>
                  </a:extLst>
                </a:gridCol>
                <a:gridCol w="365884">
                  <a:extLst>
                    <a:ext uri="{9D8B030D-6E8A-4147-A177-3AD203B41FA5}">
                      <a16:colId xmlns="" xmlns:a16="http://schemas.microsoft.com/office/drawing/2014/main" val="1588699705"/>
                    </a:ext>
                  </a:extLst>
                </a:gridCol>
                <a:gridCol w="365884">
                  <a:extLst>
                    <a:ext uri="{9D8B030D-6E8A-4147-A177-3AD203B41FA5}">
                      <a16:colId xmlns="" xmlns:a16="http://schemas.microsoft.com/office/drawing/2014/main" val="2446631205"/>
                    </a:ext>
                  </a:extLst>
                </a:gridCol>
                <a:gridCol w="365884">
                  <a:extLst>
                    <a:ext uri="{9D8B030D-6E8A-4147-A177-3AD203B41FA5}">
                      <a16:colId xmlns="" xmlns:a16="http://schemas.microsoft.com/office/drawing/2014/main" val="3169417355"/>
                    </a:ext>
                  </a:extLst>
                </a:gridCol>
                <a:gridCol w="365884">
                  <a:extLst>
                    <a:ext uri="{9D8B030D-6E8A-4147-A177-3AD203B41FA5}">
                      <a16:colId xmlns="" xmlns:a16="http://schemas.microsoft.com/office/drawing/2014/main" val="2331091670"/>
                    </a:ext>
                  </a:extLst>
                </a:gridCol>
                <a:gridCol w="364386">
                  <a:extLst>
                    <a:ext uri="{9D8B030D-6E8A-4147-A177-3AD203B41FA5}">
                      <a16:colId xmlns="" xmlns:a16="http://schemas.microsoft.com/office/drawing/2014/main" val="1586001404"/>
                    </a:ext>
                  </a:extLst>
                </a:gridCol>
                <a:gridCol w="393502">
                  <a:extLst>
                    <a:ext uri="{9D8B030D-6E8A-4147-A177-3AD203B41FA5}">
                      <a16:colId xmlns="" xmlns:a16="http://schemas.microsoft.com/office/drawing/2014/main" val="1431298918"/>
                    </a:ext>
                  </a:extLst>
                </a:gridCol>
              </a:tblGrid>
              <a:tr h="55789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103906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="" xmlns:a16="http://schemas.microsoft.com/office/drawing/2014/main" id="{F8158E13-8364-467A-A5EB-809AA6B8CDA3}"/>
                  </a:ext>
                </a:extLst>
              </p:cNvPr>
              <p:cNvSpPr/>
              <p:nvPr/>
            </p:nvSpPr>
            <p:spPr bwMode="auto">
              <a:xfrm>
                <a:off x="1042685" y="3565819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F8158E13-8364-467A-A5EB-809AA6B8CD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2685" y="3565819"/>
                <a:ext cx="505430" cy="6552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직사각형 48">
                <a:extLst>
                  <a:ext uri="{FF2B5EF4-FFF2-40B4-BE49-F238E27FC236}">
                    <a16:creationId xmlns="" xmlns:a16="http://schemas.microsoft.com/office/drawing/2014/main" id="{F8158E13-8364-467A-A5EB-809AA6B8CDA3}"/>
                  </a:ext>
                </a:extLst>
              </p:cNvPr>
              <p:cNvSpPr/>
              <p:nvPr/>
            </p:nvSpPr>
            <p:spPr bwMode="auto">
              <a:xfrm>
                <a:off x="1042685" y="2645877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F8158E13-8364-467A-A5EB-809AA6B8CD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2685" y="2645877"/>
                <a:ext cx="505430" cy="6552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DAB4101E-C646-478B-AFE3-F15D6ACA680A}"/>
              </a:ext>
            </a:extLst>
          </p:cNvPr>
          <p:cNvSpPr/>
          <p:nvPr/>
        </p:nvSpPr>
        <p:spPr>
          <a:xfrm>
            <a:off x="5151947" y="3208510"/>
            <a:ext cx="493118" cy="493118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직사각형 53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4644008" y="3097767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54" name="직사각형 5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4008" y="3097767"/>
                <a:ext cx="505430" cy="65526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02B9AFED-F05F-4A22-980B-5DFF5D809155}"/>
              </a:ext>
            </a:extLst>
          </p:cNvPr>
          <p:cNvSpPr/>
          <p:nvPr/>
        </p:nvSpPr>
        <p:spPr>
          <a:xfrm>
            <a:off x="5186749" y="3168225"/>
            <a:ext cx="423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28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직사각형 55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5645065" y="3097767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56" name="직사각형 5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45065" y="3097767"/>
                <a:ext cx="505430" cy="65526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Box 77"/>
          <p:cNvSpPr txBox="1"/>
          <p:nvPr/>
        </p:nvSpPr>
        <p:spPr>
          <a:xfrm>
            <a:off x="7018371" y="1092168"/>
            <a:ext cx="212562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사용자가 손가락 약물을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클릭할 경우 색칠한 그림 나타나기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1-1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을 클릭할 경우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#1-2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를 클릭할 경우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_6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클릭 시 미니 팝업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79" name="타원 78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="" xmlns:a16="http://schemas.microsoft.com/office/drawing/2014/main" id="{06087406-BF44-4E23-9485-55F8F917C051}"/>
              </a:ext>
            </a:extLst>
          </p:cNvPr>
          <p:cNvSpPr/>
          <p:nvPr/>
        </p:nvSpPr>
        <p:spPr>
          <a:xfrm>
            <a:off x="3150686" y="2802544"/>
            <a:ext cx="548883" cy="255983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#1-1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7" name="Picture 2">
            <a:extLst>
              <a:ext uri="{FF2B5EF4-FFF2-40B4-BE49-F238E27FC236}">
                <a16:creationId xmlns="" xmlns:a16="http://schemas.microsoft.com/office/drawing/2014/main" id="{2833D39E-3CB3-4DEC-839D-DFA692CA7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064" y="2863496"/>
            <a:ext cx="258077" cy="349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2">
            <a:extLst>
              <a:ext uri="{FF2B5EF4-FFF2-40B4-BE49-F238E27FC236}">
                <a16:creationId xmlns="" xmlns:a16="http://schemas.microsoft.com/office/drawing/2014/main" id="{FBF4005B-B5EA-4AA2-BA68-8B954B22F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038" y="3727592"/>
            <a:ext cx="258077" cy="349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타원 88">
            <a:extLst>
              <a:ext uri="{FF2B5EF4-FFF2-40B4-BE49-F238E27FC236}">
                <a16:creationId xmlns="" xmlns:a16="http://schemas.microsoft.com/office/drawing/2014/main" id="{115652FD-F893-4CF1-9F0F-741F238846F1}"/>
              </a:ext>
            </a:extLst>
          </p:cNvPr>
          <p:cNvSpPr/>
          <p:nvPr/>
        </p:nvSpPr>
        <p:spPr>
          <a:xfrm>
            <a:off x="3159021" y="3691588"/>
            <a:ext cx="548883" cy="255983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#1-2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518291"/>
              </p:ext>
            </p:extLst>
          </p:nvPr>
        </p:nvGraphicFramePr>
        <p:xfrm>
          <a:off x="7289955" y="1664804"/>
          <a:ext cx="1510665" cy="342519"/>
        </p:xfrm>
        <a:graphic>
          <a:graphicData uri="http://schemas.openxmlformats.org/drawingml/2006/table">
            <a:tbl>
              <a:tblPr/>
              <a:tblGrid>
                <a:gridCol w="302133">
                  <a:extLst>
                    <a:ext uri="{9D8B030D-6E8A-4147-A177-3AD203B41FA5}">
                      <a16:colId xmlns="" xmlns:a16="http://schemas.microsoft.com/office/drawing/2014/main" val="3094870147"/>
                    </a:ext>
                  </a:extLst>
                </a:gridCol>
                <a:gridCol w="302133">
                  <a:extLst>
                    <a:ext uri="{9D8B030D-6E8A-4147-A177-3AD203B41FA5}">
                      <a16:colId xmlns="" xmlns:a16="http://schemas.microsoft.com/office/drawing/2014/main" val="3490320594"/>
                    </a:ext>
                  </a:extLst>
                </a:gridCol>
                <a:gridCol w="302133">
                  <a:extLst>
                    <a:ext uri="{9D8B030D-6E8A-4147-A177-3AD203B41FA5}">
                      <a16:colId xmlns="" xmlns:a16="http://schemas.microsoft.com/office/drawing/2014/main" val="479807756"/>
                    </a:ext>
                  </a:extLst>
                </a:gridCol>
                <a:gridCol w="302133">
                  <a:extLst>
                    <a:ext uri="{9D8B030D-6E8A-4147-A177-3AD203B41FA5}">
                      <a16:colId xmlns="" xmlns:a16="http://schemas.microsoft.com/office/drawing/2014/main" val="3288793054"/>
                    </a:ext>
                  </a:extLst>
                </a:gridCol>
                <a:gridCol w="302133">
                  <a:extLst>
                    <a:ext uri="{9D8B030D-6E8A-4147-A177-3AD203B41FA5}">
                      <a16:colId xmlns="" xmlns:a16="http://schemas.microsoft.com/office/drawing/2014/main" val="1382827268"/>
                    </a:ext>
                  </a:extLst>
                </a:gridCol>
              </a:tblGrid>
              <a:tr h="34251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681825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08048"/>
              </p:ext>
            </p:extLst>
          </p:nvPr>
        </p:nvGraphicFramePr>
        <p:xfrm>
          <a:off x="7313787" y="2412233"/>
          <a:ext cx="1534795" cy="342519"/>
        </p:xfrm>
        <a:graphic>
          <a:graphicData uri="http://schemas.openxmlformats.org/drawingml/2006/table">
            <a:tbl>
              <a:tblPr/>
              <a:tblGrid>
                <a:gridCol w="217043">
                  <a:extLst>
                    <a:ext uri="{9D8B030D-6E8A-4147-A177-3AD203B41FA5}">
                      <a16:colId xmlns="" xmlns:a16="http://schemas.microsoft.com/office/drawing/2014/main" val="1106495375"/>
                    </a:ext>
                  </a:extLst>
                </a:gridCol>
                <a:gridCol w="217043">
                  <a:extLst>
                    <a:ext uri="{9D8B030D-6E8A-4147-A177-3AD203B41FA5}">
                      <a16:colId xmlns="" xmlns:a16="http://schemas.microsoft.com/office/drawing/2014/main" val="2435653280"/>
                    </a:ext>
                  </a:extLst>
                </a:gridCol>
                <a:gridCol w="217043">
                  <a:extLst>
                    <a:ext uri="{9D8B030D-6E8A-4147-A177-3AD203B41FA5}">
                      <a16:colId xmlns="" xmlns:a16="http://schemas.microsoft.com/office/drawing/2014/main" val="2402762631"/>
                    </a:ext>
                  </a:extLst>
                </a:gridCol>
                <a:gridCol w="217043">
                  <a:extLst>
                    <a:ext uri="{9D8B030D-6E8A-4147-A177-3AD203B41FA5}">
                      <a16:colId xmlns="" xmlns:a16="http://schemas.microsoft.com/office/drawing/2014/main" val="29470116"/>
                    </a:ext>
                  </a:extLst>
                </a:gridCol>
                <a:gridCol w="217043">
                  <a:extLst>
                    <a:ext uri="{9D8B030D-6E8A-4147-A177-3AD203B41FA5}">
                      <a16:colId xmlns="" xmlns:a16="http://schemas.microsoft.com/office/drawing/2014/main" val="218026943"/>
                    </a:ext>
                  </a:extLst>
                </a:gridCol>
                <a:gridCol w="216154">
                  <a:extLst>
                    <a:ext uri="{9D8B030D-6E8A-4147-A177-3AD203B41FA5}">
                      <a16:colId xmlns="" xmlns:a16="http://schemas.microsoft.com/office/drawing/2014/main" val="1065272912"/>
                    </a:ext>
                  </a:extLst>
                </a:gridCol>
                <a:gridCol w="233426">
                  <a:extLst>
                    <a:ext uri="{9D8B030D-6E8A-4147-A177-3AD203B41FA5}">
                      <a16:colId xmlns="" xmlns:a16="http://schemas.microsoft.com/office/drawing/2014/main" val="764185172"/>
                    </a:ext>
                  </a:extLst>
                </a:gridCol>
              </a:tblGrid>
              <a:tr h="34251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55435896"/>
                  </a:ext>
                </a:extLst>
              </a:tr>
            </a:tbl>
          </a:graphicData>
        </a:graphic>
      </p:graphicFrame>
      <p:pic>
        <p:nvPicPr>
          <p:cNvPr id="90" name="Picture 12">
            <a:extLst>
              <a:ext uri="{FF2B5EF4-FFF2-40B4-BE49-F238E27FC236}">
                <a16:creationId xmlns="" xmlns:a16="http://schemas.microsoft.com/office/drawing/2014/main" id="{ED9321AB-81BF-4256-9AC0-3016DC950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그림 50">
            <a:extLst>
              <a:ext uri="{FF2B5EF4-FFF2-40B4-BE49-F238E27FC236}">
                <a16:creationId xmlns="" xmlns:a16="http://schemas.microsoft.com/office/drawing/2014/main" id="{9E0B7584-5E9C-4373-9067-75A91C44A45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43709" y="2965963"/>
            <a:ext cx="327273" cy="293389"/>
          </a:xfrm>
          <a:prstGeom prst="rect">
            <a:avLst/>
          </a:prstGeom>
        </p:spPr>
      </p:pic>
      <p:sp>
        <p:nvSpPr>
          <p:cNvPr id="80" name="타원 79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="" xmlns:a16="http://schemas.microsoft.com/office/drawing/2014/main" id="{F73F00C6-256B-4FEB-9F0D-30E5BD1FC205}"/>
              </a:ext>
            </a:extLst>
          </p:cNvPr>
          <p:cNvSpPr/>
          <p:nvPr/>
        </p:nvSpPr>
        <p:spPr>
          <a:xfrm>
            <a:off x="4675759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054820"/>
              </p:ext>
            </p:extLst>
          </p:nvPr>
        </p:nvGraphicFramePr>
        <p:xfrm>
          <a:off x="115384" y="6129300"/>
          <a:ext cx="6688864" cy="432048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61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184576"/>
              </a:tblGrid>
              <a:tr h="21602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발주</a:t>
                      </a:r>
                      <a:endParaRPr lang="en-US" altLang="ko-KR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suh_h_0301_06_0006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_401_1_1</a:t>
                      </a:r>
                      <a:endParaRPr lang="ko-KR" altLang="en-US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suh_h_0301_06_0006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_401_1_2</a:t>
                      </a:r>
                      <a:endParaRPr lang="ko-KR" altLang="en-US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46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주어진 분수만큼 색칠하고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안에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&gt;, =, &lt;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알맞게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8">
            <a:extLst>
              <a:ext uri="{FF2B5EF4-FFF2-40B4-BE49-F238E27FC236}">
                <a16:creationId xmlns="" xmlns:a16="http://schemas.microsoft.com/office/drawing/2014/main" id="{0BB3E06D-BBD3-448E-AD02-1C0D302C8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9" name="순서도: 대체 처리 58">
            <a:extLst>
              <a:ext uri="{FF2B5EF4-FFF2-40B4-BE49-F238E27FC236}">
                <a16:creationId xmlns="" xmlns:a16="http://schemas.microsoft.com/office/drawing/2014/main" id="{0F83E5D6-1397-4EC9-90D6-3213708932D5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89E5C4F3-27B2-46B1-8647-3748CAC22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="" xmlns:a16="http://schemas.microsoft.com/office/drawing/2014/main" id="{745C9BC0-BCFE-49CA-8A94-27791AD923EB}"/>
              </a:ext>
            </a:extLst>
          </p:cNvPr>
          <p:cNvSpPr/>
          <p:nvPr/>
        </p:nvSpPr>
        <p:spPr>
          <a:xfrm>
            <a:off x="3438219" y="1636984"/>
            <a:ext cx="305689" cy="30568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4" name="직사각형 21">
            <a:extLst>
              <a:ext uri="{FF2B5EF4-FFF2-40B4-BE49-F238E27FC236}">
                <a16:creationId xmlns="" xmlns:a16="http://schemas.microsoft.com/office/drawing/2014/main" id="{CD88C3C4-4F57-4FFF-906B-421BA4090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9">
            <a:extLst>
              <a:ext uri="{FF2B5EF4-FFF2-40B4-BE49-F238E27FC236}">
                <a16:creationId xmlns="" xmlns:a16="http://schemas.microsoft.com/office/drawing/2014/main" id="{55E7F9CF-C5EB-408B-9F51-30380A9B4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단위 분수의 크기를 비교해 볼까요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882662"/>
              </p:ext>
            </p:extLst>
          </p:nvPr>
        </p:nvGraphicFramePr>
        <p:xfrm>
          <a:off x="1696657" y="2765585"/>
          <a:ext cx="2587310" cy="535561"/>
        </p:xfrm>
        <a:graphic>
          <a:graphicData uri="http://schemas.openxmlformats.org/drawingml/2006/table">
            <a:tbl>
              <a:tblPr/>
              <a:tblGrid>
                <a:gridCol w="517462">
                  <a:extLst>
                    <a:ext uri="{9D8B030D-6E8A-4147-A177-3AD203B41FA5}">
                      <a16:colId xmlns="" xmlns:a16="http://schemas.microsoft.com/office/drawing/2014/main" val="3925276247"/>
                    </a:ext>
                  </a:extLst>
                </a:gridCol>
                <a:gridCol w="517462">
                  <a:extLst>
                    <a:ext uri="{9D8B030D-6E8A-4147-A177-3AD203B41FA5}">
                      <a16:colId xmlns="" xmlns:a16="http://schemas.microsoft.com/office/drawing/2014/main" val="1715296463"/>
                    </a:ext>
                  </a:extLst>
                </a:gridCol>
                <a:gridCol w="517462">
                  <a:extLst>
                    <a:ext uri="{9D8B030D-6E8A-4147-A177-3AD203B41FA5}">
                      <a16:colId xmlns="" xmlns:a16="http://schemas.microsoft.com/office/drawing/2014/main" val="662686397"/>
                    </a:ext>
                  </a:extLst>
                </a:gridCol>
                <a:gridCol w="517462">
                  <a:extLst>
                    <a:ext uri="{9D8B030D-6E8A-4147-A177-3AD203B41FA5}">
                      <a16:colId xmlns="" xmlns:a16="http://schemas.microsoft.com/office/drawing/2014/main" val="962133000"/>
                    </a:ext>
                  </a:extLst>
                </a:gridCol>
                <a:gridCol w="517462">
                  <a:extLst>
                    <a:ext uri="{9D8B030D-6E8A-4147-A177-3AD203B41FA5}">
                      <a16:colId xmlns="" xmlns:a16="http://schemas.microsoft.com/office/drawing/2014/main" val="2668358959"/>
                    </a:ext>
                  </a:extLst>
                </a:gridCol>
              </a:tblGrid>
              <a:tr h="53556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6406548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694980"/>
              </p:ext>
            </p:extLst>
          </p:nvPr>
        </p:nvGraphicFramePr>
        <p:xfrm>
          <a:off x="1696657" y="3601956"/>
          <a:ext cx="2587308" cy="557893"/>
        </p:xfrm>
        <a:graphic>
          <a:graphicData uri="http://schemas.openxmlformats.org/drawingml/2006/table">
            <a:tbl>
              <a:tblPr/>
              <a:tblGrid>
                <a:gridCol w="365884">
                  <a:extLst>
                    <a:ext uri="{9D8B030D-6E8A-4147-A177-3AD203B41FA5}">
                      <a16:colId xmlns="" xmlns:a16="http://schemas.microsoft.com/office/drawing/2014/main" val="2073444373"/>
                    </a:ext>
                  </a:extLst>
                </a:gridCol>
                <a:gridCol w="365884">
                  <a:extLst>
                    <a:ext uri="{9D8B030D-6E8A-4147-A177-3AD203B41FA5}">
                      <a16:colId xmlns="" xmlns:a16="http://schemas.microsoft.com/office/drawing/2014/main" val="1588699705"/>
                    </a:ext>
                  </a:extLst>
                </a:gridCol>
                <a:gridCol w="365884">
                  <a:extLst>
                    <a:ext uri="{9D8B030D-6E8A-4147-A177-3AD203B41FA5}">
                      <a16:colId xmlns="" xmlns:a16="http://schemas.microsoft.com/office/drawing/2014/main" val="2446631205"/>
                    </a:ext>
                  </a:extLst>
                </a:gridCol>
                <a:gridCol w="365884">
                  <a:extLst>
                    <a:ext uri="{9D8B030D-6E8A-4147-A177-3AD203B41FA5}">
                      <a16:colId xmlns="" xmlns:a16="http://schemas.microsoft.com/office/drawing/2014/main" val="3169417355"/>
                    </a:ext>
                  </a:extLst>
                </a:gridCol>
                <a:gridCol w="365884">
                  <a:extLst>
                    <a:ext uri="{9D8B030D-6E8A-4147-A177-3AD203B41FA5}">
                      <a16:colId xmlns="" xmlns:a16="http://schemas.microsoft.com/office/drawing/2014/main" val="2331091670"/>
                    </a:ext>
                  </a:extLst>
                </a:gridCol>
                <a:gridCol w="364386">
                  <a:extLst>
                    <a:ext uri="{9D8B030D-6E8A-4147-A177-3AD203B41FA5}">
                      <a16:colId xmlns="" xmlns:a16="http://schemas.microsoft.com/office/drawing/2014/main" val="1586001404"/>
                    </a:ext>
                  </a:extLst>
                </a:gridCol>
                <a:gridCol w="393502">
                  <a:extLst>
                    <a:ext uri="{9D8B030D-6E8A-4147-A177-3AD203B41FA5}">
                      <a16:colId xmlns="" xmlns:a16="http://schemas.microsoft.com/office/drawing/2014/main" val="1431298918"/>
                    </a:ext>
                  </a:extLst>
                </a:gridCol>
              </a:tblGrid>
              <a:tr h="55789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103906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="" xmlns:a16="http://schemas.microsoft.com/office/drawing/2014/main" id="{F8158E13-8364-467A-A5EB-809AA6B8CDA3}"/>
                  </a:ext>
                </a:extLst>
              </p:cNvPr>
              <p:cNvSpPr/>
              <p:nvPr/>
            </p:nvSpPr>
            <p:spPr bwMode="auto">
              <a:xfrm>
                <a:off x="1042685" y="3565819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F8158E13-8364-467A-A5EB-809AA6B8CD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2685" y="3565819"/>
                <a:ext cx="505430" cy="6552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직사각형 48">
                <a:extLst>
                  <a:ext uri="{FF2B5EF4-FFF2-40B4-BE49-F238E27FC236}">
                    <a16:creationId xmlns="" xmlns:a16="http://schemas.microsoft.com/office/drawing/2014/main" id="{F8158E13-8364-467A-A5EB-809AA6B8CDA3}"/>
                  </a:ext>
                </a:extLst>
              </p:cNvPr>
              <p:cNvSpPr/>
              <p:nvPr/>
            </p:nvSpPr>
            <p:spPr bwMode="auto">
              <a:xfrm>
                <a:off x="1042685" y="2645877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F8158E13-8364-467A-A5EB-809AA6B8CD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2685" y="2645877"/>
                <a:ext cx="505430" cy="6552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DAB4101E-C646-478B-AFE3-F15D6ACA680A}"/>
              </a:ext>
            </a:extLst>
          </p:cNvPr>
          <p:cNvSpPr/>
          <p:nvPr/>
        </p:nvSpPr>
        <p:spPr>
          <a:xfrm>
            <a:off x="5151947" y="3208510"/>
            <a:ext cx="493118" cy="493118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직사각형 53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4644008" y="3097767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54" name="직사각형 5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4008" y="3097767"/>
                <a:ext cx="505430" cy="65526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02B9AFED-F05F-4A22-980B-5DFF5D809155}"/>
              </a:ext>
            </a:extLst>
          </p:cNvPr>
          <p:cNvSpPr/>
          <p:nvPr/>
        </p:nvSpPr>
        <p:spPr>
          <a:xfrm>
            <a:off x="5186749" y="3168225"/>
            <a:ext cx="423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28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직사각형 55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5645065" y="3097767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56" name="직사각형 5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45065" y="3097767"/>
                <a:ext cx="505430" cy="65526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0" name="Picture 12">
            <a:extLst>
              <a:ext uri="{FF2B5EF4-FFF2-40B4-BE49-F238E27FC236}">
                <a16:creationId xmlns="" xmlns:a16="http://schemas.microsoft.com/office/drawing/2014/main" id="{ED9321AB-81BF-4256-9AC0-3016DC950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014DDAF0-B269-4324-894B-68D5F845114C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175934" y="4105383"/>
            <a:ext cx="6736326" cy="1159819"/>
            <a:chOff x="175934" y="4105383"/>
            <a:chExt cx="6736326" cy="1159819"/>
          </a:xfrm>
        </p:grpSpPr>
        <p:grpSp>
          <p:nvGrpSpPr>
            <p:cNvPr id="76" name="그룹 75">
              <a:extLst>
                <a:ext uri="{FF2B5EF4-FFF2-40B4-BE49-F238E27FC236}">
                  <a16:creationId xmlns="" xmlns:a16="http://schemas.microsoft.com/office/drawing/2014/main" id="{E4AC3F01-1180-43F7-B626-0A35E1B5C833}"/>
                </a:ext>
              </a:extLst>
            </p:cNvPr>
            <p:cNvGrpSpPr/>
            <p:nvPr/>
          </p:nvGrpSpPr>
          <p:grpSpPr>
            <a:xfrm>
              <a:off x="175934" y="4105383"/>
              <a:ext cx="6667165" cy="1159819"/>
              <a:chOff x="179512" y="4164190"/>
              <a:chExt cx="6667165" cy="1109100"/>
            </a:xfrm>
          </p:grpSpPr>
          <p:sp>
            <p:nvSpPr>
              <p:cNvPr id="85" name="직각 삼각형 84">
                <a:extLst>
                  <a:ext uri="{FF2B5EF4-FFF2-40B4-BE49-F238E27FC236}">
                    <a16:creationId xmlns="" xmlns:a16="http://schemas.microsoft.com/office/drawing/2014/main" id="{2D3BE636-0CFE-4D45-8B17-17EA2658E46B}"/>
                  </a:ext>
                </a:extLst>
              </p:cNvPr>
              <p:cNvSpPr/>
              <p:nvPr/>
            </p:nvSpPr>
            <p:spPr>
              <a:xfrm flipH="1" flipV="1">
                <a:off x="5261885" y="5085183"/>
                <a:ext cx="195359" cy="188107"/>
              </a:xfrm>
              <a:prstGeom prst="rtTriangle">
                <a:avLst/>
              </a:prstGeom>
              <a:solidFill>
                <a:schemeClr val="accent4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="" xmlns:a16="http://schemas.microsoft.com/office/drawing/2014/main" id="{F02ECF51-2999-4F32-92FA-E0EA303EC009}"/>
                  </a:ext>
                </a:extLst>
              </p:cNvPr>
              <p:cNvSpPr/>
              <p:nvPr/>
            </p:nvSpPr>
            <p:spPr>
              <a:xfrm>
                <a:off x="179512" y="4515840"/>
                <a:ext cx="6667165" cy="56934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93" name="Picture 2">
                <a:extLst>
                  <a:ext uri="{FF2B5EF4-FFF2-40B4-BE49-F238E27FC236}">
                    <a16:creationId xmlns="" xmlns:a16="http://schemas.microsoft.com/office/drawing/2014/main" id="{40C6E868-8193-4B0F-BD70-F67EDF93CF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822" y="4164190"/>
                <a:ext cx="981075" cy="3619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77" name="TextBox 43">
              <a:extLst>
                <a:ext uri="{FF2B5EF4-FFF2-40B4-BE49-F238E27FC236}">
                  <a16:creationId xmlns="" xmlns:a16="http://schemas.microsoft.com/office/drawing/2014/main" id="{C268AB1D-09F2-4466-AABF-8B8CCF83BDFA}"/>
                </a:ext>
              </a:extLst>
            </p:cNvPr>
            <p:cNvSpPr txBox="1"/>
            <p:nvPr/>
          </p:nvSpPr>
          <p:spPr>
            <a:xfrm>
              <a:off x="248673" y="4389026"/>
              <a:ext cx="6663587" cy="6771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>
                <a:lnSpc>
                  <a:spcPct val="200000"/>
                </a:lnSpc>
              </a:pP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단위분수는 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분모가 작은 쪽이 더 큽니다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7626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순서도: 대체 처리 7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타원 51"/>
          <p:cNvSpPr/>
          <p:nvPr/>
        </p:nvSpPr>
        <p:spPr>
          <a:xfrm>
            <a:off x="277313" y="4944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07314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322.JPG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\app\resource\data\06\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4" name="TextBox 8">
            <a:extLst>
              <a:ext uri="{FF2B5EF4-FFF2-40B4-BE49-F238E27FC236}">
                <a16:creationId xmlns="" xmlns:a16="http://schemas.microsoft.com/office/drawing/2014/main" id="{6AFC5327-AAEA-4547-88BD-E65E8D44A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6567E3B3-D601-487A-902C-6E9A3D5F0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11679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3" name="TextBox 43">
            <a:extLst>
              <a:ext uri="{FF2B5EF4-FFF2-40B4-BE49-F238E27FC236}">
                <a16:creationId xmlns="" xmlns:a16="http://schemas.microsoft.com/office/drawing/2014/main" id="{045158EC-811A-4F6F-980D-2A1D13EC9C83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안에 알맞은 분수를 쓰고      안에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&gt;, =, &lt;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알맞게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순서도: 대체 처리 58">
            <a:extLst>
              <a:ext uri="{FF2B5EF4-FFF2-40B4-BE49-F238E27FC236}">
                <a16:creationId xmlns="" xmlns:a16="http://schemas.microsoft.com/office/drawing/2014/main" id="{3610602F-4716-4F49-AEFE-0C6212E411F2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27FF614E-DBAA-40AE-8EB6-ADE618F00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CEAF0D58-A40F-4F77-91EF-5CB998D75A83}"/>
              </a:ext>
            </a:extLst>
          </p:cNvPr>
          <p:cNvSpPr txBox="1"/>
          <p:nvPr/>
        </p:nvSpPr>
        <p:spPr>
          <a:xfrm>
            <a:off x="7018371" y="1092168"/>
            <a:ext cx="2125629" cy="2439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수직선과 숫자의 위치 맞추기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네모 약물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_6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클릭 시 미니 팝업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78" name="타원 77">
            <a:extLst>
              <a:ext uri="{FF2B5EF4-FFF2-40B4-BE49-F238E27FC236}">
                <a16:creationId xmlns="" xmlns:a16="http://schemas.microsoft.com/office/drawing/2014/main" id="{C440D648-421C-4F39-851E-BE16E495729E}"/>
              </a:ext>
            </a:extLst>
          </p:cNvPr>
          <p:cNvSpPr/>
          <p:nvPr/>
        </p:nvSpPr>
        <p:spPr>
          <a:xfrm>
            <a:off x="573851" y="24609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4" name="Picture 6">
            <a:extLst>
              <a:ext uri="{FF2B5EF4-FFF2-40B4-BE49-F238E27FC236}">
                <a16:creationId xmlns="" xmlns:a16="http://schemas.microsoft.com/office/drawing/2014/main" id="{C10480F5-B371-4516-88E6-86F974810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12">
            <a:extLst>
              <a:ext uri="{FF2B5EF4-FFF2-40B4-BE49-F238E27FC236}">
                <a16:creationId xmlns="" xmlns:a16="http://schemas.microsoft.com/office/drawing/2014/main" id="{ED9321AB-81BF-4256-9AC0-3016DC950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타원 97">
            <a:extLst>
              <a:ext uri="{FF2B5EF4-FFF2-40B4-BE49-F238E27FC236}">
                <a16:creationId xmlns="" xmlns:a16="http://schemas.microsoft.com/office/drawing/2014/main" id="{F73F00C6-256B-4FEB-9F0D-30E5BD1FC205}"/>
              </a:ext>
            </a:extLst>
          </p:cNvPr>
          <p:cNvSpPr/>
          <p:nvPr/>
        </p:nvSpPr>
        <p:spPr>
          <a:xfrm>
            <a:off x="4675759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="" xmlns:a16="http://schemas.microsoft.com/office/drawing/2014/main" id="{C09D4DFA-F9D3-4E5F-9CCC-837803CA0DAE}"/>
              </a:ext>
            </a:extLst>
          </p:cNvPr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21">
            <a:extLst>
              <a:ext uri="{FF2B5EF4-FFF2-40B4-BE49-F238E27FC236}">
                <a16:creationId xmlns="" xmlns:a16="http://schemas.microsoft.com/office/drawing/2014/main" id="{A604E0C1-9F83-47BC-A99A-1E4E7235A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9">
            <a:extLst>
              <a:ext uri="{FF2B5EF4-FFF2-40B4-BE49-F238E27FC236}">
                <a16:creationId xmlns="" xmlns:a16="http://schemas.microsoft.com/office/drawing/2014/main" id="{E034001D-16BD-4FB1-958A-D532D8195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단위 분수의 크기를 비교해 볼까요</a:t>
            </a:r>
          </a:p>
        </p:txBody>
      </p:sp>
      <p:sp>
        <p:nvSpPr>
          <p:cNvPr id="97" name="타원 96">
            <a:extLst>
              <a:ext uri="{FF2B5EF4-FFF2-40B4-BE49-F238E27FC236}">
                <a16:creationId xmlns="" xmlns:a16="http://schemas.microsoft.com/office/drawing/2014/main" id="{745C9BC0-BCFE-49CA-8A94-27791AD923EB}"/>
              </a:ext>
            </a:extLst>
          </p:cNvPr>
          <p:cNvSpPr/>
          <p:nvPr/>
        </p:nvSpPr>
        <p:spPr>
          <a:xfrm>
            <a:off x="3599892" y="1627354"/>
            <a:ext cx="325482" cy="325482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833872" y="2497650"/>
            <a:ext cx="3587824" cy="2636889"/>
            <a:chOff x="678659" y="2616710"/>
            <a:chExt cx="3587824" cy="2397172"/>
          </a:xfrm>
        </p:grpSpPr>
        <p:grpSp>
          <p:nvGrpSpPr>
            <p:cNvPr id="4" name="그룹 3"/>
            <p:cNvGrpSpPr/>
            <p:nvPr/>
          </p:nvGrpSpPr>
          <p:grpSpPr>
            <a:xfrm>
              <a:off x="678659" y="2616710"/>
              <a:ext cx="3587824" cy="2344006"/>
              <a:chOff x="581844" y="2348880"/>
              <a:chExt cx="3587824" cy="2344006"/>
            </a:xfrm>
          </p:grpSpPr>
          <p:pic>
            <p:nvPicPr>
              <p:cNvPr id="2049" name="_x546392488" descr="DRW0000ac442e80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3568" y="2348880"/>
                <a:ext cx="3436764" cy="23440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0" name="직사각형 99">
                <a:extLst>
                  <a:ext uri="{FF2B5EF4-FFF2-40B4-BE49-F238E27FC236}">
                    <a16:creationId xmlns="" xmlns:a16="http://schemas.microsoft.com/office/drawing/2014/main" id="{5C4BC5D4-76EB-4A3E-AFD5-9CF2F08DD9BD}"/>
                  </a:ext>
                </a:extLst>
              </p:cNvPr>
              <p:cNvSpPr/>
              <p:nvPr/>
            </p:nvSpPr>
            <p:spPr>
              <a:xfrm>
                <a:off x="581844" y="2971717"/>
                <a:ext cx="317748" cy="24037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</a:t>
                </a:r>
                <a:endPara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="" xmlns:a16="http://schemas.microsoft.com/office/drawing/2014/main" id="{D02A089E-06A5-425F-9A0E-D4B7264B3658}"/>
                  </a:ext>
                </a:extLst>
              </p:cNvPr>
              <p:cNvSpPr/>
              <p:nvPr/>
            </p:nvSpPr>
            <p:spPr>
              <a:xfrm>
                <a:off x="3851920" y="2971717"/>
                <a:ext cx="317748" cy="24037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endPara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="" xmlns:a16="http://schemas.microsoft.com/office/drawing/2014/main" id="{FDBFCA05-8CB5-46F3-B587-722083DBEB8E}"/>
                  </a:ext>
                </a:extLst>
              </p:cNvPr>
              <p:cNvSpPr/>
              <p:nvPr/>
            </p:nvSpPr>
            <p:spPr>
              <a:xfrm>
                <a:off x="581844" y="4149080"/>
                <a:ext cx="317748" cy="24037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</a:t>
                </a:r>
                <a:endPara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="" xmlns:a16="http://schemas.microsoft.com/office/drawing/2014/main" id="{893B8315-3140-4670-A7F8-212E38993210}"/>
                  </a:ext>
                </a:extLst>
              </p:cNvPr>
              <p:cNvSpPr/>
              <p:nvPr/>
            </p:nvSpPr>
            <p:spPr>
              <a:xfrm>
                <a:off x="3851920" y="4149080"/>
                <a:ext cx="317748" cy="24037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endPara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5" name="직사각형 4"/>
            <p:cNvSpPr/>
            <p:nvPr/>
          </p:nvSpPr>
          <p:spPr>
            <a:xfrm>
              <a:off x="1621972" y="3185634"/>
              <a:ext cx="554755" cy="601539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1189803" y="4412343"/>
              <a:ext cx="554755" cy="601539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9" name="타원 118">
            <a:extLst>
              <a:ext uri="{FF2B5EF4-FFF2-40B4-BE49-F238E27FC236}">
                <a16:creationId xmlns="" xmlns:a16="http://schemas.microsoft.com/office/drawing/2014/main" id="{DAB4101E-C646-478B-AFE3-F15D6ACA680A}"/>
              </a:ext>
            </a:extLst>
          </p:cNvPr>
          <p:cNvSpPr/>
          <p:nvPr/>
        </p:nvSpPr>
        <p:spPr>
          <a:xfrm>
            <a:off x="5203948" y="3284868"/>
            <a:ext cx="493118" cy="493118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직사각형 119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4696009" y="3174125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20" name="직사각형 11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96009" y="3174125"/>
                <a:ext cx="505430" cy="65526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02B9AFED-F05F-4A22-980B-5DFF5D809155}"/>
              </a:ext>
            </a:extLst>
          </p:cNvPr>
          <p:cNvSpPr/>
          <p:nvPr/>
        </p:nvSpPr>
        <p:spPr>
          <a:xfrm>
            <a:off x="5238750" y="3244583"/>
            <a:ext cx="423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28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직사각형 122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5762200" y="3174125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23" name="직사각형 12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62200" y="3174125"/>
                <a:ext cx="505430" cy="65526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5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14" y="165533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7" name="그룹 66"/>
          <p:cNvGrpSpPr/>
          <p:nvPr/>
        </p:nvGrpSpPr>
        <p:grpSpPr>
          <a:xfrm>
            <a:off x="1775357" y="3109718"/>
            <a:ext cx="539588" cy="713100"/>
            <a:chOff x="1206674" y="3310011"/>
            <a:chExt cx="539588" cy="713100"/>
          </a:xfrm>
        </p:grpSpPr>
        <p:grpSp>
          <p:nvGrpSpPr>
            <p:cNvPr id="68" name="그룹 67"/>
            <p:cNvGrpSpPr/>
            <p:nvPr/>
          </p:nvGrpSpPr>
          <p:grpSpPr>
            <a:xfrm>
              <a:off x="1206674" y="3343918"/>
              <a:ext cx="539588" cy="628275"/>
              <a:chOff x="7578992" y="3313371"/>
              <a:chExt cx="539588" cy="628275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="" xmlns:a16="http://schemas.microsoft.com/office/drawing/2014/main" id="{8D7A77C8-CAC7-4F22-9D83-F946AD3D5B62}"/>
                  </a:ext>
                </a:extLst>
              </p:cNvPr>
              <p:cNvSpPr/>
              <p:nvPr/>
            </p:nvSpPr>
            <p:spPr bwMode="auto">
              <a:xfrm>
                <a:off x="7578992" y="3313371"/>
                <a:ext cx="539588" cy="6282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72" name="직선 연결선 71">
                <a:extLst>
                  <a:ext uri="{FF2B5EF4-FFF2-40B4-BE49-F238E27FC236}">
                    <a16:creationId xmlns="" xmlns:a16="http://schemas.microsoft.com/office/drawing/2014/main" id="{0ABFD174-A856-4E8C-B4BC-0E98E490FFA0}"/>
                  </a:ext>
                </a:extLst>
              </p:cNvPr>
              <p:cNvCxnSpPr/>
              <p:nvPr/>
            </p:nvCxnSpPr>
            <p:spPr bwMode="auto">
              <a:xfrm>
                <a:off x="7668344" y="3652952"/>
                <a:ext cx="372601" cy="0"/>
              </a:xfrm>
              <a:prstGeom prst="line">
                <a:avLst/>
              </a:prstGeom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D3BF1750-9CCB-47BD-A077-352F5E3DF5F3}"/>
                </a:ext>
              </a:extLst>
            </p:cNvPr>
            <p:cNvSpPr txBox="1"/>
            <p:nvPr/>
          </p:nvSpPr>
          <p:spPr>
            <a:xfrm>
              <a:off x="1277752" y="3638390"/>
              <a:ext cx="40292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="" xmlns:a16="http://schemas.microsoft.com/office/drawing/2014/main" id="{754EA4BD-C27C-4E62-9F39-FABB1FAA9B63}"/>
                </a:ext>
              </a:extLst>
            </p:cNvPr>
            <p:cNvSpPr txBox="1"/>
            <p:nvPr/>
          </p:nvSpPr>
          <p:spPr>
            <a:xfrm>
              <a:off x="1277752" y="3310011"/>
              <a:ext cx="40292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74" name="그림 73">
            <a:extLst>
              <a:ext uri="{FF2B5EF4-FFF2-40B4-BE49-F238E27FC236}">
                <a16:creationId xmlns="" xmlns:a16="http://schemas.microsoft.com/office/drawing/2014/main" id="{4208F7F9-DEDE-4992-96C7-949728223ED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90854" y="3099312"/>
            <a:ext cx="360000" cy="355000"/>
          </a:xfrm>
          <a:prstGeom prst="rect">
            <a:avLst/>
          </a:prstGeom>
        </p:spPr>
      </p:pic>
      <p:grpSp>
        <p:nvGrpSpPr>
          <p:cNvPr id="75" name="그룹 74"/>
          <p:cNvGrpSpPr/>
          <p:nvPr/>
        </p:nvGrpSpPr>
        <p:grpSpPr>
          <a:xfrm>
            <a:off x="1341133" y="4420397"/>
            <a:ext cx="539588" cy="713100"/>
            <a:chOff x="1206674" y="3310011"/>
            <a:chExt cx="539588" cy="713100"/>
          </a:xfrm>
        </p:grpSpPr>
        <p:grpSp>
          <p:nvGrpSpPr>
            <p:cNvPr id="76" name="그룹 75"/>
            <p:cNvGrpSpPr/>
            <p:nvPr/>
          </p:nvGrpSpPr>
          <p:grpSpPr>
            <a:xfrm>
              <a:off x="1206674" y="3343918"/>
              <a:ext cx="539588" cy="628275"/>
              <a:chOff x="7578992" y="3313371"/>
              <a:chExt cx="539588" cy="628275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="" xmlns:a16="http://schemas.microsoft.com/office/drawing/2014/main" id="{8D7A77C8-CAC7-4F22-9D83-F946AD3D5B62}"/>
                  </a:ext>
                </a:extLst>
              </p:cNvPr>
              <p:cNvSpPr/>
              <p:nvPr/>
            </p:nvSpPr>
            <p:spPr bwMode="auto">
              <a:xfrm>
                <a:off x="7578992" y="3313371"/>
                <a:ext cx="539588" cy="6282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22" name="직선 연결선 121">
                <a:extLst>
                  <a:ext uri="{FF2B5EF4-FFF2-40B4-BE49-F238E27FC236}">
                    <a16:creationId xmlns="" xmlns:a16="http://schemas.microsoft.com/office/drawing/2014/main" id="{0ABFD174-A856-4E8C-B4BC-0E98E490FFA0}"/>
                  </a:ext>
                </a:extLst>
              </p:cNvPr>
              <p:cNvCxnSpPr/>
              <p:nvPr/>
            </p:nvCxnSpPr>
            <p:spPr bwMode="auto">
              <a:xfrm>
                <a:off x="7668344" y="3652952"/>
                <a:ext cx="372601" cy="0"/>
              </a:xfrm>
              <a:prstGeom prst="line">
                <a:avLst/>
              </a:prstGeom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7" name="TextBox 76">
              <a:extLst>
                <a:ext uri="{FF2B5EF4-FFF2-40B4-BE49-F238E27FC236}">
                  <a16:creationId xmlns="" xmlns:a16="http://schemas.microsoft.com/office/drawing/2014/main" id="{D3BF1750-9CCB-47BD-A077-352F5E3DF5F3}"/>
                </a:ext>
              </a:extLst>
            </p:cNvPr>
            <p:cNvSpPr txBox="1"/>
            <p:nvPr/>
          </p:nvSpPr>
          <p:spPr>
            <a:xfrm>
              <a:off x="1277752" y="3638390"/>
              <a:ext cx="40292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9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754EA4BD-C27C-4E62-9F39-FABB1FAA9B63}"/>
                </a:ext>
              </a:extLst>
            </p:cNvPr>
            <p:cNvSpPr txBox="1"/>
            <p:nvPr/>
          </p:nvSpPr>
          <p:spPr>
            <a:xfrm>
              <a:off x="1277752" y="3310011"/>
              <a:ext cx="40292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24" name="그림 123">
            <a:extLst>
              <a:ext uri="{FF2B5EF4-FFF2-40B4-BE49-F238E27FC236}">
                <a16:creationId xmlns="" xmlns:a16="http://schemas.microsoft.com/office/drawing/2014/main" id="{4208F7F9-DEDE-4992-96C7-949728223ED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56630" y="4409991"/>
            <a:ext cx="360000" cy="355000"/>
          </a:xfrm>
          <a:prstGeom prst="rect">
            <a:avLst/>
          </a:prstGeom>
        </p:spPr>
      </p:pic>
      <p:pic>
        <p:nvPicPr>
          <p:cNvPr id="125" name="그림 124">
            <a:extLst>
              <a:ext uri="{FF2B5EF4-FFF2-40B4-BE49-F238E27FC236}">
                <a16:creationId xmlns="" xmlns:a16="http://schemas.microsoft.com/office/drawing/2014/main" id="{4208F7F9-DEDE-4992-96C7-949728223ED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37298" y="3125359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500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순서도: 대체 처리 7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4" name="TextBox 8">
            <a:extLst>
              <a:ext uri="{FF2B5EF4-FFF2-40B4-BE49-F238E27FC236}">
                <a16:creationId xmlns="" xmlns:a16="http://schemas.microsoft.com/office/drawing/2014/main" id="{6AFC5327-AAEA-4547-88BD-E65E8D44A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6567E3B3-D601-487A-902C-6E9A3D5F0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11679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3" name="TextBox 43">
            <a:extLst>
              <a:ext uri="{FF2B5EF4-FFF2-40B4-BE49-F238E27FC236}">
                <a16:creationId xmlns="" xmlns:a16="http://schemas.microsoft.com/office/drawing/2014/main" id="{045158EC-811A-4F6F-980D-2A1D13EC9C83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안에 알맞은 분수를 쓰고      안에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&gt;, =, &lt;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알맞게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순서도: 대체 처리 58">
            <a:extLst>
              <a:ext uri="{FF2B5EF4-FFF2-40B4-BE49-F238E27FC236}">
                <a16:creationId xmlns="" xmlns:a16="http://schemas.microsoft.com/office/drawing/2014/main" id="{3610602F-4716-4F49-AEFE-0C6212E411F2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27FF614E-DBAA-40AE-8EB6-ADE618F00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pic>
        <p:nvPicPr>
          <p:cNvPr id="94" name="Picture 6">
            <a:extLst>
              <a:ext uri="{FF2B5EF4-FFF2-40B4-BE49-F238E27FC236}">
                <a16:creationId xmlns="" xmlns:a16="http://schemas.microsoft.com/office/drawing/2014/main" id="{C10480F5-B371-4516-88E6-86F974810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12">
            <a:extLst>
              <a:ext uri="{FF2B5EF4-FFF2-40B4-BE49-F238E27FC236}">
                <a16:creationId xmlns="" xmlns:a16="http://schemas.microsoft.com/office/drawing/2014/main" id="{ED9321AB-81BF-4256-9AC0-3016DC950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직사각형 21">
            <a:extLst>
              <a:ext uri="{FF2B5EF4-FFF2-40B4-BE49-F238E27FC236}">
                <a16:creationId xmlns="" xmlns:a16="http://schemas.microsoft.com/office/drawing/2014/main" id="{A604E0C1-9F83-47BC-A99A-1E4E7235A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9">
            <a:extLst>
              <a:ext uri="{FF2B5EF4-FFF2-40B4-BE49-F238E27FC236}">
                <a16:creationId xmlns="" xmlns:a16="http://schemas.microsoft.com/office/drawing/2014/main" id="{E034001D-16BD-4FB1-958A-D532D8195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단위 분수의 크기를 비교해 볼까요</a:t>
            </a:r>
          </a:p>
        </p:txBody>
      </p:sp>
      <p:sp>
        <p:nvSpPr>
          <p:cNvPr id="97" name="타원 96">
            <a:extLst>
              <a:ext uri="{FF2B5EF4-FFF2-40B4-BE49-F238E27FC236}">
                <a16:creationId xmlns="" xmlns:a16="http://schemas.microsoft.com/office/drawing/2014/main" id="{745C9BC0-BCFE-49CA-8A94-27791AD923EB}"/>
              </a:ext>
            </a:extLst>
          </p:cNvPr>
          <p:cNvSpPr/>
          <p:nvPr/>
        </p:nvSpPr>
        <p:spPr>
          <a:xfrm>
            <a:off x="3599892" y="1627354"/>
            <a:ext cx="325482" cy="325482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833872" y="2497650"/>
            <a:ext cx="3630116" cy="2636889"/>
            <a:chOff x="678659" y="2616710"/>
            <a:chExt cx="3630116" cy="2397172"/>
          </a:xfrm>
        </p:grpSpPr>
        <p:grpSp>
          <p:nvGrpSpPr>
            <p:cNvPr id="4" name="그룹 3"/>
            <p:cNvGrpSpPr/>
            <p:nvPr/>
          </p:nvGrpSpPr>
          <p:grpSpPr>
            <a:xfrm>
              <a:off x="678659" y="2616710"/>
              <a:ext cx="3630116" cy="2344006"/>
              <a:chOff x="581844" y="2348880"/>
              <a:chExt cx="3630116" cy="2344006"/>
            </a:xfrm>
          </p:grpSpPr>
          <p:pic>
            <p:nvPicPr>
              <p:cNvPr id="2049" name="_x546392488" descr="DRW0000ac442e80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3568" y="2348880"/>
                <a:ext cx="3436764" cy="23440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0" name="직사각형 99">
                <a:extLst>
                  <a:ext uri="{FF2B5EF4-FFF2-40B4-BE49-F238E27FC236}">
                    <a16:creationId xmlns="" xmlns:a16="http://schemas.microsoft.com/office/drawing/2014/main" id="{5C4BC5D4-76EB-4A3E-AFD5-9CF2F08DD9BD}"/>
                  </a:ext>
                </a:extLst>
              </p:cNvPr>
              <p:cNvSpPr/>
              <p:nvPr/>
            </p:nvSpPr>
            <p:spPr>
              <a:xfrm>
                <a:off x="581844" y="2971717"/>
                <a:ext cx="317748" cy="24037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</a:t>
                </a:r>
                <a:endPara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="" xmlns:a16="http://schemas.microsoft.com/office/drawing/2014/main" id="{D02A089E-06A5-425F-9A0E-D4B7264B3658}"/>
                  </a:ext>
                </a:extLst>
              </p:cNvPr>
              <p:cNvSpPr/>
              <p:nvPr/>
            </p:nvSpPr>
            <p:spPr>
              <a:xfrm>
                <a:off x="3894212" y="2971717"/>
                <a:ext cx="317748" cy="24037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endPara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="" xmlns:a16="http://schemas.microsoft.com/office/drawing/2014/main" id="{FDBFCA05-8CB5-46F3-B587-722083DBEB8E}"/>
                  </a:ext>
                </a:extLst>
              </p:cNvPr>
              <p:cNvSpPr/>
              <p:nvPr/>
            </p:nvSpPr>
            <p:spPr>
              <a:xfrm>
                <a:off x="581844" y="4149080"/>
                <a:ext cx="317748" cy="24037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</a:t>
                </a:r>
                <a:endPara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="" xmlns:a16="http://schemas.microsoft.com/office/drawing/2014/main" id="{893B8315-3140-4670-A7F8-212E38993210}"/>
                  </a:ext>
                </a:extLst>
              </p:cNvPr>
              <p:cNvSpPr/>
              <p:nvPr/>
            </p:nvSpPr>
            <p:spPr>
              <a:xfrm>
                <a:off x="3894212" y="4149080"/>
                <a:ext cx="317748" cy="24037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endPara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5" name="직사각형 4"/>
            <p:cNvSpPr/>
            <p:nvPr/>
          </p:nvSpPr>
          <p:spPr>
            <a:xfrm>
              <a:off x="1621972" y="3185634"/>
              <a:ext cx="554755" cy="601539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1189803" y="4412343"/>
              <a:ext cx="554755" cy="601539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9" name="타원 118">
            <a:extLst>
              <a:ext uri="{FF2B5EF4-FFF2-40B4-BE49-F238E27FC236}">
                <a16:creationId xmlns="" xmlns:a16="http://schemas.microsoft.com/office/drawing/2014/main" id="{DAB4101E-C646-478B-AFE3-F15D6ACA680A}"/>
              </a:ext>
            </a:extLst>
          </p:cNvPr>
          <p:cNvSpPr/>
          <p:nvPr/>
        </p:nvSpPr>
        <p:spPr>
          <a:xfrm>
            <a:off x="5203948" y="3284868"/>
            <a:ext cx="493118" cy="493118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직사각형 119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4696009" y="3174125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20" name="직사각형 11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96009" y="3174125"/>
                <a:ext cx="505430" cy="65526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02B9AFED-F05F-4A22-980B-5DFF5D809155}"/>
              </a:ext>
            </a:extLst>
          </p:cNvPr>
          <p:cNvSpPr/>
          <p:nvPr/>
        </p:nvSpPr>
        <p:spPr>
          <a:xfrm>
            <a:off x="5238750" y="3244583"/>
            <a:ext cx="423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28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직사각형 122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5762200" y="3174125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23" name="직사각형 12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62200" y="3174125"/>
                <a:ext cx="505430" cy="65526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5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14" y="165533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7" name="그룹 66"/>
          <p:cNvGrpSpPr/>
          <p:nvPr/>
        </p:nvGrpSpPr>
        <p:grpSpPr>
          <a:xfrm>
            <a:off x="1775357" y="3109718"/>
            <a:ext cx="539588" cy="713100"/>
            <a:chOff x="1206674" y="3310011"/>
            <a:chExt cx="539588" cy="713100"/>
          </a:xfrm>
        </p:grpSpPr>
        <p:grpSp>
          <p:nvGrpSpPr>
            <p:cNvPr id="68" name="그룹 67"/>
            <p:cNvGrpSpPr/>
            <p:nvPr/>
          </p:nvGrpSpPr>
          <p:grpSpPr>
            <a:xfrm>
              <a:off x="1206674" y="3343918"/>
              <a:ext cx="539588" cy="628275"/>
              <a:chOff x="7578992" y="3313371"/>
              <a:chExt cx="539588" cy="628275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="" xmlns:a16="http://schemas.microsoft.com/office/drawing/2014/main" id="{8D7A77C8-CAC7-4F22-9D83-F946AD3D5B62}"/>
                  </a:ext>
                </a:extLst>
              </p:cNvPr>
              <p:cNvSpPr/>
              <p:nvPr/>
            </p:nvSpPr>
            <p:spPr bwMode="auto">
              <a:xfrm>
                <a:off x="7578992" y="3313371"/>
                <a:ext cx="539588" cy="6282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72" name="직선 연결선 71">
                <a:extLst>
                  <a:ext uri="{FF2B5EF4-FFF2-40B4-BE49-F238E27FC236}">
                    <a16:creationId xmlns="" xmlns:a16="http://schemas.microsoft.com/office/drawing/2014/main" id="{0ABFD174-A856-4E8C-B4BC-0E98E490FFA0}"/>
                  </a:ext>
                </a:extLst>
              </p:cNvPr>
              <p:cNvCxnSpPr/>
              <p:nvPr/>
            </p:nvCxnSpPr>
            <p:spPr bwMode="auto">
              <a:xfrm>
                <a:off x="7668344" y="3652952"/>
                <a:ext cx="372601" cy="0"/>
              </a:xfrm>
              <a:prstGeom prst="line">
                <a:avLst/>
              </a:prstGeom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D3BF1750-9CCB-47BD-A077-352F5E3DF5F3}"/>
                </a:ext>
              </a:extLst>
            </p:cNvPr>
            <p:cNvSpPr txBox="1"/>
            <p:nvPr/>
          </p:nvSpPr>
          <p:spPr>
            <a:xfrm>
              <a:off x="1277752" y="3638390"/>
              <a:ext cx="40292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="" xmlns:a16="http://schemas.microsoft.com/office/drawing/2014/main" id="{754EA4BD-C27C-4E62-9F39-FABB1FAA9B63}"/>
                </a:ext>
              </a:extLst>
            </p:cNvPr>
            <p:cNvSpPr txBox="1"/>
            <p:nvPr/>
          </p:nvSpPr>
          <p:spPr>
            <a:xfrm>
              <a:off x="1277752" y="3310011"/>
              <a:ext cx="40292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1341133" y="4420397"/>
            <a:ext cx="539588" cy="713100"/>
            <a:chOff x="1206674" y="3310011"/>
            <a:chExt cx="539588" cy="713100"/>
          </a:xfrm>
        </p:grpSpPr>
        <p:grpSp>
          <p:nvGrpSpPr>
            <p:cNvPr id="76" name="그룹 75"/>
            <p:cNvGrpSpPr/>
            <p:nvPr/>
          </p:nvGrpSpPr>
          <p:grpSpPr>
            <a:xfrm>
              <a:off x="1206674" y="3343918"/>
              <a:ext cx="539588" cy="628275"/>
              <a:chOff x="7578992" y="3313371"/>
              <a:chExt cx="539588" cy="628275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="" xmlns:a16="http://schemas.microsoft.com/office/drawing/2014/main" id="{8D7A77C8-CAC7-4F22-9D83-F946AD3D5B62}"/>
                  </a:ext>
                </a:extLst>
              </p:cNvPr>
              <p:cNvSpPr/>
              <p:nvPr/>
            </p:nvSpPr>
            <p:spPr bwMode="auto">
              <a:xfrm>
                <a:off x="7578992" y="3313371"/>
                <a:ext cx="539588" cy="6282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22" name="직선 연결선 121">
                <a:extLst>
                  <a:ext uri="{FF2B5EF4-FFF2-40B4-BE49-F238E27FC236}">
                    <a16:creationId xmlns="" xmlns:a16="http://schemas.microsoft.com/office/drawing/2014/main" id="{0ABFD174-A856-4E8C-B4BC-0E98E490FFA0}"/>
                  </a:ext>
                </a:extLst>
              </p:cNvPr>
              <p:cNvCxnSpPr/>
              <p:nvPr/>
            </p:nvCxnSpPr>
            <p:spPr bwMode="auto">
              <a:xfrm>
                <a:off x="7668344" y="3652952"/>
                <a:ext cx="372601" cy="0"/>
              </a:xfrm>
              <a:prstGeom prst="line">
                <a:avLst/>
              </a:prstGeom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7" name="TextBox 76">
              <a:extLst>
                <a:ext uri="{FF2B5EF4-FFF2-40B4-BE49-F238E27FC236}">
                  <a16:creationId xmlns="" xmlns:a16="http://schemas.microsoft.com/office/drawing/2014/main" id="{D3BF1750-9CCB-47BD-A077-352F5E3DF5F3}"/>
                </a:ext>
              </a:extLst>
            </p:cNvPr>
            <p:cNvSpPr txBox="1"/>
            <p:nvPr/>
          </p:nvSpPr>
          <p:spPr>
            <a:xfrm>
              <a:off x="1277752" y="3638390"/>
              <a:ext cx="40292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9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754EA4BD-C27C-4E62-9F39-FABB1FAA9B63}"/>
                </a:ext>
              </a:extLst>
            </p:cNvPr>
            <p:cNvSpPr txBox="1"/>
            <p:nvPr/>
          </p:nvSpPr>
          <p:spPr>
            <a:xfrm>
              <a:off x="1277752" y="3310011"/>
              <a:ext cx="40292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014DDAF0-B269-4324-894B-68D5F845114C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1" name="그룹 110"/>
          <p:cNvGrpSpPr/>
          <p:nvPr/>
        </p:nvGrpSpPr>
        <p:grpSpPr>
          <a:xfrm>
            <a:off x="175934" y="4105383"/>
            <a:ext cx="6736326" cy="1159819"/>
            <a:chOff x="175934" y="4105383"/>
            <a:chExt cx="6736326" cy="1159819"/>
          </a:xfrm>
        </p:grpSpPr>
        <p:grpSp>
          <p:nvGrpSpPr>
            <p:cNvPr id="112" name="그룹 111">
              <a:extLst>
                <a:ext uri="{FF2B5EF4-FFF2-40B4-BE49-F238E27FC236}">
                  <a16:creationId xmlns="" xmlns:a16="http://schemas.microsoft.com/office/drawing/2014/main" id="{E4AC3F01-1180-43F7-B626-0A35E1B5C833}"/>
                </a:ext>
              </a:extLst>
            </p:cNvPr>
            <p:cNvGrpSpPr/>
            <p:nvPr/>
          </p:nvGrpSpPr>
          <p:grpSpPr>
            <a:xfrm>
              <a:off x="175934" y="4105383"/>
              <a:ext cx="6667165" cy="1159819"/>
              <a:chOff x="179512" y="4164190"/>
              <a:chExt cx="6667165" cy="1109100"/>
            </a:xfrm>
          </p:grpSpPr>
          <p:sp>
            <p:nvSpPr>
              <p:cNvPr id="114" name="직각 삼각형 113">
                <a:extLst>
                  <a:ext uri="{FF2B5EF4-FFF2-40B4-BE49-F238E27FC236}">
                    <a16:creationId xmlns="" xmlns:a16="http://schemas.microsoft.com/office/drawing/2014/main" id="{2D3BE636-0CFE-4D45-8B17-17EA2658E46B}"/>
                  </a:ext>
                </a:extLst>
              </p:cNvPr>
              <p:cNvSpPr/>
              <p:nvPr/>
            </p:nvSpPr>
            <p:spPr>
              <a:xfrm flipH="1" flipV="1">
                <a:off x="5261885" y="5085183"/>
                <a:ext cx="195359" cy="188107"/>
              </a:xfrm>
              <a:prstGeom prst="rtTriangle">
                <a:avLst/>
              </a:prstGeom>
              <a:solidFill>
                <a:schemeClr val="accent4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15" name="직사각형 114">
                <a:extLst>
                  <a:ext uri="{FF2B5EF4-FFF2-40B4-BE49-F238E27FC236}">
                    <a16:creationId xmlns="" xmlns:a16="http://schemas.microsoft.com/office/drawing/2014/main" id="{F02ECF51-2999-4F32-92FA-E0EA303EC009}"/>
                  </a:ext>
                </a:extLst>
              </p:cNvPr>
              <p:cNvSpPr/>
              <p:nvPr/>
            </p:nvSpPr>
            <p:spPr>
              <a:xfrm>
                <a:off x="179512" y="4515840"/>
                <a:ext cx="6667165" cy="56934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116" name="Picture 2">
                <a:extLst>
                  <a:ext uri="{FF2B5EF4-FFF2-40B4-BE49-F238E27FC236}">
                    <a16:creationId xmlns="" xmlns:a16="http://schemas.microsoft.com/office/drawing/2014/main" id="{40C6E868-8193-4B0F-BD70-F67EDF93CF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822" y="4164190"/>
                <a:ext cx="981075" cy="3619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13" name="TextBox 43">
              <a:extLst>
                <a:ext uri="{FF2B5EF4-FFF2-40B4-BE49-F238E27FC236}">
                  <a16:creationId xmlns="" xmlns:a16="http://schemas.microsoft.com/office/drawing/2014/main" id="{C268AB1D-09F2-4466-AABF-8B8CCF83BDFA}"/>
                </a:ext>
              </a:extLst>
            </p:cNvPr>
            <p:cNvSpPr txBox="1"/>
            <p:nvPr/>
          </p:nvSpPr>
          <p:spPr>
            <a:xfrm>
              <a:off x="248673" y="4389026"/>
              <a:ext cx="6663587" cy="6771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>
                <a:lnSpc>
                  <a:spcPct val="200000"/>
                </a:lnSpc>
              </a:pP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단위분수는 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분모가 작은 쪽이 더 큽니다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8050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https://cdata2.tsherpa.co.kr/tsherpa/MultiMedia/Flash/2020/curri/index.html?flashxmlnum=yuni4856&amp;classa=A8-C1-31-MM-MM-04-07-06-0-0-0-0&amp;classno=MM_31_04/suh_0301_06_0006/suh_0301_06_0006_401_1.html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시 팝업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화면은 다음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6" name="TextBox 8">
            <a:extLst>
              <a:ext uri="{FF2B5EF4-FFF2-40B4-BE49-F238E27FC236}">
                <a16:creationId xmlns="" xmlns:a16="http://schemas.microsoft.com/office/drawing/2014/main" id="{1502E38B-88C3-41EE-868B-39E8DE06D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pic>
        <p:nvPicPr>
          <p:cNvPr id="65" name="Picture 6">
            <a:extLst>
              <a:ext uri="{FF2B5EF4-FFF2-40B4-BE49-F238E27FC236}">
                <a16:creationId xmlns="" xmlns:a16="http://schemas.microsoft.com/office/drawing/2014/main" id="{6FACFF94-781E-44E7-93CB-7C3D43E2E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2">
            <a:extLst>
              <a:ext uri="{FF2B5EF4-FFF2-40B4-BE49-F238E27FC236}">
                <a16:creationId xmlns="" xmlns:a16="http://schemas.microsoft.com/office/drawing/2014/main" id="{A71BFE8F-FF45-4A76-80A2-E71DA4BF0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타원 69">
            <a:extLst>
              <a:ext uri="{FF2B5EF4-FFF2-40B4-BE49-F238E27FC236}">
                <a16:creationId xmlns="" xmlns:a16="http://schemas.microsoft.com/office/drawing/2014/main" id="{E9B76699-4706-46C0-8D1A-C3394ACA2AFB}"/>
              </a:ext>
            </a:extLst>
          </p:cNvPr>
          <p:cNvSpPr/>
          <p:nvPr/>
        </p:nvSpPr>
        <p:spPr>
          <a:xfrm>
            <a:off x="4675759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="" xmlns:a16="http://schemas.microsoft.com/office/drawing/2014/main" id="{870E98B8-E605-4AB1-B960-D7C843E3B7F7}"/>
              </a:ext>
            </a:extLst>
          </p:cNvPr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순서도: 대체 처리 59">
            <a:extLst>
              <a:ext uri="{FF2B5EF4-FFF2-40B4-BE49-F238E27FC236}">
                <a16:creationId xmlns="" xmlns:a16="http://schemas.microsoft.com/office/drawing/2014/main" id="{97C1DEFF-307B-4EFC-93AA-831F603F5D06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BE9E2911-480D-48C9-9227-B10A3A417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1" name="TextBox 43">
            <a:extLst>
              <a:ext uri="{FF2B5EF4-FFF2-40B4-BE49-F238E27FC236}">
                <a16:creationId xmlns="" xmlns:a16="http://schemas.microsoft.com/office/drawing/2014/main" id="{19823F58-F0C7-46D3-9C87-35141F009B0E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분수의 크기를 비교하여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안에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&gt;, =, &lt;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알맞게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="" xmlns:a16="http://schemas.microsoft.com/office/drawing/2014/main" id="{68F0B89B-4F50-4F02-972B-64CEDD79C6A5}"/>
              </a:ext>
            </a:extLst>
          </p:cNvPr>
          <p:cNvSpPr/>
          <p:nvPr/>
        </p:nvSpPr>
        <p:spPr>
          <a:xfrm>
            <a:off x="3551119" y="1636984"/>
            <a:ext cx="336805" cy="33680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="" xmlns:a16="http://schemas.microsoft.com/office/drawing/2014/main" id="{68D1E649-0554-470B-B012-030C27A95A9F}"/>
              </a:ext>
            </a:extLst>
          </p:cNvPr>
          <p:cNvSpPr/>
          <p:nvPr/>
        </p:nvSpPr>
        <p:spPr>
          <a:xfrm>
            <a:off x="1724783" y="2981703"/>
            <a:ext cx="448289" cy="44828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="" xmlns:a16="http://schemas.microsoft.com/office/drawing/2014/main" id="{7354D103-45BA-4D7C-BB9F-D1E8C7CB6450}"/>
              </a:ext>
            </a:extLst>
          </p:cNvPr>
          <p:cNvSpPr/>
          <p:nvPr/>
        </p:nvSpPr>
        <p:spPr>
          <a:xfrm>
            <a:off x="4653373" y="2981703"/>
            <a:ext cx="448289" cy="44828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C3C7E233-D630-459D-91A2-DE7854273739}"/>
              </a:ext>
            </a:extLst>
          </p:cNvPr>
          <p:cNvSpPr/>
          <p:nvPr/>
        </p:nvSpPr>
        <p:spPr>
          <a:xfrm>
            <a:off x="4680294" y="2925822"/>
            <a:ext cx="423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3E3B7880-88D6-4B8B-894C-E63F46B139A0}"/>
              </a:ext>
            </a:extLst>
          </p:cNvPr>
          <p:cNvSpPr/>
          <p:nvPr/>
        </p:nvSpPr>
        <p:spPr>
          <a:xfrm>
            <a:off x="1716437" y="2916297"/>
            <a:ext cx="423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endParaRPr lang="ko-KR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50" name="직사각형 21">
            <a:extLst>
              <a:ext uri="{FF2B5EF4-FFF2-40B4-BE49-F238E27FC236}">
                <a16:creationId xmlns="" xmlns:a16="http://schemas.microsoft.com/office/drawing/2014/main" id="{E8D2CD29-FC88-4CAF-9358-7C230866D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9">
            <a:extLst>
              <a:ext uri="{FF2B5EF4-FFF2-40B4-BE49-F238E27FC236}">
                <a16:creationId xmlns="" xmlns:a16="http://schemas.microsoft.com/office/drawing/2014/main" id="{C5F5848A-F520-498E-A1DF-AF321A679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단위 분수의 크기를 비교해 볼까요</a:t>
            </a:r>
          </a:p>
        </p:txBody>
      </p:sp>
      <p:sp>
        <p:nvSpPr>
          <p:cNvPr id="63" name="타원 62">
            <a:extLst>
              <a:ext uri="{FF2B5EF4-FFF2-40B4-BE49-F238E27FC236}">
                <a16:creationId xmlns="" xmlns:a16="http://schemas.microsoft.com/office/drawing/2014/main" id="{68D1E649-0554-470B-B012-030C27A95A9F}"/>
              </a:ext>
            </a:extLst>
          </p:cNvPr>
          <p:cNvSpPr/>
          <p:nvPr/>
        </p:nvSpPr>
        <p:spPr>
          <a:xfrm>
            <a:off x="1724783" y="3946747"/>
            <a:ext cx="448289" cy="44828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="" xmlns:a16="http://schemas.microsoft.com/office/drawing/2014/main" id="{7354D103-45BA-4D7C-BB9F-D1E8C7CB6450}"/>
              </a:ext>
            </a:extLst>
          </p:cNvPr>
          <p:cNvSpPr/>
          <p:nvPr/>
        </p:nvSpPr>
        <p:spPr>
          <a:xfrm>
            <a:off x="4651917" y="3946747"/>
            <a:ext cx="448289" cy="44828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C3C7E233-D630-459D-91A2-DE7854273739}"/>
              </a:ext>
            </a:extLst>
          </p:cNvPr>
          <p:cNvSpPr/>
          <p:nvPr/>
        </p:nvSpPr>
        <p:spPr>
          <a:xfrm>
            <a:off x="4635756" y="3881341"/>
            <a:ext cx="423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endParaRPr lang="ko-KR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3E3B7880-88D6-4B8B-894C-E63F46B139A0}"/>
              </a:ext>
            </a:extLst>
          </p:cNvPr>
          <p:cNvSpPr/>
          <p:nvPr/>
        </p:nvSpPr>
        <p:spPr>
          <a:xfrm>
            <a:off x="1750271" y="3889118"/>
            <a:ext cx="423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28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직사각형 82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2220493" y="2849419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20493" y="2849419"/>
                <a:ext cx="505430" cy="65526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직사각형 83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1223628" y="2849419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23628" y="2849419"/>
                <a:ext cx="505430" cy="65526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직사각형 84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5163837" y="2849419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63837" y="2849419"/>
                <a:ext cx="505430" cy="65526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직사각형 85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4166972" y="2849419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66972" y="2849419"/>
                <a:ext cx="505430" cy="65526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직사각형 86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2220493" y="3817847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13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20493" y="3817847"/>
                <a:ext cx="505430" cy="65526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직사각형 87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1223628" y="3817847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23628" y="3817847"/>
                <a:ext cx="505430" cy="65526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직사각형 88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5163837" y="3817847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63837" y="3817847"/>
                <a:ext cx="505430" cy="65526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직사각형 89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4166972" y="3817847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66972" y="3817847"/>
                <a:ext cx="505430" cy="65526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3" name="그림 92">
            <a:extLst>
              <a:ext uri="{FF2B5EF4-FFF2-40B4-BE49-F238E27FC236}">
                <a16:creationId xmlns="" xmlns:a16="http://schemas.microsoft.com/office/drawing/2014/main" id="{4208F7F9-DEDE-4992-96C7-949728223ED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27180" y="2804203"/>
            <a:ext cx="360000" cy="3550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="" xmlns:a16="http://schemas.microsoft.com/office/drawing/2014/main" id="{4208F7F9-DEDE-4992-96C7-949728223ED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69403" y="2832432"/>
            <a:ext cx="360000" cy="35500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="" xmlns:a16="http://schemas.microsoft.com/office/drawing/2014/main" id="{4208F7F9-DEDE-4992-96C7-949728223ED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02780" y="3795728"/>
            <a:ext cx="360000" cy="35500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="" xmlns:a16="http://schemas.microsoft.com/office/drawing/2014/main" id="{4208F7F9-DEDE-4992-96C7-949728223ED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62028" y="3787951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4619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43">
            <a:extLst>
              <a:ext uri="{FF2B5EF4-FFF2-40B4-BE49-F238E27FC236}">
                <a16:creationId xmlns="" xmlns:a16="http://schemas.microsoft.com/office/drawing/2014/main" id="{19823F58-F0C7-46D3-9C87-35141F009B0E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분수의 크기를 비교하여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안에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&gt;, =, &lt;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알맞게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="" xmlns:a16="http://schemas.microsoft.com/office/drawing/2014/main" id="{68F0B89B-4F50-4F02-972B-64CEDD79C6A5}"/>
              </a:ext>
            </a:extLst>
          </p:cNvPr>
          <p:cNvSpPr/>
          <p:nvPr/>
        </p:nvSpPr>
        <p:spPr>
          <a:xfrm>
            <a:off x="3551119" y="1636984"/>
            <a:ext cx="336805" cy="33680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="" xmlns:a16="http://schemas.microsoft.com/office/drawing/2014/main" id="{68D1E649-0554-470B-B012-030C27A95A9F}"/>
              </a:ext>
            </a:extLst>
          </p:cNvPr>
          <p:cNvSpPr/>
          <p:nvPr/>
        </p:nvSpPr>
        <p:spPr>
          <a:xfrm>
            <a:off x="2075090" y="2981703"/>
            <a:ext cx="448289" cy="44828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="" xmlns:a16="http://schemas.microsoft.com/office/drawing/2014/main" id="{7354D103-45BA-4D7C-BB9F-D1E8C7CB6450}"/>
              </a:ext>
            </a:extLst>
          </p:cNvPr>
          <p:cNvSpPr/>
          <p:nvPr/>
        </p:nvSpPr>
        <p:spPr>
          <a:xfrm>
            <a:off x="5003680" y="2981703"/>
            <a:ext cx="448289" cy="44828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C3C7E233-D630-459D-91A2-DE7854273739}"/>
              </a:ext>
            </a:extLst>
          </p:cNvPr>
          <p:cNvSpPr/>
          <p:nvPr/>
        </p:nvSpPr>
        <p:spPr>
          <a:xfrm>
            <a:off x="5030601" y="2925822"/>
            <a:ext cx="423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3E3B7880-88D6-4B8B-894C-E63F46B139A0}"/>
              </a:ext>
            </a:extLst>
          </p:cNvPr>
          <p:cNvSpPr/>
          <p:nvPr/>
        </p:nvSpPr>
        <p:spPr>
          <a:xfrm>
            <a:off x="2066744" y="2916297"/>
            <a:ext cx="423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endParaRPr lang="ko-KR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="" xmlns:a16="http://schemas.microsoft.com/office/drawing/2014/main" id="{68D1E649-0554-470B-B012-030C27A95A9F}"/>
              </a:ext>
            </a:extLst>
          </p:cNvPr>
          <p:cNvSpPr/>
          <p:nvPr/>
        </p:nvSpPr>
        <p:spPr>
          <a:xfrm>
            <a:off x="2075090" y="3946747"/>
            <a:ext cx="448289" cy="44828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="" xmlns:a16="http://schemas.microsoft.com/office/drawing/2014/main" id="{7354D103-45BA-4D7C-BB9F-D1E8C7CB6450}"/>
              </a:ext>
            </a:extLst>
          </p:cNvPr>
          <p:cNvSpPr/>
          <p:nvPr/>
        </p:nvSpPr>
        <p:spPr>
          <a:xfrm>
            <a:off x="5002224" y="3946747"/>
            <a:ext cx="448289" cy="44828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C3C7E233-D630-459D-91A2-DE7854273739}"/>
              </a:ext>
            </a:extLst>
          </p:cNvPr>
          <p:cNvSpPr/>
          <p:nvPr/>
        </p:nvSpPr>
        <p:spPr>
          <a:xfrm>
            <a:off x="4986063" y="3881341"/>
            <a:ext cx="423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endParaRPr lang="ko-KR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3E3B7880-88D6-4B8B-894C-E63F46B139A0}"/>
              </a:ext>
            </a:extLst>
          </p:cNvPr>
          <p:cNvSpPr/>
          <p:nvPr/>
        </p:nvSpPr>
        <p:spPr>
          <a:xfrm>
            <a:off x="2100578" y="3889118"/>
            <a:ext cx="423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28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직사각형 103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2570800" y="2849419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4" name="직사각형 10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70800" y="2849419"/>
                <a:ext cx="505430" cy="65526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직사각형 104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1573935" y="2849419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5" name="직사각형 10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73935" y="2849419"/>
                <a:ext cx="505430" cy="65526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직사각형 105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5514144" y="2849419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6" name="직사각형 10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14144" y="2849419"/>
                <a:ext cx="505430" cy="65526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직사각형 106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4517279" y="2849419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7" name="직사각형 10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17279" y="2849419"/>
                <a:ext cx="505430" cy="65526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직사각형 107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2570800" y="3817847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13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8" name="직사각형 10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70800" y="3817847"/>
                <a:ext cx="505430" cy="65526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직사각형 108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1573935" y="3817847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9" name="직사각형 10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73935" y="3817847"/>
                <a:ext cx="505430" cy="65526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직사각형 109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5514144" y="3817847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10" name="직사각형 10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14144" y="3817847"/>
                <a:ext cx="505430" cy="65526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직사각형 110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4517279" y="3817847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11" name="직사각형 11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17279" y="3817847"/>
                <a:ext cx="505430" cy="65526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순서도: 대체 처리 36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6" name="TextBox 8">
            <a:extLst>
              <a:ext uri="{FF2B5EF4-FFF2-40B4-BE49-F238E27FC236}">
                <a16:creationId xmlns="" xmlns:a16="http://schemas.microsoft.com/office/drawing/2014/main" id="{1502E38B-88C3-41EE-868B-39E8DE06D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pic>
        <p:nvPicPr>
          <p:cNvPr id="65" name="Picture 6">
            <a:extLst>
              <a:ext uri="{FF2B5EF4-FFF2-40B4-BE49-F238E27FC236}">
                <a16:creationId xmlns="" xmlns:a16="http://schemas.microsoft.com/office/drawing/2014/main" id="{6FACFF94-781E-44E7-93CB-7C3D43E2E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2">
            <a:extLst>
              <a:ext uri="{FF2B5EF4-FFF2-40B4-BE49-F238E27FC236}">
                <a16:creationId xmlns="" xmlns:a16="http://schemas.microsoft.com/office/drawing/2014/main" id="{A71BFE8F-FF45-4A76-80A2-E71DA4BF0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순서도: 대체 처리 59">
            <a:extLst>
              <a:ext uri="{FF2B5EF4-FFF2-40B4-BE49-F238E27FC236}">
                <a16:creationId xmlns="" xmlns:a16="http://schemas.microsoft.com/office/drawing/2014/main" id="{97C1DEFF-307B-4EFC-93AA-831F603F5D06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BE9E2911-480D-48C9-9227-B10A3A417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0" name="직사각형 21">
            <a:extLst>
              <a:ext uri="{FF2B5EF4-FFF2-40B4-BE49-F238E27FC236}">
                <a16:creationId xmlns="" xmlns:a16="http://schemas.microsoft.com/office/drawing/2014/main" id="{E8D2CD29-FC88-4CAF-9358-7C230866D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9">
            <a:extLst>
              <a:ext uri="{FF2B5EF4-FFF2-40B4-BE49-F238E27FC236}">
                <a16:creationId xmlns="" xmlns:a16="http://schemas.microsoft.com/office/drawing/2014/main" id="{C5F5848A-F520-498E-A1DF-AF321A679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단위 분수의 크기를 비교해 볼까요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014DDAF0-B269-4324-894B-68D5F845114C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6" name="그룹 125"/>
          <p:cNvGrpSpPr/>
          <p:nvPr/>
        </p:nvGrpSpPr>
        <p:grpSpPr>
          <a:xfrm>
            <a:off x="175934" y="4105383"/>
            <a:ext cx="6736326" cy="1159819"/>
            <a:chOff x="175934" y="4105383"/>
            <a:chExt cx="6736326" cy="1159819"/>
          </a:xfrm>
        </p:grpSpPr>
        <p:grpSp>
          <p:nvGrpSpPr>
            <p:cNvPr id="127" name="그룹 126">
              <a:extLst>
                <a:ext uri="{FF2B5EF4-FFF2-40B4-BE49-F238E27FC236}">
                  <a16:creationId xmlns="" xmlns:a16="http://schemas.microsoft.com/office/drawing/2014/main" id="{E4AC3F01-1180-43F7-B626-0A35E1B5C833}"/>
                </a:ext>
              </a:extLst>
            </p:cNvPr>
            <p:cNvGrpSpPr/>
            <p:nvPr/>
          </p:nvGrpSpPr>
          <p:grpSpPr>
            <a:xfrm>
              <a:off x="175934" y="4105383"/>
              <a:ext cx="6667165" cy="1159819"/>
              <a:chOff x="179512" y="4164190"/>
              <a:chExt cx="6667165" cy="1109100"/>
            </a:xfrm>
          </p:grpSpPr>
          <p:sp>
            <p:nvSpPr>
              <p:cNvPr id="129" name="직각 삼각형 128">
                <a:extLst>
                  <a:ext uri="{FF2B5EF4-FFF2-40B4-BE49-F238E27FC236}">
                    <a16:creationId xmlns="" xmlns:a16="http://schemas.microsoft.com/office/drawing/2014/main" id="{2D3BE636-0CFE-4D45-8B17-17EA2658E46B}"/>
                  </a:ext>
                </a:extLst>
              </p:cNvPr>
              <p:cNvSpPr/>
              <p:nvPr/>
            </p:nvSpPr>
            <p:spPr>
              <a:xfrm flipH="1" flipV="1">
                <a:off x="5261885" y="5085183"/>
                <a:ext cx="195359" cy="188107"/>
              </a:xfrm>
              <a:prstGeom prst="rtTriangle">
                <a:avLst/>
              </a:prstGeom>
              <a:solidFill>
                <a:schemeClr val="accent4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30" name="직사각형 129">
                <a:extLst>
                  <a:ext uri="{FF2B5EF4-FFF2-40B4-BE49-F238E27FC236}">
                    <a16:creationId xmlns="" xmlns:a16="http://schemas.microsoft.com/office/drawing/2014/main" id="{F02ECF51-2999-4F32-92FA-E0EA303EC009}"/>
                  </a:ext>
                </a:extLst>
              </p:cNvPr>
              <p:cNvSpPr/>
              <p:nvPr/>
            </p:nvSpPr>
            <p:spPr>
              <a:xfrm>
                <a:off x="179512" y="4515840"/>
                <a:ext cx="6667165" cy="56934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131" name="Picture 2">
                <a:extLst>
                  <a:ext uri="{FF2B5EF4-FFF2-40B4-BE49-F238E27FC236}">
                    <a16:creationId xmlns="" xmlns:a16="http://schemas.microsoft.com/office/drawing/2014/main" id="{40C6E868-8193-4B0F-BD70-F67EDF93CF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822" y="4164190"/>
                <a:ext cx="981075" cy="3619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28" name="TextBox 43">
              <a:extLst>
                <a:ext uri="{FF2B5EF4-FFF2-40B4-BE49-F238E27FC236}">
                  <a16:creationId xmlns="" xmlns:a16="http://schemas.microsoft.com/office/drawing/2014/main" id="{C268AB1D-09F2-4466-AABF-8B8CCF83BDFA}"/>
                </a:ext>
              </a:extLst>
            </p:cNvPr>
            <p:cNvSpPr txBox="1"/>
            <p:nvPr/>
          </p:nvSpPr>
          <p:spPr>
            <a:xfrm>
              <a:off x="248673" y="4389026"/>
              <a:ext cx="6663587" cy="6771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>
                <a:lnSpc>
                  <a:spcPct val="200000"/>
                </a:lnSpc>
              </a:pP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단위분수는 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분모가 작은 쪽이 더 큽니다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0031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순서도: 대체 처리 60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018371" y="109216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https://cdata2.tsherpa.co.kr/tsherpa/MultiMedia/Flash/2020/curri/index.html?flashxmlnum=yuni4856&amp;classa=A8-C1-31-MM-MM-04-07-06-0-0-0-0&amp;classno=MM_31_04/suh_0301_06_0006/suh_0301_06_0006_401_1.html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시 팝업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화면은 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8">
            <a:extLst>
              <a:ext uri="{FF2B5EF4-FFF2-40B4-BE49-F238E27FC236}">
                <a16:creationId xmlns="" xmlns:a16="http://schemas.microsoft.com/office/drawing/2014/main" id="{648E570A-2B19-4754-92D4-22F31B3AC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8" name="순서도: 대체 처리 57">
            <a:extLst>
              <a:ext uri="{FF2B5EF4-FFF2-40B4-BE49-F238E27FC236}">
                <a16:creationId xmlns="" xmlns:a16="http://schemas.microsoft.com/office/drawing/2014/main" id="{87C4C108-3162-4283-BDBD-FB1EA0EE5873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4A5F121B-465C-4685-9F88-4A5ED499D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pic>
        <p:nvPicPr>
          <p:cNvPr id="100" name="Picture 12">
            <a:extLst>
              <a:ext uri="{FF2B5EF4-FFF2-40B4-BE49-F238E27FC236}">
                <a16:creationId xmlns="" xmlns:a16="http://schemas.microsoft.com/office/drawing/2014/main" id="{4E59512C-7765-4FF2-9C3E-E0075FD99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" name="타원 100">
            <a:extLst>
              <a:ext uri="{FF2B5EF4-FFF2-40B4-BE49-F238E27FC236}">
                <a16:creationId xmlns="" xmlns:a16="http://schemas.microsoft.com/office/drawing/2014/main" id="{B8F9AA6B-F297-480F-B160-810E408D95DF}"/>
              </a:ext>
            </a:extLst>
          </p:cNvPr>
          <p:cNvSpPr/>
          <p:nvPr/>
        </p:nvSpPr>
        <p:spPr>
          <a:xfrm>
            <a:off x="4675759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3">
            <a:extLst>
              <a:ext uri="{FF2B5EF4-FFF2-40B4-BE49-F238E27FC236}">
                <a16:creationId xmlns="" xmlns:a16="http://schemas.microsoft.com/office/drawing/2014/main" id="{763D0C89-8CCC-4F5A-B4E5-A8EEE77FDC5B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작은 분수를 모두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0F1FCAF1-9F22-47E3-9678-6C32568EEF07}"/>
              </a:ext>
            </a:extLst>
          </p:cNvPr>
          <p:cNvSpPr/>
          <p:nvPr/>
        </p:nvSpPr>
        <p:spPr>
          <a:xfrm>
            <a:off x="1259632" y="2561407"/>
            <a:ext cx="4556250" cy="92241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" name="그룹 51">
            <a:extLst>
              <a:ext uri="{FF2B5EF4-FFF2-40B4-BE49-F238E27FC236}">
                <a16:creationId xmlns="" xmlns:a16="http://schemas.microsoft.com/office/drawing/2014/main" id="{CBDF90CD-B929-482D-BA4F-EB2CEBEE3061}"/>
              </a:ext>
            </a:extLst>
          </p:cNvPr>
          <p:cNvGrpSpPr/>
          <p:nvPr/>
        </p:nvGrpSpPr>
        <p:grpSpPr>
          <a:xfrm>
            <a:off x="2804437" y="3673430"/>
            <a:ext cx="1466647" cy="864647"/>
            <a:chOff x="679741" y="4167146"/>
            <a:chExt cx="1466647" cy="864647"/>
          </a:xfrm>
        </p:grpSpPr>
        <p:sp>
          <p:nvSpPr>
            <p:cNvPr id="53" name="직사각형 52">
              <a:extLst>
                <a:ext uri="{FF2B5EF4-FFF2-40B4-BE49-F238E27FC236}">
                  <a16:creationId xmlns="" xmlns:a16="http://schemas.microsoft.com/office/drawing/2014/main" id="{1B5C05EB-E70A-4369-B658-0652AEE84A42}"/>
                </a:ext>
              </a:extLst>
            </p:cNvPr>
            <p:cNvSpPr/>
            <p:nvPr/>
          </p:nvSpPr>
          <p:spPr bwMode="auto">
            <a:xfrm>
              <a:off x="679741" y="4312769"/>
              <a:ext cx="1299511" cy="719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     ,    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="" xmlns:a16="http://schemas.microsoft.com/office/drawing/2014/main" id="{978BF824-8A0A-48EC-A60E-6926783A5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86388" y="4167146"/>
              <a:ext cx="360000" cy="355000"/>
            </a:xfrm>
            <a:prstGeom prst="rect">
              <a:avLst/>
            </a:prstGeom>
          </p:spPr>
        </p:pic>
      </p:grpSp>
      <p:sp>
        <p:nvSpPr>
          <p:cNvPr id="45" name="직사각형 21">
            <a:extLst>
              <a:ext uri="{FF2B5EF4-FFF2-40B4-BE49-F238E27FC236}">
                <a16:creationId xmlns="" xmlns:a16="http://schemas.microsoft.com/office/drawing/2014/main" id="{D85EE284-0D39-4FC4-9131-3214CE91E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9">
            <a:extLst>
              <a:ext uri="{FF2B5EF4-FFF2-40B4-BE49-F238E27FC236}">
                <a16:creationId xmlns="" xmlns:a16="http://schemas.microsoft.com/office/drawing/2014/main" id="{6A6C4E5B-C3AA-4430-B106-F766A5C84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단위 분수의 크기를 비교해 볼까요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직사각형 56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674951" y="1468844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4951" y="1468844"/>
                <a:ext cx="505430" cy="6552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직사각형 59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1392111" y="2680244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60" name="직사각형 5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92111" y="2680244"/>
                <a:ext cx="505430" cy="65526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직사각형 65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2322560" y="2680244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66" name="직사각형 6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22560" y="2680244"/>
                <a:ext cx="505430" cy="65526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직사각형 70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3253009" y="2680244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1" name="직사각형 7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53009" y="2680244"/>
                <a:ext cx="505430" cy="65526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직사각형 73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4183458" y="2680244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4" name="직사각형 7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83458" y="2680244"/>
                <a:ext cx="505430" cy="65526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직사각형 74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5113907" y="2680244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14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5" name="직사각형 7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13907" y="2680244"/>
                <a:ext cx="505430" cy="65526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직사각형 76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2950446" y="3850930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 dirty="0" smtClean="0">
                              <a:solidFill>
                                <a:schemeClr val="accent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1" i="0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𝟏</m:t>
                          </m:r>
                        </m:num>
                        <m:den>
                          <m:r>
                            <a:rPr lang="en-US" altLang="ko-KR" b="1" i="0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𝟏𝟐</m:t>
                          </m:r>
                        </m:den>
                      </m:f>
                    </m:oMath>
                  </m:oMathPara>
                </a14:m>
                <a:endParaRPr kumimoji="1" lang="ko-KR" altLang="en-US" b="1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7" name="직사각형 7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50446" y="3850930"/>
                <a:ext cx="505430" cy="65526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직사각형 77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3527884" y="3850930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 dirty="0" smtClean="0">
                              <a:solidFill>
                                <a:schemeClr val="accent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1" i="0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𝟏</m:t>
                          </m:r>
                        </m:num>
                        <m:den>
                          <m:r>
                            <a:rPr lang="en-US" altLang="ko-KR" b="1" i="0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𝟏𝟒</m:t>
                          </m:r>
                        </m:den>
                      </m:f>
                    </m:oMath>
                  </m:oMathPara>
                </a14:m>
                <a:endParaRPr kumimoji="1" lang="ko-KR" altLang="en-US" b="1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8" name="직사각형 7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27884" y="3850930"/>
                <a:ext cx="505430" cy="65526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0679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사각형: 둥근 모서리 1">
            <a:extLst>
              <a:ext uri="{FF2B5EF4-FFF2-40B4-BE49-F238E27FC236}">
                <a16:creationId xmlns="" xmlns:a16="http://schemas.microsoft.com/office/drawing/2014/main" id="{0F1FCAF1-9F22-47E3-9678-6C32568EEF07}"/>
              </a:ext>
            </a:extLst>
          </p:cNvPr>
          <p:cNvSpPr/>
          <p:nvPr/>
        </p:nvSpPr>
        <p:spPr>
          <a:xfrm>
            <a:off x="1259632" y="2561407"/>
            <a:ext cx="4556250" cy="92241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직사각형 96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1392111" y="2680244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7" name="직사각형 9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92111" y="2680244"/>
                <a:ext cx="505430" cy="65526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직사각형 97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2322560" y="2680244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8" name="직사각형 9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22560" y="2680244"/>
                <a:ext cx="505430" cy="65526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직사각형 98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3253009" y="2680244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9" name="직사각형 9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53009" y="2680244"/>
                <a:ext cx="505430" cy="65526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직사각형 100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4183458" y="2680244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1" name="직사각형 10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83458" y="2680244"/>
                <a:ext cx="505430" cy="65526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직사각형 101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5113907" y="2680244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14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2" name="직사각형 10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13907" y="2680244"/>
                <a:ext cx="505430" cy="65526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5" name="그룹 84">
            <a:extLst>
              <a:ext uri="{FF2B5EF4-FFF2-40B4-BE49-F238E27FC236}">
                <a16:creationId xmlns="" xmlns:a16="http://schemas.microsoft.com/office/drawing/2014/main" id="{CBDF90CD-B929-482D-BA4F-EB2CEBEE3061}"/>
              </a:ext>
            </a:extLst>
          </p:cNvPr>
          <p:cNvGrpSpPr/>
          <p:nvPr/>
        </p:nvGrpSpPr>
        <p:grpSpPr>
          <a:xfrm>
            <a:off x="2804437" y="3689495"/>
            <a:ext cx="1767523" cy="965061"/>
            <a:chOff x="679741" y="4066732"/>
            <a:chExt cx="1767523" cy="965061"/>
          </a:xfrm>
        </p:grpSpPr>
        <p:sp>
          <p:nvSpPr>
            <p:cNvPr id="87" name="직사각형 86">
              <a:extLst>
                <a:ext uri="{FF2B5EF4-FFF2-40B4-BE49-F238E27FC236}">
                  <a16:creationId xmlns="" xmlns:a16="http://schemas.microsoft.com/office/drawing/2014/main" id="{1B5C05EB-E70A-4369-B658-0652AEE84A42}"/>
                </a:ext>
              </a:extLst>
            </p:cNvPr>
            <p:cNvSpPr/>
            <p:nvPr/>
          </p:nvSpPr>
          <p:spPr bwMode="auto">
            <a:xfrm>
              <a:off x="679741" y="4312769"/>
              <a:ext cx="1530492" cy="719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   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8" name="그림 87">
              <a:extLst>
                <a:ext uri="{FF2B5EF4-FFF2-40B4-BE49-F238E27FC236}">
                  <a16:creationId xmlns="" xmlns:a16="http://schemas.microsoft.com/office/drawing/2014/main" id="{978BF824-8A0A-48EC-A60E-6926783A5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87264" y="4066732"/>
              <a:ext cx="360000" cy="355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직사각형 93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2912779" y="3967409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 dirty="0" smtClean="0">
                              <a:solidFill>
                                <a:schemeClr val="accent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1" i="0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𝟏</m:t>
                          </m:r>
                        </m:num>
                        <m:den>
                          <m:r>
                            <a:rPr lang="en-US" altLang="ko-KR" b="1" i="0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𝟏𝟐</m:t>
                          </m:r>
                        </m:den>
                      </m:f>
                    </m:oMath>
                  </m:oMathPara>
                </a14:m>
                <a:endParaRPr kumimoji="1" lang="ko-KR" altLang="en-US" b="1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4" name="직사각형 9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2779" y="3967409"/>
                <a:ext cx="505430" cy="65526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직사각형 94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3755665" y="3967409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 dirty="0" smtClean="0">
                              <a:solidFill>
                                <a:schemeClr val="accent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1" i="0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𝟏</m:t>
                          </m:r>
                        </m:num>
                        <m:den>
                          <m:r>
                            <a:rPr lang="en-US" altLang="ko-KR" b="1" i="0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𝟏𝟒</m:t>
                          </m:r>
                        </m:den>
                      </m:f>
                    </m:oMath>
                  </m:oMathPara>
                </a14:m>
                <a:endParaRPr kumimoji="1" lang="ko-KR" altLang="en-US" b="1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5" name="직사각형 9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55665" y="3967409"/>
                <a:ext cx="505430" cy="65526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순서도: 대체 처리 60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8">
            <a:extLst>
              <a:ext uri="{FF2B5EF4-FFF2-40B4-BE49-F238E27FC236}">
                <a16:creationId xmlns="" xmlns:a16="http://schemas.microsoft.com/office/drawing/2014/main" id="{648E570A-2B19-4754-92D4-22F31B3AC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8" name="순서도: 대체 처리 57">
            <a:extLst>
              <a:ext uri="{FF2B5EF4-FFF2-40B4-BE49-F238E27FC236}">
                <a16:creationId xmlns="" xmlns:a16="http://schemas.microsoft.com/office/drawing/2014/main" id="{87C4C108-3162-4283-BDBD-FB1EA0EE5873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4A5F121B-465C-4685-9F88-4A5ED499D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pic>
        <p:nvPicPr>
          <p:cNvPr id="100" name="Picture 12">
            <a:extLst>
              <a:ext uri="{FF2B5EF4-FFF2-40B4-BE49-F238E27FC236}">
                <a16:creationId xmlns="" xmlns:a16="http://schemas.microsoft.com/office/drawing/2014/main" id="{4E59512C-7765-4FF2-9C3E-E0075FD99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3">
            <a:extLst>
              <a:ext uri="{FF2B5EF4-FFF2-40B4-BE49-F238E27FC236}">
                <a16:creationId xmlns="" xmlns:a16="http://schemas.microsoft.com/office/drawing/2014/main" id="{763D0C89-8CCC-4F5A-B4E5-A8EEE77FDC5B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작은 분수를 모두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="" xmlns:a16="http://schemas.microsoft.com/office/drawing/2014/main" id="{CBDF90CD-B929-482D-BA4F-EB2CEBEE3061}"/>
              </a:ext>
            </a:extLst>
          </p:cNvPr>
          <p:cNvGrpSpPr/>
          <p:nvPr/>
        </p:nvGrpSpPr>
        <p:grpSpPr>
          <a:xfrm>
            <a:off x="2804437" y="3897858"/>
            <a:ext cx="1767523" cy="965061"/>
            <a:chOff x="679741" y="4066732"/>
            <a:chExt cx="1767523" cy="965061"/>
          </a:xfrm>
        </p:grpSpPr>
        <p:sp>
          <p:nvSpPr>
            <p:cNvPr id="53" name="직사각형 52">
              <a:extLst>
                <a:ext uri="{FF2B5EF4-FFF2-40B4-BE49-F238E27FC236}">
                  <a16:creationId xmlns="" xmlns:a16="http://schemas.microsoft.com/office/drawing/2014/main" id="{1B5C05EB-E70A-4369-B658-0652AEE84A42}"/>
                </a:ext>
              </a:extLst>
            </p:cNvPr>
            <p:cNvSpPr/>
            <p:nvPr/>
          </p:nvSpPr>
          <p:spPr bwMode="auto">
            <a:xfrm>
              <a:off x="679741" y="4312769"/>
              <a:ext cx="1530492" cy="719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   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="" xmlns:a16="http://schemas.microsoft.com/office/drawing/2014/main" id="{978BF824-8A0A-48EC-A60E-6926783A5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87264" y="4066732"/>
              <a:ext cx="360000" cy="355000"/>
            </a:xfrm>
            <a:prstGeom prst="rect">
              <a:avLst/>
            </a:prstGeom>
          </p:spPr>
        </p:pic>
      </p:grpSp>
      <p:sp>
        <p:nvSpPr>
          <p:cNvPr id="45" name="직사각형 21">
            <a:extLst>
              <a:ext uri="{FF2B5EF4-FFF2-40B4-BE49-F238E27FC236}">
                <a16:creationId xmlns="" xmlns:a16="http://schemas.microsoft.com/office/drawing/2014/main" id="{D85EE284-0D39-4FC4-9131-3214CE91E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9">
            <a:extLst>
              <a:ext uri="{FF2B5EF4-FFF2-40B4-BE49-F238E27FC236}">
                <a16:creationId xmlns="" xmlns:a16="http://schemas.microsoft.com/office/drawing/2014/main" id="{6A6C4E5B-C3AA-4430-B106-F766A5C84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단위 분수의 크기를 비교해 볼까요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직사각형 56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674951" y="1468844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4951" y="1468844"/>
                <a:ext cx="505430" cy="65526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직사각형 76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2915816" y="4175772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 dirty="0" smtClean="0">
                              <a:solidFill>
                                <a:schemeClr val="accent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1" i="0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𝟏</m:t>
                          </m:r>
                        </m:num>
                        <m:den>
                          <m:r>
                            <a:rPr lang="en-US" altLang="ko-KR" b="1" i="0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𝟏𝟐</m:t>
                          </m:r>
                        </m:den>
                      </m:f>
                    </m:oMath>
                  </m:oMathPara>
                </a14:m>
                <a:endParaRPr kumimoji="1" lang="ko-KR" altLang="en-US" b="1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5816" y="4175772"/>
                <a:ext cx="505430" cy="65526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직사각형 77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3764129" y="4175772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 dirty="0" smtClean="0">
                              <a:solidFill>
                                <a:schemeClr val="accent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1" i="0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𝟏</m:t>
                          </m:r>
                        </m:num>
                        <m:den>
                          <m:r>
                            <a:rPr lang="en-US" altLang="ko-KR" b="1" i="0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𝟏𝟒</m:t>
                          </m:r>
                        </m:den>
                      </m:f>
                    </m:oMath>
                  </m:oMathPara>
                </a14:m>
                <a:endParaRPr kumimoji="1" lang="ko-KR" altLang="en-US" b="1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4129" y="4175772"/>
                <a:ext cx="505430" cy="65526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014DDAF0-B269-4324-894B-68D5F845114C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E4AC3F01-1180-43F7-B626-0A35E1B5C833}"/>
              </a:ext>
            </a:extLst>
          </p:cNvPr>
          <p:cNvGrpSpPr/>
          <p:nvPr/>
        </p:nvGrpSpPr>
        <p:grpSpPr>
          <a:xfrm>
            <a:off x="175934" y="3206569"/>
            <a:ext cx="6667165" cy="2058635"/>
            <a:chOff x="179512" y="3304680"/>
            <a:chExt cx="6667165" cy="1968610"/>
          </a:xfrm>
        </p:grpSpPr>
        <p:sp>
          <p:nvSpPr>
            <p:cNvPr id="46" name="직각 삼각형 45">
              <a:extLst>
                <a:ext uri="{FF2B5EF4-FFF2-40B4-BE49-F238E27FC236}">
                  <a16:creationId xmlns="" xmlns:a16="http://schemas.microsoft.com/office/drawing/2014/main" id="{2D3BE636-0CFE-4D45-8B17-17EA2658E46B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="" xmlns:a16="http://schemas.microsoft.com/office/drawing/2014/main" id="{F02ECF51-2999-4F32-92FA-E0EA303EC009}"/>
                </a:ext>
              </a:extLst>
            </p:cNvPr>
            <p:cNvSpPr/>
            <p:nvPr/>
          </p:nvSpPr>
          <p:spPr>
            <a:xfrm>
              <a:off x="179512" y="3669069"/>
              <a:ext cx="6667165" cy="14161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48" name="Picture 2">
              <a:extLst>
                <a:ext uri="{FF2B5EF4-FFF2-40B4-BE49-F238E27FC236}">
                  <a16:creationId xmlns="" xmlns:a16="http://schemas.microsoft.com/office/drawing/2014/main" id="{40C6E868-8193-4B0F-BD70-F67EDF93CF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0468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0" name="TextBox 43">
            <a:extLst>
              <a:ext uri="{FF2B5EF4-FFF2-40B4-BE49-F238E27FC236}">
                <a16:creationId xmlns="" xmlns:a16="http://schemas.microsoft.com/office/drawing/2014/main" id="{C268AB1D-09F2-4466-AABF-8B8CCF83BDFA}"/>
              </a:ext>
            </a:extLst>
          </p:cNvPr>
          <p:cNvSpPr txBox="1"/>
          <p:nvPr/>
        </p:nvSpPr>
        <p:spPr>
          <a:xfrm>
            <a:off x="251520" y="3643280"/>
            <a:ext cx="6576570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단위분수는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분모가 작은 쪽이 더 큽니다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분모가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보다 큰 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과      은 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보다 작습니다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직사각형 50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2302374" y="4248133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02374" y="4248133"/>
                <a:ext cx="505430" cy="65526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직사각형 79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3026557" y="4246891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14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26557" y="4246891"/>
                <a:ext cx="505430" cy="65526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직사각형 85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3707904" y="4246891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07904" y="4246891"/>
                <a:ext cx="505430" cy="65526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99476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조건에 알맞은 분수를 모두 써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018371" y="109216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https://cdata2.tsherpa.co.kr/tsherpa/MultiMedia/Flash/2020/curri/index.html?flashxmlnum=yuni4856&amp;classa=A8-C1-31-MM-MM-04-07-06-0-0-0-0&amp;classno=MM_31_04/suh_0301_06_0006/suh_0301_06_0006_401_1.html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지니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프렌즈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시 팝업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화면은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9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8">
            <a:extLst>
              <a:ext uri="{FF2B5EF4-FFF2-40B4-BE49-F238E27FC236}">
                <a16:creationId xmlns="" xmlns:a16="http://schemas.microsoft.com/office/drawing/2014/main" id="{FA4F5E00-9CDF-4021-B408-1E7A54367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pic>
        <p:nvPicPr>
          <p:cNvPr id="42" name="Picture 6">
            <a:extLst>
              <a:ext uri="{FF2B5EF4-FFF2-40B4-BE49-F238E27FC236}">
                <a16:creationId xmlns="" xmlns:a16="http://schemas.microsoft.com/office/drawing/2014/main" id="{53E493B6-3386-4091-AFD4-67CFCF3EA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12">
            <a:extLst>
              <a:ext uri="{FF2B5EF4-FFF2-40B4-BE49-F238E27FC236}">
                <a16:creationId xmlns="" xmlns:a16="http://schemas.microsoft.com/office/drawing/2014/main" id="{3613B8FA-689C-4880-8DB9-12C185602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>
            <a:extLst>
              <a:ext uri="{FF2B5EF4-FFF2-40B4-BE49-F238E27FC236}">
                <a16:creationId xmlns="" xmlns:a16="http://schemas.microsoft.com/office/drawing/2014/main" id="{5BDF24AC-EEDA-4EE6-8DD4-D15F2C6CB2E2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53A35C10-C1FF-423F-AC43-855B2D574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="" xmlns:a16="http://schemas.microsoft.com/office/drawing/2014/main" id="{D9C94309-5F5C-49FB-B2F7-EF1D24075A1A}"/>
              </a:ext>
            </a:extLst>
          </p:cNvPr>
          <p:cNvSpPr/>
          <p:nvPr/>
        </p:nvSpPr>
        <p:spPr>
          <a:xfrm>
            <a:off x="719572" y="27757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3C87EB21-8F79-42ED-A477-58D4EBC634DD}"/>
              </a:ext>
            </a:extLst>
          </p:cNvPr>
          <p:cNvSpPr/>
          <p:nvPr/>
        </p:nvSpPr>
        <p:spPr>
          <a:xfrm>
            <a:off x="4675759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="" xmlns:a16="http://schemas.microsoft.com/office/drawing/2014/main" id="{E46E48BC-6DCF-4EED-988E-F5A5AEF18C6E}"/>
              </a:ext>
            </a:extLst>
          </p:cNvPr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21">
            <a:extLst>
              <a:ext uri="{FF2B5EF4-FFF2-40B4-BE49-F238E27FC236}">
                <a16:creationId xmlns="" xmlns:a16="http://schemas.microsoft.com/office/drawing/2014/main" id="{B9549110-2466-43DF-BF5C-66271E595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9">
            <a:extLst>
              <a:ext uri="{FF2B5EF4-FFF2-40B4-BE49-F238E27FC236}">
                <a16:creationId xmlns="" xmlns:a16="http://schemas.microsoft.com/office/drawing/2014/main" id="{D803DFED-A28F-41BD-A73D-C2CD77D73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단위 분수의 크기를 비교해 볼까요</a:t>
            </a:r>
          </a:p>
        </p:txBody>
      </p:sp>
      <p:pic>
        <p:nvPicPr>
          <p:cNvPr id="4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307" y="3243830"/>
            <a:ext cx="967790" cy="96779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107" y="3181290"/>
            <a:ext cx="967790" cy="96779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507" y="3253298"/>
            <a:ext cx="967790" cy="96779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모서리가 둥근 사각형 설명선 1"/>
          <p:cNvSpPr/>
          <p:nvPr/>
        </p:nvSpPr>
        <p:spPr>
          <a:xfrm>
            <a:off x="1075597" y="2456892"/>
            <a:ext cx="1575658" cy="640582"/>
          </a:xfrm>
          <a:prstGeom prst="wedgeRoundRectCallout">
            <a:avLst>
              <a:gd name="adj1" fmla="val -12119"/>
              <a:gd name="adj2" fmla="val 69068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단위 분수야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모서리가 둥근 사각형 설명선 74"/>
          <p:cNvSpPr/>
          <p:nvPr/>
        </p:nvSpPr>
        <p:spPr>
          <a:xfrm>
            <a:off x="2909959" y="2132856"/>
            <a:ext cx="1575658" cy="964619"/>
          </a:xfrm>
          <a:prstGeom prst="wedgeRoundRectCallout">
            <a:avLst>
              <a:gd name="adj1" fmla="val -19738"/>
              <a:gd name="adj2" fmla="val 76985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보다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큰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분수야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모서리가 둥근 사각형 설명선 75"/>
          <p:cNvSpPr/>
          <p:nvPr/>
        </p:nvSpPr>
        <p:spPr>
          <a:xfrm>
            <a:off x="4682358" y="2132856"/>
            <a:ext cx="1575658" cy="964619"/>
          </a:xfrm>
          <a:prstGeom prst="wedgeRoundRectCallout">
            <a:avLst>
              <a:gd name="adj1" fmla="val -14264"/>
              <a:gd name="adj2" fmla="val 74807"/>
              <a:gd name="adj3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보다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작은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분수지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직사각형 76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5038678" y="2194037"/>
                <a:ext cx="505430" cy="406871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7" name="직사각형 7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38678" y="2194037"/>
                <a:ext cx="505430" cy="406871"/>
              </a:xfrm>
              <a:prstGeom prst="rect">
                <a:avLst/>
              </a:prstGeom>
              <a:blipFill rotWithShape="1">
                <a:blip r:embed="rId9"/>
                <a:stretch>
                  <a:fillRect t="-7463" b="-13433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직사각형 77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3202474" y="2194037"/>
                <a:ext cx="505430" cy="406871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8" name="직사각형 7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2474" y="2194037"/>
                <a:ext cx="505430" cy="406871"/>
              </a:xfrm>
              <a:prstGeom prst="rect">
                <a:avLst/>
              </a:prstGeom>
              <a:blipFill rotWithShape="1">
                <a:blip r:embed="rId10"/>
                <a:stretch>
                  <a:fillRect t="-7463" b="-13433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그룹 50">
            <a:extLst>
              <a:ext uri="{FF2B5EF4-FFF2-40B4-BE49-F238E27FC236}">
                <a16:creationId xmlns="" xmlns:a16="http://schemas.microsoft.com/office/drawing/2014/main" id="{CBDF90CD-B929-482D-BA4F-EB2CEBEE3061}"/>
              </a:ext>
            </a:extLst>
          </p:cNvPr>
          <p:cNvGrpSpPr/>
          <p:nvPr/>
        </p:nvGrpSpPr>
        <p:grpSpPr>
          <a:xfrm>
            <a:off x="2869878" y="4231994"/>
            <a:ext cx="1466647" cy="864647"/>
            <a:chOff x="679741" y="4167146"/>
            <a:chExt cx="1466647" cy="864647"/>
          </a:xfrm>
        </p:grpSpPr>
        <p:sp>
          <p:nvSpPr>
            <p:cNvPr id="52" name="직사각형 51">
              <a:extLst>
                <a:ext uri="{FF2B5EF4-FFF2-40B4-BE49-F238E27FC236}">
                  <a16:creationId xmlns="" xmlns:a16="http://schemas.microsoft.com/office/drawing/2014/main" id="{1B5C05EB-E70A-4369-B658-0652AEE84A42}"/>
                </a:ext>
              </a:extLst>
            </p:cNvPr>
            <p:cNvSpPr/>
            <p:nvPr/>
          </p:nvSpPr>
          <p:spPr bwMode="auto">
            <a:xfrm>
              <a:off x="679741" y="4312769"/>
              <a:ext cx="1299511" cy="719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     ,    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3" name="그림 52">
              <a:extLst>
                <a:ext uri="{FF2B5EF4-FFF2-40B4-BE49-F238E27FC236}">
                  <a16:creationId xmlns="" xmlns:a16="http://schemas.microsoft.com/office/drawing/2014/main" id="{978BF824-8A0A-48EC-A60E-6926783A5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786388" y="4167146"/>
              <a:ext cx="360000" cy="355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직사각형 53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3015887" y="4409494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 dirty="0" smtClean="0">
                              <a:solidFill>
                                <a:schemeClr val="accent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1" i="0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𝟏</m:t>
                          </m:r>
                        </m:num>
                        <m:den>
                          <m:r>
                            <a:rPr lang="en-US" altLang="ko-KR" b="1" i="0" dirty="0" smtClean="0">
                              <a:solidFill>
                                <a:schemeClr val="accent1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kumimoji="1" lang="ko-KR" altLang="en-US" b="1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54" name="직사각형 5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15887" y="4409494"/>
                <a:ext cx="505430" cy="65526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직사각형 54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3593325" y="4409494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 dirty="0" smtClean="0">
                              <a:solidFill>
                                <a:schemeClr val="accent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1" i="0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𝟏</m:t>
                          </m:r>
                        </m:num>
                        <m:den>
                          <m:r>
                            <a:rPr lang="en-US" altLang="ko-KR" b="1" i="0" dirty="0" smtClean="0">
                              <a:solidFill>
                                <a:schemeClr val="accent1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𝟔</m:t>
                          </m:r>
                        </m:den>
                      </m:f>
                    </m:oMath>
                  </m:oMathPara>
                </a14:m>
                <a:endParaRPr kumimoji="1" lang="ko-KR" altLang="en-US" b="1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55" name="직사각형 5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93325" y="4409494"/>
                <a:ext cx="505430" cy="65526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39814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타원 100">
            <a:extLst>
              <a:ext uri="{FF2B5EF4-FFF2-40B4-BE49-F238E27FC236}">
                <a16:creationId xmlns="" xmlns:a16="http://schemas.microsoft.com/office/drawing/2014/main" id="{D9C94309-5F5C-49FB-B2F7-EF1D24075A1A}"/>
              </a:ext>
            </a:extLst>
          </p:cNvPr>
          <p:cNvSpPr/>
          <p:nvPr/>
        </p:nvSpPr>
        <p:spPr>
          <a:xfrm>
            <a:off x="719572" y="27757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307" y="3243830"/>
            <a:ext cx="967790" cy="96779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107" y="3181290"/>
            <a:ext cx="967790" cy="96779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507" y="3253298"/>
            <a:ext cx="967790" cy="96779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모서리가 둥근 사각형 설명선 104"/>
          <p:cNvSpPr/>
          <p:nvPr/>
        </p:nvSpPr>
        <p:spPr>
          <a:xfrm>
            <a:off x="1075597" y="2456892"/>
            <a:ext cx="1575658" cy="640582"/>
          </a:xfrm>
          <a:prstGeom prst="wedgeRoundRectCallout">
            <a:avLst>
              <a:gd name="adj1" fmla="val -12119"/>
              <a:gd name="adj2" fmla="val 69068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단위 분수야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모서리가 둥근 사각형 설명선 105"/>
          <p:cNvSpPr/>
          <p:nvPr/>
        </p:nvSpPr>
        <p:spPr>
          <a:xfrm>
            <a:off x="2909959" y="2132856"/>
            <a:ext cx="1575658" cy="964619"/>
          </a:xfrm>
          <a:prstGeom prst="wedgeRoundRectCallout">
            <a:avLst>
              <a:gd name="adj1" fmla="val -19738"/>
              <a:gd name="adj2" fmla="val 76985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보다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큰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분수야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모서리가 둥근 사각형 설명선 106"/>
          <p:cNvSpPr/>
          <p:nvPr/>
        </p:nvSpPr>
        <p:spPr>
          <a:xfrm>
            <a:off x="4682358" y="2132856"/>
            <a:ext cx="1575658" cy="964619"/>
          </a:xfrm>
          <a:prstGeom prst="wedgeRoundRectCallout">
            <a:avLst>
              <a:gd name="adj1" fmla="val -14264"/>
              <a:gd name="adj2" fmla="val 74807"/>
              <a:gd name="adj3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보다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작은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분수지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직사각형 107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5038678" y="2194037"/>
                <a:ext cx="505430" cy="406871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8" name="직사각형 10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38678" y="2194037"/>
                <a:ext cx="505430" cy="406871"/>
              </a:xfrm>
              <a:prstGeom prst="rect">
                <a:avLst/>
              </a:prstGeom>
              <a:blipFill rotWithShape="1">
                <a:blip r:embed="rId5"/>
                <a:stretch>
                  <a:fillRect t="-7463" b="-13433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직사각형 108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3202474" y="2194037"/>
                <a:ext cx="505430" cy="406871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9" name="직사각형 10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2474" y="2194037"/>
                <a:ext cx="505430" cy="406871"/>
              </a:xfrm>
              <a:prstGeom prst="rect">
                <a:avLst/>
              </a:prstGeom>
              <a:blipFill rotWithShape="1">
                <a:blip r:embed="rId6"/>
                <a:stretch>
                  <a:fillRect t="-7463" b="-13433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0" name="그룹 109">
            <a:extLst>
              <a:ext uri="{FF2B5EF4-FFF2-40B4-BE49-F238E27FC236}">
                <a16:creationId xmlns="" xmlns:a16="http://schemas.microsoft.com/office/drawing/2014/main" id="{CBDF90CD-B929-482D-BA4F-EB2CEBEE3061}"/>
              </a:ext>
            </a:extLst>
          </p:cNvPr>
          <p:cNvGrpSpPr/>
          <p:nvPr/>
        </p:nvGrpSpPr>
        <p:grpSpPr>
          <a:xfrm>
            <a:off x="2804437" y="4120123"/>
            <a:ext cx="1767523" cy="965061"/>
            <a:chOff x="679741" y="4066732"/>
            <a:chExt cx="1767523" cy="965061"/>
          </a:xfrm>
        </p:grpSpPr>
        <p:sp>
          <p:nvSpPr>
            <p:cNvPr id="111" name="직사각형 110">
              <a:extLst>
                <a:ext uri="{FF2B5EF4-FFF2-40B4-BE49-F238E27FC236}">
                  <a16:creationId xmlns="" xmlns:a16="http://schemas.microsoft.com/office/drawing/2014/main" id="{1B5C05EB-E70A-4369-B658-0652AEE84A42}"/>
                </a:ext>
              </a:extLst>
            </p:cNvPr>
            <p:cNvSpPr/>
            <p:nvPr/>
          </p:nvSpPr>
          <p:spPr bwMode="auto">
            <a:xfrm>
              <a:off x="679741" y="4312769"/>
              <a:ext cx="1530492" cy="719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   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2" name="그림 111">
              <a:extLst>
                <a:ext uri="{FF2B5EF4-FFF2-40B4-BE49-F238E27FC236}">
                  <a16:creationId xmlns="" xmlns:a16="http://schemas.microsoft.com/office/drawing/2014/main" id="{978BF824-8A0A-48EC-A60E-6926783A5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87264" y="4066732"/>
              <a:ext cx="360000" cy="355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직사각형 112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3727576" y="4365207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 dirty="0" smtClean="0">
                              <a:solidFill>
                                <a:schemeClr val="accent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1" i="0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𝟏</m:t>
                          </m:r>
                        </m:num>
                        <m:den>
                          <m:r>
                            <a:rPr lang="en-US" altLang="ko-KR" b="1" i="0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𝟔</m:t>
                          </m:r>
                        </m:den>
                      </m:f>
                    </m:oMath>
                  </m:oMathPara>
                </a14:m>
                <a:endParaRPr kumimoji="1" lang="ko-KR" altLang="en-US" b="1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13" name="직사각형 11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27576" y="4365207"/>
                <a:ext cx="505430" cy="65526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직사각형 113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2985115" y="4365207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 dirty="0" smtClean="0">
                              <a:solidFill>
                                <a:schemeClr val="accent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1" i="0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𝟏</m:t>
                          </m:r>
                        </m:num>
                        <m:den>
                          <m:r>
                            <a:rPr lang="en-US" altLang="ko-KR" b="1" i="0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kumimoji="1" lang="ko-KR" altLang="en-US" b="1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14" name="직사각형 11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85115" y="4365207"/>
                <a:ext cx="505430" cy="65526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조건에 알맞은 분수를 모두 써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94" name="Picture 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8">
            <a:extLst>
              <a:ext uri="{FF2B5EF4-FFF2-40B4-BE49-F238E27FC236}">
                <a16:creationId xmlns="" xmlns:a16="http://schemas.microsoft.com/office/drawing/2014/main" id="{FA4F5E00-9CDF-4021-B408-1E7A54367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pic>
        <p:nvPicPr>
          <p:cNvPr id="42" name="Picture 6">
            <a:extLst>
              <a:ext uri="{FF2B5EF4-FFF2-40B4-BE49-F238E27FC236}">
                <a16:creationId xmlns="" xmlns:a16="http://schemas.microsoft.com/office/drawing/2014/main" id="{53E493B6-3386-4091-AFD4-67CFCF3EA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12">
            <a:extLst>
              <a:ext uri="{FF2B5EF4-FFF2-40B4-BE49-F238E27FC236}">
                <a16:creationId xmlns="" xmlns:a16="http://schemas.microsoft.com/office/drawing/2014/main" id="{3613B8FA-689C-4880-8DB9-12C185602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>
            <a:extLst>
              <a:ext uri="{FF2B5EF4-FFF2-40B4-BE49-F238E27FC236}">
                <a16:creationId xmlns="" xmlns:a16="http://schemas.microsoft.com/office/drawing/2014/main" id="{5BDF24AC-EEDA-4EE6-8DD4-D15F2C6CB2E2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53A35C10-C1FF-423F-AC43-855B2D574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4" name="직사각형 21">
            <a:extLst>
              <a:ext uri="{FF2B5EF4-FFF2-40B4-BE49-F238E27FC236}">
                <a16:creationId xmlns="" xmlns:a16="http://schemas.microsoft.com/office/drawing/2014/main" id="{B9549110-2466-43DF-BF5C-66271E595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9">
            <a:extLst>
              <a:ext uri="{FF2B5EF4-FFF2-40B4-BE49-F238E27FC236}">
                <a16:creationId xmlns="" xmlns:a16="http://schemas.microsoft.com/office/drawing/2014/main" id="{D803DFED-A28F-41BD-A73D-C2CD77D73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단위 분수의 크기를 비교해 볼까요</a:t>
            </a:r>
          </a:p>
        </p:txBody>
      </p:sp>
      <p:grpSp>
        <p:nvGrpSpPr>
          <p:cNvPr id="79" name="그룹 78">
            <a:extLst>
              <a:ext uri="{FF2B5EF4-FFF2-40B4-BE49-F238E27FC236}">
                <a16:creationId xmlns="" xmlns:a16="http://schemas.microsoft.com/office/drawing/2014/main" id="{CBDF90CD-B929-482D-BA4F-EB2CEBEE3061}"/>
              </a:ext>
            </a:extLst>
          </p:cNvPr>
          <p:cNvGrpSpPr/>
          <p:nvPr/>
        </p:nvGrpSpPr>
        <p:grpSpPr>
          <a:xfrm>
            <a:off x="2804437" y="4048115"/>
            <a:ext cx="1767523" cy="965061"/>
            <a:chOff x="679741" y="4066732"/>
            <a:chExt cx="1767523" cy="965061"/>
          </a:xfrm>
        </p:grpSpPr>
        <p:sp>
          <p:nvSpPr>
            <p:cNvPr id="80" name="직사각형 79">
              <a:extLst>
                <a:ext uri="{FF2B5EF4-FFF2-40B4-BE49-F238E27FC236}">
                  <a16:creationId xmlns="" xmlns:a16="http://schemas.microsoft.com/office/drawing/2014/main" id="{1B5C05EB-E70A-4369-B658-0652AEE84A42}"/>
                </a:ext>
              </a:extLst>
            </p:cNvPr>
            <p:cNvSpPr/>
            <p:nvPr/>
          </p:nvSpPr>
          <p:spPr bwMode="auto">
            <a:xfrm>
              <a:off x="679741" y="4312769"/>
              <a:ext cx="1530492" cy="719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   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5" name="그림 84">
              <a:extLst>
                <a:ext uri="{FF2B5EF4-FFF2-40B4-BE49-F238E27FC236}">
                  <a16:creationId xmlns="" xmlns:a16="http://schemas.microsoft.com/office/drawing/2014/main" id="{978BF824-8A0A-48EC-A60E-6926783A5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87264" y="4066732"/>
              <a:ext cx="360000" cy="355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직사각형 85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3727576" y="4293199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 dirty="0" smtClean="0">
                              <a:solidFill>
                                <a:schemeClr val="accent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1" i="0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𝟏</m:t>
                          </m:r>
                        </m:num>
                        <m:den>
                          <m:r>
                            <a:rPr lang="en-US" altLang="ko-KR" b="1" i="0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𝟔</m:t>
                          </m:r>
                        </m:den>
                      </m:f>
                    </m:oMath>
                  </m:oMathPara>
                </a14:m>
                <a:endParaRPr kumimoji="1" lang="ko-KR" altLang="en-US" b="1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27576" y="4293199"/>
                <a:ext cx="505430" cy="65526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직사각형 86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2985115" y="4293199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 dirty="0" smtClean="0">
                              <a:solidFill>
                                <a:schemeClr val="accent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1" i="0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𝟏</m:t>
                          </m:r>
                        </m:num>
                        <m:den>
                          <m:r>
                            <a:rPr lang="en-US" altLang="ko-KR" b="1" i="0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kumimoji="1" lang="ko-KR" altLang="en-US" b="1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85115" y="4293199"/>
                <a:ext cx="505430" cy="65526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014DDAF0-B269-4324-894B-68D5F845114C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="" xmlns:a16="http://schemas.microsoft.com/office/drawing/2014/main" id="{E4AC3F01-1180-43F7-B626-0A35E1B5C833}"/>
              </a:ext>
            </a:extLst>
          </p:cNvPr>
          <p:cNvGrpSpPr/>
          <p:nvPr/>
        </p:nvGrpSpPr>
        <p:grpSpPr>
          <a:xfrm>
            <a:off x="175934" y="3206569"/>
            <a:ext cx="6667165" cy="2058635"/>
            <a:chOff x="179512" y="3304680"/>
            <a:chExt cx="6667165" cy="1968610"/>
          </a:xfrm>
        </p:grpSpPr>
        <p:sp>
          <p:nvSpPr>
            <p:cNvPr id="53" name="직각 삼각형 52">
              <a:extLst>
                <a:ext uri="{FF2B5EF4-FFF2-40B4-BE49-F238E27FC236}">
                  <a16:creationId xmlns="" xmlns:a16="http://schemas.microsoft.com/office/drawing/2014/main" id="{2D3BE636-0CFE-4D45-8B17-17EA2658E46B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="" xmlns:a16="http://schemas.microsoft.com/office/drawing/2014/main" id="{F02ECF51-2999-4F32-92FA-E0EA303EC009}"/>
                </a:ext>
              </a:extLst>
            </p:cNvPr>
            <p:cNvSpPr/>
            <p:nvPr/>
          </p:nvSpPr>
          <p:spPr>
            <a:xfrm>
              <a:off x="179512" y="3669069"/>
              <a:ext cx="6667165" cy="14161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55" name="Picture 2">
              <a:extLst>
                <a:ext uri="{FF2B5EF4-FFF2-40B4-BE49-F238E27FC236}">
                  <a16:creationId xmlns="" xmlns:a16="http://schemas.microsoft.com/office/drawing/2014/main" id="{40C6E868-8193-4B0F-BD70-F67EDF93CF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0468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6" name="TextBox 43">
            <a:extLst>
              <a:ext uri="{FF2B5EF4-FFF2-40B4-BE49-F238E27FC236}">
                <a16:creationId xmlns="" xmlns:a16="http://schemas.microsoft.com/office/drawing/2014/main" id="{C268AB1D-09F2-4466-AABF-8B8CCF83BDFA}"/>
              </a:ext>
            </a:extLst>
          </p:cNvPr>
          <p:cNvSpPr txBox="1"/>
          <p:nvPr/>
        </p:nvSpPr>
        <p:spPr>
          <a:xfrm>
            <a:off x="251520" y="3609020"/>
            <a:ext cx="6576570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단위분수는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분모가 작은 쪽이 더 큽니다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크려면 분모가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보다 작아야 하고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작으려면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분모가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보다 커야 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따라서   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직사각형 56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251520" y="4113076"/>
                <a:ext cx="505430" cy="406871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57" name="직사각형 5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4113076"/>
                <a:ext cx="505430" cy="406871"/>
              </a:xfrm>
              <a:prstGeom prst="rect">
                <a:avLst/>
              </a:prstGeom>
              <a:blipFill rotWithShape="1">
                <a:blip r:embed="rId16"/>
                <a:stretch>
                  <a:fillRect t="-7576" b="-15152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직사각형 57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4894662" y="4102249"/>
                <a:ext cx="505430" cy="406871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58" name="직사각형 5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94662" y="4102249"/>
                <a:ext cx="505430" cy="406871"/>
              </a:xfrm>
              <a:prstGeom prst="rect">
                <a:avLst/>
              </a:prstGeom>
              <a:blipFill rotWithShape="1">
                <a:blip r:embed="rId17"/>
                <a:stretch>
                  <a:fillRect t="-7463" b="-13433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직사각형 58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4426610" y="4392621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59" name="직사각형 5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26610" y="4392621"/>
                <a:ext cx="505430" cy="65526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직사각형 87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3992520" y="4392621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8" name="직사각형 8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92520" y="4392621"/>
                <a:ext cx="505430" cy="65526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28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07220693-0AA0-40F0-90B4-7FE9516976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42" t="16425" r="15093" b="7197"/>
          <a:stretch/>
        </p:blipFill>
        <p:spPr>
          <a:xfrm>
            <a:off x="71500" y="872716"/>
            <a:ext cx="6886051" cy="4712923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단위 분수의 크기를 비교해 볼까요</a:t>
            </a: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482972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6_5_1_ani.mp4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app\resource\contents\lesson06\ops\6\media\mp4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348880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36802" y="875630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232441" y="246808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err="1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종이띠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나누기</a:t>
            </a:r>
          </a:p>
        </p:txBody>
      </p:sp>
      <p:sp>
        <p:nvSpPr>
          <p:cNvPr id="25" name="타원 24"/>
          <p:cNvSpPr/>
          <p:nvPr/>
        </p:nvSpPr>
        <p:spPr>
          <a:xfrm>
            <a:off x="3366160" y="353019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/>
          <p:cNvSpPr/>
          <p:nvPr/>
        </p:nvSpPr>
        <p:spPr>
          <a:xfrm rot="5400000">
            <a:off x="3476099" y="363821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순서도: 대체 처리 9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994214" y="103364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https://cdata2.tsherpa.co.kr/tsherpa/MultiMedia/Flash/2020/curri/index.html?flashxmlnum=yuni4856&amp;classa=A8-C1-31-MM-MM-04-07-06-0-0-0-0&amp;classno=MM_31_04/suh_0301_06_0006/suh_0301_06_0006_401_1.html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타원 80"/>
          <p:cNvSpPr/>
          <p:nvPr/>
        </p:nvSpPr>
        <p:spPr>
          <a:xfrm>
            <a:off x="4746657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5827887" y="50696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8">
            <a:extLst>
              <a:ext uri="{FF2B5EF4-FFF2-40B4-BE49-F238E27FC236}">
                <a16:creationId xmlns="" xmlns:a16="http://schemas.microsoft.com/office/drawing/2014/main" id="{8D5602D3-7F9A-4BAE-AEB9-5776DC663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4" name="순서도: 대체 처리 53">
            <a:extLst>
              <a:ext uri="{FF2B5EF4-FFF2-40B4-BE49-F238E27FC236}">
                <a16:creationId xmlns="" xmlns:a16="http://schemas.microsoft.com/office/drawing/2014/main" id="{A2F37A04-1FE4-4FD8-B8F5-909F1EFC16DA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FC5443F6-6782-4F9E-AFD2-98A4CE325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7" name="직사각형 21">
            <a:extLst>
              <a:ext uri="{FF2B5EF4-FFF2-40B4-BE49-F238E27FC236}">
                <a16:creationId xmlns="" xmlns:a16="http://schemas.microsoft.com/office/drawing/2014/main" id="{523EB0BB-1DF6-4CA7-9B2E-AE56112B5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="" xmlns:a16="http://schemas.microsoft.com/office/drawing/2014/main" id="{48AD3773-16BB-4B31-81BE-9D4FD7643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단위 분수의 크기를 비교해 볼까요</a:t>
            </a:r>
          </a:p>
        </p:txBody>
      </p:sp>
      <p:sp>
        <p:nvSpPr>
          <p:cNvPr id="39" name="TextBox 43">
            <a:extLst>
              <a:ext uri="{FF2B5EF4-FFF2-40B4-BE49-F238E27FC236}">
                <a16:creationId xmlns="" xmlns:a16="http://schemas.microsoft.com/office/drawing/2014/main" id="{8E590CAB-91AC-4797-8281-7FFE2E4660C9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분수의 크기를 비교하여 큰 수부터 차례대로 써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0" name="사각형: 둥근 모서리 54">
            <a:extLst>
              <a:ext uri="{FF2B5EF4-FFF2-40B4-BE49-F238E27FC236}">
                <a16:creationId xmlns="" xmlns:a16="http://schemas.microsoft.com/office/drawing/2014/main" id="{0A7E7857-0E5A-4425-B6BA-DB1D8760054D}"/>
              </a:ext>
            </a:extLst>
          </p:cNvPr>
          <p:cNvSpPr/>
          <p:nvPr/>
        </p:nvSpPr>
        <p:spPr>
          <a:xfrm>
            <a:off x="1583668" y="2610563"/>
            <a:ext cx="3765495" cy="92241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직사각형 68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4647226" y="2729400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9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9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9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kumimoji="1" lang="ko-KR" altLang="en-US" sz="19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69" name="직사각형 6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7226" y="2729400"/>
                <a:ext cx="505430" cy="65526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직사각형 69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3727609" y="2729400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9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9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9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kumimoji="1" lang="ko-KR" altLang="en-US" sz="19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0" name="직사각형 6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27609" y="2729400"/>
                <a:ext cx="505430" cy="65526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직사각형 73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2773918" y="2729400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9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9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9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kumimoji="1" lang="ko-KR" altLang="en-US" sz="19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4" name="직사각형 7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73918" y="2729400"/>
                <a:ext cx="505430" cy="65526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직사각형 76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1855401" y="2729400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9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9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9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kumimoji="1" lang="ko-KR" altLang="en-US" sz="19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7" name="직사각형 7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55401" y="2729400"/>
                <a:ext cx="505430" cy="65526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EA2F165E-8833-4338-B91A-270439F2F2C5}"/>
              </a:ext>
            </a:extLst>
          </p:cNvPr>
          <p:cNvSpPr/>
          <p:nvPr/>
        </p:nvSpPr>
        <p:spPr>
          <a:xfrm>
            <a:off x="2341011" y="3971063"/>
            <a:ext cx="34015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1900" dirty="0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7C25D2BD-F594-4932-A749-26EBBFD839F4}"/>
              </a:ext>
            </a:extLst>
          </p:cNvPr>
          <p:cNvSpPr/>
          <p:nvPr/>
        </p:nvSpPr>
        <p:spPr bwMode="auto">
          <a:xfrm>
            <a:off x="1728943" y="3826846"/>
            <a:ext cx="574845" cy="6369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="" xmlns:a16="http://schemas.microsoft.com/office/drawing/2014/main" id="{68801091-355B-4982-A869-D20FB06238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17754" y="3651866"/>
            <a:ext cx="360000" cy="355000"/>
          </a:xfrm>
          <a:prstGeom prst="rect">
            <a:avLst/>
          </a:prstGeom>
        </p:spPr>
      </p:pic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692894AA-41D2-464F-9D20-94036037017F}"/>
              </a:ext>
            </a:extLst>
          </p:cNvPr>
          <p:cNvSpPr/>
          <p:nvPr/>
        </p:nvSpPr>
        <p:spPr bwMode="auto">
          <a:xfrm>
            <a:off x="2701051" y="3826846"/>
            <a:ext cx="574845" cy="6369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="" xmlns:a16="http://schemas.microsoft.com/office/drawing/2014/main" id="{CE45E292-AF4B-4504-8678-4CBAA7941B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65867" y="3651866"/>
            <a:ext cx="360000" cy="355000"/>
          </a:xfrm>
          <a:prstGeom prst="rect">
            <a:avLst/>
          </a:prstGeom>
        </p:spPr>
      </p:pic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868C8743-57E8-4D7B-BE84-8B98C1FBA74F}"/>
              </a:ext>
            </a:extLst>
          </p:cNvPr>
          <p:cNvSpPr/>
          <p:nvPr/>
        </p:nvSpPr>
        <p:spPr>
          <a:xfrm>
            <a:off x="3313119" y="3971063"/>
            <a:ext cx="34015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1900" dirty="0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75EE8026-E00D-4D5A-A2A7-9A79EFDE35B3}"/>
              </a:ext>
            </a:extLst>
          </p:cNvPr>
          <p:cNvSpPr/>
          <p:nvPr/>
        </p:nvSpPr>
        <p:spPr bwMode="auto">
          <a:xfrm>
            <a:off x="3673159" y="3826846"/>
            <a:ext cx="574845" cy="6369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5F22E0C7-5107-43F7-BA29-617D237C3975}"/>
              </a:ext>
            </a:extLst>
          </p:cNvPr>
          <p:cNvSpPr/>
          <p:nvPr/>
        </p:nvSpPr>
        <p:spPr>
          <a:xfrm>
            <a:off x="4249223" y="3971063"/>
            <a:ext cx="34015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1900" dirty="0"/>
          </a:p>
        </p:txBody>
      </p: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BA1B36A9-95D8-4351-B63C-FACAB9F57595}"/>
              </a:ext>
            </a:extLst>
          </p:cNvPr>
          <p:cNvSpPr/>
          <p:nvPr/>
        </p:nvSpPr>
        <p:spPr bwMode="auto">
          <a:xfrm>
            <a:off x="4609263" y="3826846"/>
            <a:ext cx="574845" cy="6369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직사각형 87">
                <a:extLst>
                  <a:ext uri="{FF2B5EF4-FFF2-40B4-BE49-F238E27FC236}">
                    <a16:creationId xmlns="" xmlns:a16="http://schemas.microsoft.com/office/drawing/2014/main" id="{55991265-DFE2-4254-B193-B92BAEB90919}"/>
                  </a:ext>
                </a:extLst>
              </p:cNvPr>
              <p:cNvSpPr/>
              <p:nvPr/>
            </p:nvSpPr>
            <p:spPr bwMode="auto">
              <a:xfrm>
                <a:off x="4793852" y="3929601"/>
                <a:ext cx="319467" cy="401873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900" b="1" i="1" dirty="0" smtClean="0">
                              <a:solidFill>
                                <a:schemeClr val="accent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900" b="1" i="1" dirty="0" smtClean="0">
                              <a:solidFill>
                                <a:schemeClr val="accent1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900" b="1" i="1" dirty="0" smtClean="0">
                              <a:solidFill>
                                <a:schemeClr val="accent1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kumimoji="1" lang="ko-KR" altLang="en-US" sz="1900" b="1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8" name="직사각형 8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5991265-DFE2-4254-B193-B92BAEB909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93852" y="3929601"/>
                <a:ext cx="319467" cy="401873"/>
              </a:xfrm>
              <a:prstGeom prst="rect">
                <a:avLst/>
              </a:prstGeom>
              <a:blipFill rotWithShape="1">
                <a:blip r:embed="rId11"/>
                <a:stretch>
                  <a:fillRect t="-12121" b="-18182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직사각형 88">
                <a:extLst>
                  <a:ext uri="{FF2B5EF4-FFF2-40B4-BE49-F238E27FC236}">
                    <a16:creationId xmlns="" xmlns:a16="http://schemas.microsoft.com/office/drawing/2014/main" id="{32C6B5E4-DA77-4597-9A46-3F360827C7D7}"/>
                  </a:ext>
                </a:extLst>
              </p:cNvPr>
              <p:cNvSpPr/>
              <p:nvPr/>
            </p:nvSpPr>
            <p:spPr bwMode="auto">
              <a:xfrm>
                <a:off x="3857748" y="3929601"/>
                <a:ext cx="319467" cy="401873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900" b="1" i="1" dirty="0" smtClean="0">
                              <a:solidFill>
                                <a:schemeClr val="accent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900" b="1" i="1" dirty="0" smtClean="0">
                              <a:solidFill>
                                <a:schemeClr val="accent1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900" b="1" i="1" dirty="0" smtClean="0">
                              <a:solidFill>
                                <a:schemeClr val="accent1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𝟕</m:t>
                          </m:r>
                        </m:den>
                      </m:f>
                    </m:oMath>
                  </m:oMathPara>
                </a14:m>
                <a:endParaRPr kumimoji="1" lang="ko-KR" altLang="en-US" sz="1900" b="1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9" name="직사각형 8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2C6B5E4-DA77-4597-9A46-3F360827C7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57748" y="3929601"/>
                <a:ext cx="319467" cy="401873"/>
              </a:xfrm>
              <a:prstGeom prst="rect">
                <a:avLst/>
              </a:prstGeom>
              <a:blipFill rotWithShape="1">
                <a:blip r:embed="rId12"/>
                <a:stretch>
                  <a:fillRect t="-10606" b="-18182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직사각형 89">
                <a:extLst>
                  <a:ext uri="{FF2B5EF4-FFF2-40B4-BE49-F238E27FC236}">
                    <a16:creationId xmlns="" xmlns:a16="http://schemas.microsoft.com/office/drawing/2014/main" id="{0EA11A83-9478-48C1-B3EA-6C5917BF2C55}"/>
                  </a:ext>
                </a:extLst>
              </p:cNvPr>
              <p:cNvSpPr/>
              <p:nvPr/>
            </p:nvSpPr>
            <p:spPr bwMode="auto">
              <a:xfrm>
                <a:off x="2885640" y="3929601"/>
                <a:ext cx="319467" cy="401873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900" b="1" i="1" dirty="0" smtClean="0">
                              <a:solidFill>
                                <a:schemeClr val="accent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900" b="1" i="1" dirty="0" smtClean="0">
                              <a:solidFill>
                                <a:schemeClr val="accent1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900" b="1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kumimoji="1" lang="ko-KR" altLang="en-US" sz="1900" b="1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0" name="직사각형 8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EA11A83-9478-48C1-B3EA-6C5917BF2C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85640" y="3929601"/>
                <a:ext cx="319467" cy="401873"/>
              </a:xfrm>
              <a:prstGeom prst="rect">
                <a:avLst/>
              </a:prstGeom>
              <a:blipFill rotWithShape="1">
                <a:blip r:embed="rId13"/>
                <a:stretch>
                  <a:fillRect t="-12121" b="-18182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직사각형 90">
                <a:extLst>
                  <a:ext uri="{FF2B5EF4-FFF2-40B4-BE49-F238E27FC236}">
                    <a16:creationId xmlns="" xmlns:a16="http://schemas.microsoft.com/office/drawing/2014/main" id="{745939F0-D8ED-4EEE-B6F2-6878142D6B11}"/>
                  </a:ext>
                </a:extLst>
              </p:cNvPr>
              <p:cNvSpPr/>
              <p:nvPr/>
            </p:nvSpPr>
            <p:spPr bwMode="auto">
              <a:xfrm>
                <a:off x="1913532" y="3929601"/>
                <a:ext cx="319467" cy="401873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900" b="1" i="1" dirty="0" smtClean="0">
                              <a:solidFill>
                                <a:schemeClr val="accent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900" b="1" i="1" dirty="0" smtClean="0">
                              <a:solidFill>
                                <a:schemeClr val="accent1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900" b="1" i="1" dirty="0" smtClean="0">
                              <a:solidFill>
                                <a:schemeClr val="accent1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kumimoji="1" lang="ko-KR" altLang="en-US" sz="1900" b="1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1" name="직사각형 9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45939F0-D8ED-4EEE-B6F2-6878142D6B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13532" y="3929601"/>
                <a:ext cx="319467" cy="401873"/>
              </a:xfrm>
              <a:prstGeom prst="rect">
                <a:avLst/>
              </a:prstGeom>
              <a:blipFill rotWithShape="1">
                <a:blip r:embed="rId14"/>
                <a:stretch>
                  <a:fillRect t="-12121" b="-18182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6" name="그림 105">
            <a:extLst>
              <a:ext uri="{FF2B5EF4-FFF2-40B4-BE49-F238E27FC236}">
                <a16:creationId xmlns="" xmlns:a16="http://schemas.microsoft.com/office/drawing/2014/main" id="{ABB4B08F-CE93-4D77-B951-518CF525E7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67984" y="3651866"/>
            <a:ext cx="360000" cy="355000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="" xmlns:a16="http://schemas.microsoft.com/office/drawing/2014/main" id="{285D3FF2-4FAE-4577-B7DB-1226A0B9F88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76096" y="3651866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9591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사각형: 둥근 모서리 54">
            <a:extLst>
              <a:ext uri="{FF2B5EF4-FFF2-40B4-BE49-F238E27FC236}">
                <a16:creationId xmlns="" xmlns:a16="http://schemas.microsoft.com/office/drawing/2014/main" id="{0A7E7857-0E5A-4425-B6BA-DB1D8760054D}"/>
              </a:ext>
            </a:extLst>
          </p:cNvPr>
          <p:cNvSpPr/>
          <p:nvPr/>
        </p:nvSpPr>
        <p:spPr>
          <a:xfrm>
            <a:off x="1579543" y="2610563"/>
            <a:ext cx="3765495" cy="92241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직사각형 80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4662151" y="2729400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9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9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9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kumimoji="1" lang="ko-KR" altLang="en-US" sz="19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1" name="직사각형 8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62151" y="2729400"/>
                <a:ext cx="505430" cy="65526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직사각형 81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3671900" y="2729400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9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9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9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kumimoji="1" lang="ko-KR" altLang="en-US" sz="19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2" name="직사각형 8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71900" y="2729400"/>
                <a:ext cx="505430" cy="65526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직사각형 88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2788843" y="2729400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9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9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9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kumimoji="1" lang="ko-KR" altLang="en-US" sz="19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9" name="직사각형 8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88843" y="2729400"/>
                <a:ext cx="505430" cy="65526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직사각형 89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1870326" y="2729400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9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9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9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kumimoji="1" lang="ko-KR" altLang="en-US" sz="19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0" name="직사각형 8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70326" y="2729400"/>
                <a:ext cx="505430" cy="65526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EA2F165E-8833-4338-B91A-270439F2F2C5}"/>
              </a:ext>
            </a:extLst>
          </p:cNvPr>
          <p:cNvSpPr/>
          <p:nvPr/>
        </p:nvSpPr>
        <p:spPr>
          <a:xfrm>
            <a:off x="2341011" y="3971063"/>
            <a:ext cx="34015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1900" dirty="0"/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7C25D2BD-F594-4932-A749-26EBBFD839F4}"/>
              </a:ext>
            </a:extLst>
          </p:cNvPr>
          <p:cNvSpPr/>
          <p:nvPr/>
        </p:nvSpPr>
        <p:spPr bwMode="auto">
          <a:xfrm>
            <a:off x="1728943" y="3826846"/>
            <a:ext cx="574845" cy="6369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7" name="그림 106">
            <a:extLst>
              <a:ext uri="{FF2B5EF4-FFF2-40B4-BE49-F238E27FC236}">
                <a16:creationId xmlns="" xmlns:a16="http://schemas.microsoft.com/office/drawing/2014/main" id="{68801091-355B-4982-A869-D20FB06238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7754" y="3651866"/>
            <a:ext cx="360000" cy="355000"/>
          </a:xfrm>
          <a:prstGeom prst="rect">
            <a:avLst/>
          </a:prstGeom>
        </p:spPr>
      </p:pic>
      <p:sp>
        <p:nvSpPr>
          <p:cNvPr id="108" name="직사각형 107">
            <a:extLst>
              <a:ext uri="{FF2B5EF4-FFF2-40B4-BE49-F238E27FC236}">
                <a16:creationId xmlns="" xmlns:a16="http://schemas.microsoft.com/office/drawing/2014/main" id="{692894AA-41D2-464F-9D20-94036037017F}"/>
              </a:ext>
            </a:extLst>
          </p:cNvPr>
          <p:cNvSpPr/>
          <p:nvPr/>
        </p:nvSpPr>
        <p:spPr bwMode="auto">
          <a:xfrm>
            <a:off x="2701051" y="3826846"/>
            <a:ext cx="574845" cy="6369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9" name="그림 108">
            <a:extLst>
              <a:ext uri="{FF2B5EF4-FFF2-40B4-BE49-F238E27FC236}">
                <a16:creationId xmlns="" xmlns:a16="http://schemas.microsoft.com/office/drawing/2014/main" id="{CE45E292-AF4B-4504-8678-4CBAA7941B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5867" y="3651866"/>
            <a:ext cx="360000" cy="355000"/>
          </a:xfrm>
          <a:prstGeom prst="rect">
            <a:avLst/>
          </a:prstGeom>
        </p:spPr>
      </p:pic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id="{868C8743-57E8-4D7B-BE84-8B98C1FBA74F}"/>
              </a:ext>
            </a:extLst>
          </p:cNvPr>
          <p:cNvSpPr/>
          <p:nvPr/>
        </p:nvSpPr>
        <p:spPr>
          <a:xfrm>
            <a:off x="3313119" y="3971063"/>
            <a:ext cx="34015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1900" dirty="0"/>
          </a:p>
        </p:txBody>
      </p:sp>
      <p:sp>
        <p:nvSpPr>
          <p:cNvPr id="111" name="직사각형 110">
            <a:extLst>
              <a:ext uri="{FF2B5EF4-FFF2-40B4-BE49-F238E27FC236}">
                <a16:creationId xmlns="" xmlns:a16="http://schemas.microsoft.com/office/drawing/2014/main" id="{75EE8026-E00D-4D5A-A2A7-9A79EFDE35B3}"/>
              </a:ext>
            </a:extLst>
          </p:cNvPr>
          <p:cNvSpPr/>
          <p:nvPr/>
        </p:nvSpPr>
        <p:spPr bwMode="auto">
          <a:xfrm>
            <a:off x="3673159" y="3826846"/>
            <a:ext cx="574845" cy="6369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="" xmlns:a16="http://schemas.microsoft.com/office/drawing/2014/main" id="{5F22E0C7-5107-43F7-BA29-617D237C3975}"/>
              </a:ext>
            </a:extLst>
          </p:cNvPr>
          <p:cNvSpPr/>
          <p:nvPr/>
        </p:nvSpPr>
        <p:spPr>
          <a:xfrm>
            <a:off x="4249223" y="3971063"/>
            <a:ext cx="34015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1900" dirty="0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BA1B36A9-95D8-4351-B63C-FACAB9F57595}"/>
              </a:ext>
            </a:extLst>
          </p:cNvPr>
          <p:cNvSpPr/>
          <p:nvPr/>
        </p:nvSpPr>
        <p:spPr bwMode="auto">
          <a:xfrm>
            <a:off x="4609263" y="3826846"/>
            <a:ext cx="574845" cy="6369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직사각형 113">
                <a:extLst>
                  <a:ext uri="{FF2B5EF4-FFF2-40B4-BE49-F238E27FC236}">
                    <a16:creationId xmlns="" xmlns:a16="http://schemas.microsoft.com/office/drawing/2014/main" id="{55991265-DFE2-4254-B193-B92BAEB90919}"/>
                  </a:ext>
                </a:extLst>
              </p:cNvPr>
              <p:cNvSpPr/>
              <p:nvPr/>
            </p:nvSpPr>
            <p:spPr bwMode="auto">
              <a:xfrm>
                <a:off x="4793852" y="3929601"/>
                <a:ext cx="319467" cy="401873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900" b="1" i="1" dirty="0" smtClean="0">
                              <a:solidFill>
                                <a:schemeClr val="accent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900" b="1" i="1" dirty="0" smtClean="0">
                              <a:solidFill>
                                <a:schemeClr val="accent1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900" b="1" i="1" dirty="0" smtClean="0">
                              <a:solidFill>
                                <a:schemeClr val="accent1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kumimoji="1" lang="ko-KR" altLang="en-US" sz="1900" b="1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14" name="직사각형 11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5991265-DFE2-4254-B193-B92BAEB909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93852" y="3929601"/>
                <a:ext cx="319467" cy="401873"/>
              </a:xfrm>
              <a:prstGeom prst="rect">
                <a:avLst/>
              </a:prstGeom>
              <a:blipFill rotWithShape="1">
                <a:blip r:embed="rId7"/>
                <a:stretch>
                  <a:fillRect t="-12121" b="-18182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직사각형 114">
                <a:extLst>
                  <a:ext uri="{FF2B5EF4-FFF2-40B4-BE49-F238E27FC236}">
                    <a16:creationId xmlns="" xmlns:a16="http://schemas.microsoft.com/office/drawing/2014/main" id="{32C6B5E4-DA77-4597-9A46-3F360827C7D7}"/>
                  </a:ext>
                </a:extLst>
              </p:cNvPr>
              <p:cNvSpPr/>
              <p:nvPr/>
            </p:nvSpPr>
            <p:spPr bwMode="auto">
              <a:xfrm>
                <a:off x="3857748" y="3929601"/>
                <a:ext cx="319467" cy="401873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900" b="1" i="1" dirty="0" smtClean="0">
                              <a:solidFill>
                                <a:schemeClr val="accent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900" b="1" i="1" dirty="0" smtClean="0">
                              <a:solidFill>
                                <a:schemeClr val="accent1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900" b="1" i="1" dirty="0" smtClean="0">
                              <a:solidFill>
                                <a:schemeClr val="accent1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𝟕</m:t>
                          </m:r>
                        </m:den>
                      </m:f>
                    </m:oMath>
                  </m:oMathPara>
                </a14:m>
                <a:endParaRPr kumimoji="1" lang="ko-KR" altLang="en-US" sz="1900" b="1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15" name="직사각형 11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2C6B5E4-DA77-4597-9A46-3F360827C7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57748" y="3929601"/>
                <a:ext cx="319467" cy="401873"/>
              </a:xfrm>
              <a:prstGeom prst="rect">
                <a:avLst/>
              </a:prstGeom>
              <a:blipFill rotWithShape="1">
                <a:blip r:embed="rId8"/>
                <a:stretch>
                  <a:fillRect t="-10606" b="-18182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직사각형 115">
                <a:extLst>
                  <a:ext uri="{FF2B5EF4-FFF2-40B4-BE49-F238E27FC236}">
                    <a16:creationId xmlns="" xmlns:a16="http://schemas.microsoft.com/office/drawing/2014/main" id="{0EA11A83-9478-48C1-B3EA-6C5917BF2C55}"/>
                  </a:ext>
                </a:extLst>
              </p:cNvPr>
              <p:cNvSpPr/>
              <p:nvPr/>
            </p:nvSpPr>
            <p:spPr bwMode="auto">
              <a:xfrm>
                <a:off x="2885640" y="3929601"/>
                <a:ext cx="319467" cy="401873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900" b="1" i="1" dirty="0" smtClean="0">
                              <a:solidFill>
                                <a:schemeClr val="accent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900" b="1" i="1" dirty="0" smtClean="0">
                              <a:solidFill>
                                <a:schemeClr val="accent1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900" b="1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kumimoji="1" lang="ko-KR" altLang="en-US" sz="1900" b="1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16" name="직사각형 11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EA11A83-9478-48C1-B3EA-6C5917BF2C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85640" y="3929601"/>
                <a:ext cx="319467" cy="401873"/>
              </a:xfrm>
              <a:prstGeom prst="rect">
                <a:avLst/>
              </a:prstGeom>
              <a:blipFill rotWithShape="1">
                <a:blip r:embed="rId9"/>
                <a:stretch>
                  <a:fillRect t="-12121" b="-18182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직사각형 116">
                <a:extLst>
                  <a:ext uri="{FF2B5EF4-FFF2-40B4-BE49-F238E27FC236}">
                    <a16:creationId xmlns="" xmlns:a16="http://schemas.microsoft.com/office/drawing/2014/main" id="{745939F0-D8ED-4EEE-B6F2-6878142D6B11}"/>
                  </a:ext>
                </a:extLst>
              </p:cNvPr>
              <p:cNvSpPr/>
              <p:nvPr/>
            </p:nvSpPr>
            <p:spPr bwMode="auto">
              <a:xfrm>
                <a:off x="1913532" y="3929601"/>
                <a:ext cx="319467" cy="401873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900" b="1" i="1" dirty="0" smtClean="0">
                              <a:solidFill>
                                <a:schemeClr val="accent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900" b="1" i="1" dirty="0" smtClean="0">
                              <a:solidFill>
                                <a:schemeClr val="accent1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900" b="1" i="1" dirty="0" smtClean="0">
                              <a:solidFill>
                                <a:schemeClr val="accent1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kumimoji="1" lang="ko-KR" altLang="en-US" sz="1900" b="1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17" name="직사각형 11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45939F0-D8ED-4EEE-B6F2-6878142D6B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13532" y="3929601"/>
                <a:ext cx="319467" cy="401873"/>
              </a:xfrm>
              <a:prstGeom prst="rect">
                <a:avLst/>
              </a:prstGeom>
              <a:blipFill rotWithShape="1">
                <a:blip r:embed="rId10"/>
                <a:stretch>
                  <a:fillRect t="-12121" b="-18182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8" name="그림 117">
            <a:extLst>
              <a:ext uri="{FF2B5EF4-FFF2-40B4-BE49-F238E27FC236}">
                <a16:creationId xmlns="" xmlns:a16="http://schemas.microsoft.com/office/drawing/2014/main" id="{ABB4B08F-CE93-4D77-B951-518CF525E7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7984" y="3651866"/>
            <a:ext cx="360000" cy="355000"/>
          </a:xfrm>
          <a:prstGeom prst="rect">
            <a:avLst/>
          </a:prstGeom>
        </p:spPr>
      </p:pic>
      <p:pic>
        <p:nvPicPr>
          <p:cNvPr id="119" name="그림 118">
            <a:extLst>
              <a:ext uri="{FF2B5EF4-FFF2-40B4-BE49-F238E27FC236}">
                <a16:creationId xmlns="" xmlns:a16="http://schemas.microsoft.com/office/drawing/2014/main" id="{285D3FF2-4FAE-4577-B7DB-1226A0B9F8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6096" y="3651866"/>
            <a:ext cx="360000" cy="35500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순서도: 대체 처리 9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2" name="Picture 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8">
            <a:extLst>
              <a:ext uri="{FF2B5EF4-FFF2-40B4-BE49-F238E27FC236}">
                <a16:creationId xmlns="" xmlns:a16="http://schemas.microsoft.com/office/drawing/2014/main" id="{8D5602D3-7F9A-4BAE-AEB9-5776DC663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4" name="순서도: 대체 처리 53">
            <a:extLst>
              <a:ext uri="{FF2B5EF4-FFF2-40B4-BE49-F238E27FC236}">
                <a16:creationId xmlns="" xmlns:a16="http://schemas.microsoft.com/office/drawing/2014/main" id="{A2F37A04-1FE4-4FD8-B8F5-909F1EFC16DA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FC5443F6-6782-4F9E-AFD2-98A4CE325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7" name="직사각형 21">
            <a:extLst>
              <a:ext uri="{FF2B5EF4-FFF2-40B4-BE49-F238E27FC236}">
                <a16:creationId xmlns="" xmlns:a16="http://schemas.microsoft.com/office/drawing/2014/main" id="{523EB0BB-1DF6-4CA7-9B2E-AE56112B5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="" xmlns:a16="http://schemas.microsoft.com/office/drawing/2014/main" id="{48AD3773-16BB-4B31-81BE-9D4FD7643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단위 분수의 크기를 비교해 볼까요</a:t>
            </a:r>
          </a:p>
        </p:txBody>
      </p:sp>
      <p:sp>
        <p:nvSpPr>
          <p:cNvPr id="39" name="TextBox 43">
            <a:extLst>
              <a:ext uri="{FF2B5EF4-FFF2-40B4-BE49-F238E27FC236}">
                <a16:creationId xmlns="" xmlns:a16="http://schemas.microsoft.com/office/drawing/2014/main" id="{8E590CAB-91AC-4797-8281-7FFE2E4660C9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분수의 크기를 비교하여 큰 수부터 차례대로 써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EA2F165E-8833-4338-B91A-270439F2F2C5}"/>
              </a:ext>
            </a:extLst>
          </p:cNvPr>
          <p:cNvSpPr/>
          <p:nvPr/>
        </p:nvSpPr>
        <p:spPr>
          <a:xfrm>
            <a:off x="2116596" y="4129598"/>
            <a:ext cx="423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spc="-150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2800" b="1" dirty="0"/>
          </a:p>
        </p:txBody>
      </p:sp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BA604839-4C40-47D5-B2F6-CD1C2A6EAEB5}"/>
              </a:ext>
            </a:extLst>
          </p:cNvPr>
          <p:cNvGrpSpPr/>
          <p:nvPr/>
        </p:nvGrpSpPr>
        <p:grpSpPr>
          <a:xfrm>
            <a:off x="1417813" y="3805782"/>
            <a:ext cx="972423" cy="1001012"/>
            <a:chOff x="1749721" y="4066732"/>
            <a:chExt cx="972423" cy="1001012"/>
          </a:xfrm>
        </p:grpSpPr>
        <p:sp>
          <p:nvSpPr>
            <p:cNvPr id="45" name="직사각형 44">
              <a:extLst>
                <a:ext uri="{FF2B5EF4-FFF2-40B4-BE49-F238E27FC236}">
                  <a16:creationId xmlns="" xmlns:a16="http://schemas.microsoft.com/office/drawing/2014/main" id="{7C25D2BD-F594-4932-A749-26EBBFD839F4}"/>
                </a:ext>
              </a:extLst>
            </p:cNvPr>
            <p:cNvSpPr/>
            <p:nvPr/>
          </p:nvSpPr>
          <p:spPr bwMode="auto">
            <a:xfrm>
              <a:off x="1749721" y="4276818"/>
              <a:ext cx="713808" cy="7909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1" name="그림 50">
              <a:extLst>
                <a:ext uri="{FF2B5EF4-FFF2-40B4-BE49-F238E27FC236}">
                  <a16:creationId xmlns="" xmlns:a16="http://schemas.microsoft.com/office/drawing/2014/main" id="{68801091-355B-4982-A869-D20FB0623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62144" y="4066732"/>
              <a:ext cx="360000" cy="355000"/>
            </a:xfrm>
            <a:prstGeom prst="rect">
              <a:avLst/>
            </a:prstGeom>
          </p:spPr>
        </p:pic>
      </p:grpSp>
      <p:grpSp>
        <p:nvGrpSpPr>
          <p:cNvPr id="53" name="그룹 52">
            <a:extLst>
              <a:ext uri="{FF2B5EF4-FFF2-40B4-BE49-F238E27FC236}">
                <a16:creationId xmlns="" xmlns:a16="http://schemas.microsoft.com/office/drawing/2014/main" id="{69FA1992-2324-46AE-B426-B510F89594F1}"/>
              </a:ext>
            </a:extLst>
          </p:cNvPr>
          <p:cNvGrpSpPr/>
          <p:nvPr/>
        </p:nvGrpSpPr>
        <p:grpSpPr>
          <a:xfrm>
            <a:off x="2502084" y="3805782"/>
            <a:ext cx="972423" cy="1001012"/>
            <a:chOff x="1749721" y="4066732"/>
            <a:chExt cx="972423" cy="1001012"/>
          </a:xfrm>
        </p:grpSpPr>
        <p:sp>
          <p:nvSpPr>
            <p:cNvPr id="55" name="직사각형 54">
              <a:extLst>
                <a:ext uri="{FF2B5EF4-FFF2-40B4-BE49-F238E27FC236}">
                  <a16:creationId xmlns="" xmlns:a16="http://schemas.microsoft.com/office/drawing/2014/main" id="{692894AA-41D2-464F-9D20-94036037017F}"/>
                </a:ext>
              </a:extLst>
            </p:cNvPr>
            <p:cNvSpPr/>
            <p:nvPr/>
          </p:nvSpPr>
          <p:spPr bwMode="auto">
            <a:xfrm>
              <a:off x="1749721" y="4276818"/>
              <a:ext cx="713808" cy="7909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6" name="그림 55">
              <a:extLst>
                <a:ext uri="{FF2B5EF4-FFF2-40B4-BE49-F238E27FC236}">
                  <a16:creationId xmlns="" xmlns:a16="http://schemas.microsoft.com/office/drawing/2014/main" id="{CE45E292-AF4B-4504-8678-4CBAA7941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62144" y="4066732"/>
              <a:ext cx="360000" cy="355000"/>
            </a:xfrm>
            <a:prstGeom prst="rect">
              <a:avLst/>
            </a:prstGeom>
          </p:spPr>
        </p:pic>
      </p:grp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868C8743-57E8-4D7B-BE84-8B98C1FBA74F}"/>
              </a:ext>
            </a:extLst>
          </p:cNvPr>
          <p:cNvSpPr/>
          <p:nvPr/>
        </p:nvSpPr>
        <p:spPr>
          <a:xfrm>
            <a:off x="3311040" y="4129598"/>
            <a:ext cx="423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spc="-150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2800" b="1" dirty="0"/>
          </a:p>
        </p:txBody>
      </p:sp>
      <p:grpSp>
        <p:nvGrpSpPr>
          <p:cNvPr id="59" name="그룹 58">
            <a:extLst>
              <a:ext uri="{FF2B5EF4-FFF2-40B4-BE49-F238E27FC236}">
                <a16:creationId xmlns="" xmlns:a16="http://schemas.microsoft.com/office/drawing/2014/main" id="{6A3B0A7A-66FB-441C-AD10-EDCCA666D416}"/>
              </a:ext>
            </a:extLst>
          </p:cNvPr>
          <p:cNvGrpSpPr/>
          <p:nvPr/>
        </p:nvGrpSpPr>
        <p:grpSpPr>
          <a:xfrm>
            <a:off x="3696528" y="3805782"/>
            <a:ext cx="972423" cy="1001012"/>
            <a:chOff x="1749721" y="4066732"/>
            <a:chExt cx="972423" cy="1001012"/>
          </a:xfrm>
        </p:grpSpPr>
        <p:sp>
          <p:nvSpPr>
            <p:cNvPr id="60" name="직사각형 59">
              <a:extLst>
                <a:ext uri="{FF2B5EF4-FFF2-40B4-BE49-F238E27FC236}">
                  <a16:creationId xmlns="" xmlns:a16="http://schemas.microsoft.com/office/drawing/2014/main" id="{75EE8026-E00D-4D5A-A2A7-9A79EFDE35B3}"/>
                </a:ext>
              </a:extLst>
            </p:cNvPr>
            <p:cNvSpPr/>
            <p:nvPr/>
          </p:nvSpPr>
          <p:spPr bwMode="auto">
            <a:xfrm>
              <a:off x="1749721" y="4276818"/>
              <a:ext cx="713808" cy="7909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3" name="그림 62">
              <a:extLst>
                <a:ext uri="{FF2B5EF4-FFF2-40B4-BE49-F238E27FC236}">
                  <a16:creationId xmlns="" xmlns:a16="http://schemas.microsoft.com/office/drawing/2014/main" id="{ABB4B08F-CE93-4D77-B951-518CF525E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62144" y="4066732"/>
              <a:ext cx="360000" cy="355000"/>
            </a:xfrm>
            <a:prstGeom prst="rect">
              <a:avLst/>
            </a:prstGeom>
          </p:spPr>
        </p:pic>
      </p:grp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5F22E0C7-5107-43F7-BA29-617D237C3975}"/>
              </a:ext>
            </a:extLst>
          </p:cNvPr>
          <p:cNvSpPr/>
          <p:nvPr/>
        </p:nvSpPr>
        <p:spPr>
          <a:xfrm>
            <a:off x="4438225" y="4129598"/>
            <a:ext cx="423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spc="-150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2800" b="1" dirty="0"/>
          </a:p>
        </p:txBody>
      </p:sp>
      <p:grpSp>
        <p:nvGrpSpPr>
          <p:cNvPr id="65" name="그룹 64">
            <a:extLst>
              <a:ext uri="{FF2B5EF4-FFF2-40B4-BE49-F238E27FC236}">
                <a16:creationId xmlns="" xmlns:a16="http://schemas.microsoft.com/office/drawing/2014/main" id="{0DE1E61E-915B-458A-92AE-846E9F168A98}"/>
              </a:ext>
            </a:extLst>
          </p:cNvPr>
          <p:cNvGrpSpPr/>
          <p:nvPr/>
        </p:nvGrpSpPr>
        <p:grpSpPr>
          <a:xfrm>
            <a:off x="4823713" y="3805782"/>
            <a:ext cx="972423" cy="1001012"/>
            <a:chOff x="1749721" y="4066732"/>
            <a:chExt cx="972423" cy="1001012"/>
          </a:xfrm>
        </p:grpSpPr>
        <p:sp>
          <p:nvSpPr>
            <p:cNvPr id="66" name="직사각형 65">
              <a:extLst>
                <a:ext uri="{FF2B5EF4-FFF2-40B4-BE49-F238E27FC236}">
                  <a16:creationId xmlns="" xmlns:a16="http://schemas.microsoft.com/office/drawing/2014/main" id="{BA1B36A9-95D8-4351-B63C-FACAB9F57595}"/>
                </a:ext>
              </a:extLst>
            </p:cNvPr>
            <p:cNvSpPr/>
            <p:nvPr/>
          </p:nvSpPr>
          <p:spPr bwMode="auto">
            <a:xfrm>
              <a:off x="1749721" y="4276818"/>
              <a:ext cx="713808" cy="7909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7" name="그림 66">
              <a:extLst>
                <a:ext uri="{FF2B5EF4-FFF2-40B4-BE49-F238E27FC236}">
                  <a16:creationId xmlns="" xmlns:a16="http://schemas.microsoft.com/office/drawing/2014/main" id="{285D3FF2-4FAE-4577-B7DB-1226A0B9F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62144" y="4066732"/>
              <a:ext cx="360000" cy="355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직사각형 77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1545876" y="4072732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 dirty="0" smtClean="0">
                              <a:solidFill>
                                <a:schemeClr val="accent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1" i="0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𝟏</m:t>
                          </m:r>
                        </m:num>
                        <m:den>
                          <m:r>
                            <a:rPr lang="en-US" altLang="ko-KR" b="1" i="0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kumimoji="1" lang="ko-KR" altLang="en-US" b="1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45876" y="4072732"/>
                <a:ext cx="505430" cy="65526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직사각형 78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2680008" y="4072732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 dirty="0" smtClean="0">
                              <a:solidFill>
                                <a:schemeClr val="accent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1" i="0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𝟏</m:t>
                          </m:r>
                        </m:num>
                        <m:den>
                          <m:r>
                            <a:rPr lang="en-US" altLang="ko-KR" b="1" i="0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kumimoji="1" lang="ko-KR" altLang="en-US" b="1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80008" y="4072732"/>
                <a:ext cx="505430" cy="65526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직사각형 79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3814140" y="4072732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 dirty="0" smtClean="0">
                              <a:solidFill>
                                <a:schemeClr val="accent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1" i="0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𝟏</m:t>
                          </m:r>
                        </m:num>
                        <m:den>
                          <m:r>
                            <a:rPr lang="en-US" altLang="ko-KR" b="1" i="0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𝟕</m:t>
                          </m:r>
                        </m:den>
                      </m:f>
                    </m:oMath>
                  </m:oMathPara>
                </a14:m>
                <a:endParaRPr kumimoji="1" lang="ko-KR" altLang="en-US" b="1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4140" y="4072732"/>
                <a:ext cx="505430" cy="65526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직사각형 82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4948271" y="4072732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 dirty="0" smtClean="0">
                              <a:solidFill>
                                <a:schemeClr val="accent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1" i="0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𝟏</m:t>
                          </m:r>
                        </m:num>
                        <m:den>
                          <m:r>
                            <a:rPr lang="en-US" altLang="ko-KR" b="1" i="0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kumimoji="1" lang="ko-KR" altLang="en-US" b="1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48271" y="4072732"/>
                <a:ext cx="505430" cy="65526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014DDAF0-B269-4324-894B-68D5F845114C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="" xmlns:a16="http://schemas.microsoft.com/office/drawing/2014/main" id="{E4AC3F01-1180-43F7-B626-0A35E1B5C833}"/>
              </a:ext>
            </a:extLst>
          </p:cNvPr>
          <p:cNvGrpSpPr/>
          <p:nvPr/>
        </p:nvGrpSpPr>
        <p:grpSpPr>
          <a:xfrm>
            <a:off x="175934" y="3206569"/>
            <a:ext cx="6667165" cy="2058635"/>
            <a:chOff x="179512" y="3304680"/>
            <a:chExt cx="6667165" cy="1968610"/>
          </a:xfrm>
        </p:grpSpPr>
        <p:sp>
          <p:nvSpPr>
            <p:cNvPr id="68" name="직각 삼각형 67">
              <a:extLst>
                <a:ext uri="{FF2B5EF4-FFF2-40B4-BE49-F238E27FC236}">
                  <a16:creationId xmlns="" xmlns:a16="http://schemas.microsoft.com/office/drawing/2014/main" id="{2D3BE636-0CFE-4D45-8B17-17EA2658E46B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="" xmlns:a16="http://schemas.microsoft.com/office/drawing/2014/main" id="{F02ECF51-2999-4F32-92FA-E0EA303EC009}"/>
                </a:ext>
              </a:extLst>
            </p:cNvPr>
            <p:cNvSpPr/>
            <p:nvPr/>
          </p:nvSpPr>
          <p:spPr>
            <a:xfrm>
              <a:off x="179512" y="3669069"/>
              <a:ext cx="6667165" cy="14161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76" name="Picture 2">
              <a:extLst>
                <a:ext uri="{FF2B5EF4-FFF2-40B4-BE49-F238E27FC236}">
                  <a16:creationId xmlns="" xmlns:a16="http://schemas.microsoft.com/office/drawing/2014/main" id="{40C6E868-8193-4B0F-BD70-F67EDF93CF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0468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4" name="TextBox 43">
            <a:extLst>
              <a:ext uri="{FF2B5EF4-FFF2-40B4-BE49-F238E27FC236}">
                <a16:creationId xmlns="" xmlns:a16="http://schemas.microsoft.com/office/drawing/2014/main" id="{C268AB1D-09F2-4466-AABF-8B8CCF83BDFA}"/>
              </a:ext>
            </a:extLst>
          </p:cNvPr>
          <p:cNvSpPr txBox="1"/>
          <p:nvPr/>
        </p:nvSpPr>
        <p:spPr>
          <a:xfrm>
            <a:off x="251520" y="3609020"/>
            <a:ext cx="6576570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단위분수는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분모가 작은 쪽이 더 큽니다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따라서 분모에 따라 작은 순으로 나열하면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3, 5, 7, 8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이므로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분수의 크기는    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&gt;   &gt;   &gt;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직사각형 84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1949080" y="4401247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49080" y="4401247"/>
                <a:ext cx="505430" cy="65526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직사각형 85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2372021" y="4401247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72021" y="4401247"/>
                <a:ext cx="505430" cy="65526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직사각형 86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2794962" y="4401247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94962" y="4401247"/>
                <a:ext cx="505430" cy="65526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직사각형 87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3217902" y="4401247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17902" y="4401247"/>
                <a:ext cx="505430" cy="65526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사각형: 둥근 모서리 54">
            <a:extLst>
              <a:ext uri="{FF2B5EF4-FFF2-40B4-BE49-F238E27FC236}">
                <a16:creationId xmlns="" xmlns:a16="http://schemas.microsoft.com/office/drawing/2014/main" id="{0A7E7857-0E5A-4425-B6BA-DB1D8760054D}"/>
              </a:ext>
            </a:extLst>
          </p:cNvPr>
          <p:cNvSpPr/>
          <p:nvPr/>
        </p:nvSpPr>
        <p:spPr>
          <a:xfrm>
            <a:off x="1583668" y="2610563"/>
            <a:ext cx="3765495" cy="92241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직사각형 120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4647226" y="2729400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9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9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9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kumimoji="1" lang="ko-KR" altLang="en-US" sz="19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21" name="직사각형 12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7226" y="2729400"/>
                <a:ext cx="505430" cy="65526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직사각형 121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3727609" y="2729400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9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9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9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kumimoji="1" lang="ko-KR" altLang="en-US" sz="19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22" name="직사각형 12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27609" y="2729400"/>
                <a:ext cx="505430" cy="65526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직사각형 122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2773918" y="2729400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9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9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9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kumimoji="1" lang="ko-KR" altLang="en-US" sz="19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23" name="직사각형 12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73918" y="2729400"/>
                <a:ext cx="505430" cy="65526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직사각형 123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1855401" y="2729400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9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9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9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kumimoji="1" lang="ko-KR" altLang="en-US" sz="19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24" name="직사각형 12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55401" y="2729400"/>
                <a:ext cx="505430" cy="65526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25088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3">
            <a:extLst>
              <a:ext uri="{FF2B5EF4-FFF2-40B4-BE49-F238E27FC236}">
                <a16:creationId xmlns="" xmlns:a16="http://schemas.microsoft.com/office/drawing/2014/main" id="{8E590CAB-91AC-4797-8281-7FFE2E4660C9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준서와 예은이는 휴대전화를 충전하고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배터리가 더 많이 충전된 사람은 누구인지 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824F551-EC58-4C52-98F0-D084E2273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249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순서도: 대체 처리 5">
            <a:extLst>
              <a:ext uri="{FF2B5EF4-FFF2-40B4-BE49-F238E27FC236}">
                <a16:creationId xmlns="" xmlns:a16="http://schemas.microsoft.com/office/drawing/2014/main" id="{C622B804-2D73-4F04-B0ED-73607B629E75}"/>
              </a:ext>
            </a:extLst>
          </p:cNvPr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D1D80B5-9F79-49D8-AA80-06931729A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" name="순서도: 대체 처리 7">
            <a:extLst>
              <a:ext uri="{FF2B5EF4-FFF2-40B4-BE49-F238E27FC236}">
                <a16:creationId xmlns="" xmlns:a16="http://schemas.microsoft.com/office/drawing/2014/main" id="{9E0D6CF3-63A5-4E7A-9F00-2D51DBD927ED}"/>
              </a:ext>
            </a:extLst>
          </p:cNvPr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7333DFE-53BD-40A3-9925-BF895C7C1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0" name="순서도: 대체 처리 9">
            <a:extLst>
              <a:ext uri="{FF2B5EF4-FFF2-40B4-BE49-F238E27FC236}">
                <a16:creationId xmlns="" xmlns:a16="http://schemas.microsoft.com/office/drawing/2014/main" id="{A72DE370-DAD8-43D0-99E5-895016528AF6}"/>
              </a:ext>
            </a:extLst>
          </p:cNvPr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EBED834-9888-4E77-A7CE-38F2995FA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" name="순서도: 대체 처리 11">
            <a:extLst>
              <a:ext uri="{FF2B5EF4-FFF2-40B4-BE49-F238E27FC236}">
                <a16:creationId xmlns="" xmlns:a16="http://schemas.microsoft.com/office/drawing/2014/main" id="{945CF570-3B14-4354-A775-648E211206BE}"/>
              </a:ext>
            </a:extLst>
          </p:cNvPr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B18927A-8585-4AF6-943C-3207FAF1F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4" name="순서도: 대체 처리 13">
            <a:extLst>
              <a:ext uri="{FF2B5EF4-FFF2-40B4-BE49-F238E27FC236}">
                <a16:creationId xmlns="" xmlns:a16="http://schemas.microsoft.com/office/drawing/2014/main" id="{4335C5B7-5A8F-4BF8-A4CF-E2244FE884B1}"/>
              </a:ext>
            </a:extLst>
          </p:cNvPr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3B5B645-1567-41C0-AAB4-B666B1AA6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6" name="순서도: 대체 처리 15">
            <a:extLst>
              <a:ext uri="{FF2B5EF4-FFF2-40B4-BE49-F238E27FC236}">
                <a16:creationId xmlns="" xmlns:a16="http://schemas.microsoft.com/office/drawing/2014/main" id="{4BFE25BA-30BD-46DB-AFAC-6F603F7700B2}"/>
              </a:ext>
            </a:extLst>
          </p:cNvPr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92BF4FC0-D0B0-4170-8F7D-B5E312CF9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8" name="TextBox 7">
            <a:extLst>
              <a:ext uri="{FF2B5EF4-FFF2-40B4-BE49-F238E27FC236}">
                <a16:creationId xmlns="" xmlns:a16="http://schemas.microsoft.com/office/drawing/2014/main" id="{0A16F341-80A0-4E0B-BA0F-6088E98B1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9" name="TextBox 8">
            <a:extLst>
              <a:ext uri="{FF2B5EF4-FFF2-40B4-BE49-F238E27FC236}">
                <a16:creationId xmlns="" xmlns:a16="http://schemas.microsoft.com/office/drawing/2014/main" id="{2B063EE6-5B47-4942-9813-480935D5E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22" name="순서도: 대체 처리 21">
            <a:extLst>
              <a:ext uri="{FF2B5EF4-FFF2-40B4-BE49-F238E27FC236}">
                <a16:creationId xmlns="" xmlns:a16="http://schemas.microsoft.com/office/drawing/2014/main" id="{86BB4569-E57F-49B3-BCF8-BDB75AEBD3A7}"/>
              </a:ext>
            </a:extLst>
          </p:cNvPr>
          <p:cNvSpPr/>
          <p:nvPr/>
        </p:nvSpPr>
        <p:spPr>
          <a:xfrm>
            <a:off x="576299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8B9C1483-5834-4864-B122-8FAFE5FC2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12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24" name="순서도: 대체 처리 23">
            <a:extLst>
              <a:ext uri="{FF2B5EF4-FFF2-40B4-BE49-F238E27FC236}">
                <a16:creationId xmlns="" xmlns:a16="http://schemas.microsoft.com/office/drawing/2014/main" id="{6BD37A1B-E369-45FC-9943-311FCCD21D81}"/>
              </a:ext>
            </a:extLst>
          </p:cNvPr>
          <p:cNvSpPr/>
          <p:nvPr/>
        </p:nvSpPr>
        <p:spPr>
          <a:xfrm>
            <a:off x="628573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1D696346-9FE4-44FD-BE39-D3310672E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686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pic>
        <p:nvPicPr>
          <p:cNvPr id="45" name="Picture 6">
            <a:extLst>
              <a:ext uri="{FF2B5EF4-FFF2-40B4-BE49-F238E27FC236}">
                <a16:creationId xmlns="" xmlns:a16="http://schemas.microsoft.com/office/drawing/2014/main" id="{E5159053-7E36-43B8-8CCD-A9D9E050B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12">
            <a:extLst>
              <a:ext uri="{FF2B5EF4-FFF2-40B4-BE49-F238E27FC236}">
                <a16:creationId xmlns="" xmlns:a16="http://schemas.microsoft.com/office/drawing/2014/main" id="{3A3D1B42-4041-4782-A4F6-305C02F8F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63638154-714F-4EF6-BACD-53EFD7004952}"/>
              </a:ext>
            </a:extLst>
          </p:cNvPr>
          <p:cNvSpPr txBox="1"/>
          <p:nvPr/>
        </p:nvSpPr>
        <p:spPr>
          <a:xfrm>
            <a:off x="7018371" y="1092168"/>
            <a:ext cx="21256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5"/>
              </a:rPr>
              <a:t>https://cdata2.tsherpa.co.kr/tsherpa/MultiMedia/Flash/2020/curri/index.html?flashxmlnum=yuni4856&amp;classa=A8-C1-31-MM-MM-04-07-06-0-0-0-0&amp;classno=MM_31_04/suh_0301_06_0006/suh_0301_06_0006_401_1.html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 발주 부분 설명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가로 길이를 오른쪽 삽화와 같은 크기로 그리고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등분한 것 중 하나만 칠한 삽화로 수정해서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="" xmlns:a16="http://schemas.microsoft.com/office/drawing/2014/main" id="{521FDB28-9457-470D-B942-A0DD66F3C8C2}"/>
              </a:ext>
            </a:extLst>
          </p:cNvPr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="" xmlns:a16="http://schemas.microsoft.com/office/drawing/2014/main" id="{5B37D03E-AE79-494E-B06A-A7626A146717}"/>
              </a:ext>
            </a:extLst>
          </p:cNvPr>
          <p:cNvSpPr/>
          <p:nvPr/>
        </p:nvSpPr>
        <p:spPr>
          <a:xfrm>
            <a:off x="4675759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21">
            <a:extLst>
              <a:ext uri="{FF2B5EF4-FFF2-40B4-BE49-F238E27FC236}">
                <a16:creationId xmlns="" xmlns:a16="http://schemas.microsoft.com/office/drawing/2014/main" id="{FA0705F6-96E0-4B54-AEB7-767B18A73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9">
            <a:extLst>
              <a:ext uri="{FF2B5EF4-FFF2-40B4-BE49-F238E27FC236}">
                <a16:creationId xmlns="" xmlns:a16="http://schemas.microsoft.com/office/drawing/2014/main" id="{3B4C1EDF-F2B9-40E4-BEFD-CC89BEE9C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단위 분수의 크기를 비교해 볼까요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643" y="2691132"/>
            <a:ext cx="5354195" cy="1268613"/>
          </a:xfrm>
          <a:prstGeom prst="rect">
            <a:avLst/>
          </a:prstGeom>
        </p:spPr>
      </p:pic>
      <p:pic>
        <p:nvPicPr>
          <p:cNvPr id="87" name="Picture 40">
            <a:extLst>
              <a:ext uri="{FF2B5EF4-FFF2-40B4-BE49-F238E27FC236}">
                <a16:creationId xmlns="" xmlns:a16="http://schemas.microsoft.com/office/drawing/2014/main" id="{062D34C2-ECF4-4CC0-8C23-68AF7D72E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450" y="2318782"/>
            <a:ext cx="838383" cy="283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41">
            <a:extLst>
              <a:ext uri="{FF2B5EF4-FFF2-40B4-BE49-F238E27FC236}">
                <a16:creationId xmlns="" xmlns:a16="http://schemas.microsoft.com/office/drawing/2014/main" id="{55AE16E6-2BD7-4AF2-9A30-90F7C45E6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970" y="2312876"/>
            <a:ext cx="684876" cy="289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9" name="직선 연결선 88">
            <a:extLst>
              <a:ext uri="{FF2B5EF4-FFF2-40B4-BE49-F238E27FC236}">
                <a16:creationId xmlns="" xmlns:a16="http://schemas.microsoft.com/office/drawing/2014/main" id="{C318E404-BE90-40E9-87EA-5EC56A862400}"/>
              </a:ext>
            </a:extLst>
          </p:cNvPr>
          <p:cNvCxnSpPr>
            <a:cxnSpLocks/>
          </p:cNvCxnSpPr>
          <p:nvPr/>
        </p:nvCxnSpPr>
        <p:spPr bwMode="auto">
          <a:xfrm>
            <a:off x="791580" y="2215169"/>
            <a:ext cx="4140814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직선 연결선 89">
            <a:extLst>
              <a:ext uri="{FF2B5EF4-FFF2-40B4-BE49-F238E27FC236}">
                <a16:creationId xmlns="" xmlns:a16="http://schemas.microsoft.com/office/drawing/2014/main" id="{6C8DE6C4-866A-40B7-8330-BE43471A2F23}"/>
              </a:ext>
            </a:extLst>
          </p:cNvPr>
          <p:cNvCxnSpPr>
            <a:cxnSpLocks/>
          </p:cNvCxnSpPr>
          <p:nvPr/>
        </p:nvCxnSpPr>
        <p:spPr bwMode="auto">
          <a:xfrm>
            <a:off x="719572" y="1893849"/>
            <a:ext cx="4786681" cy="22016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직사각형 93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2158358" y="3853851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4" name="직사각형 9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8358" y="3853851"/>
                <a:ext cx="505430" cy="65526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그룹 19"/>
          <p:cNvGrpSpPr/>
          <p:nvPr/>
        </p:nvGrpSpPr>
        <p:grpSpPr>
          <a:xfrm>
            <a:off x="1404330" y="3956743"/>
            <a:ext cx="687524" cy="449485"/>
            <a:chOff x="755576" y="3906047"/>
            <a:chExt cx="687524" cy="449485"/>
          </a:xfrm>
        </p:grpSpPr>
        <p:pic>
          <p:nvPicPr>
            <p:cNvPr id="92" name="Picture 5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26" y="3906047"/>
              <a:ext cx="632828" cy="449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755576" y="3933056"/>
              <a:ext cx="687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준서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직사각형 95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5038678" y="3853851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6" name="직사각형 9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38678" y="3853851"/>
                <a:ext cx="505430" cy="65526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7" name="그룹 96"/>
          <p:cNvGrpSpPr/>
          <p:nvPr/>
        </p:nvGrpSpPr>
        <p:grpSpPr>
          <a:xfrm>
            <a:off x="4284650" y="3956743"/>
            <a:ext cx="687524" cy="449485"/>
            <a:chOff x="755576" y="3906047"/>
            <a:chExt cx="687524" cy="449485"/>
          </a:xfrm>
        </p:grpSpPr>
        <p:pic>
          <p:nvPicPr>
            <p:cNvPr id="98" name="Picture 5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26" y="3906047"/>
              <a:ext cx="632828" cy="449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9" name="TextBox 98"/>
            <p:cNvSpPr txBox="1"/>
            <p:nvPr/>
          </p:nvSpPr>
          <p:spPr>
            <a:xfrm>
              <a:off x="755576" y="3933056"/>
              <a:ext cx="687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예은</a:t>
              </a: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="" xmlns:a16="http://schemas.microsoft.com/office/drawing/2014/main" id="{0E4128C9-5095-48B5-8BE6-367AFEB1BC5B}"/>
              </a:ext>
            </a:extLst>
          </p:cNvPr>
          <p:cNvGrpSpPr/>
          <p:nvPr/>
        </p:nvGrpSpPr>
        <p:grpSpPr>
          <a:xfrm>
            <a:off x="3203027" y="4545124"/>
            <a:ext cx="870404" cy="556221"/>
            <a:chOff x="1704831" y="4175320"/>
            <a:chExt cx="870404" cy="556221"/>
          </a:xfrm>
        </p:grpSpPr>
        <p:sp>
          <p:nvSpPr>
            <p:cNvPr id="101" name="직사각형 100">
              <a:extLst>
                <a:ext uri="{FF2B5EF4-FFF2-40B4-BE49-F238E27FC236}">
                  <a16:creationId xmlns="" xmlns:a16="http://schemas.microsoft.com/office/drawing/2014/main" id="{F6ACED8D-8F98-4EF7-B6CB-2380C6BB79C2}"/>
                </a:ext>
              </a:extLst>
            </p:cNvPr>
            <p:cNvSpPr/>
            <p:nvPr/>
          </p:nvSpPr>
          <p:spPr bwMode="auto">
            <a:xfrm>
              <a:off x="1704831" y="4329100"/>
              <a:ext cx="652170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준서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2" name="그림 101">
              <a:extLst>
                <a:ext uri="{FF2B5EF4-FFF2-40B4-BE49-F238E27FC236}">
                  <a16:creationId xmlns="" xmlns:a16="http://schemas.microsoft.com/office/drawing/2014/main" id="{F8C42616-FE18-476A-AA3A-59A4D5F51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cxnSp>
        <p:nvCxnSpPr>
          <p:cNvPr id="103" name="직선 연결선 102">
            <a:extLst>
              <a:ext uri="{FF2B5EF4-FFF2-40B4-BE49-F238E27FC236}">
                <a16:creationId xmlns="" xmlns:a16="http://schemas.microsoft.com/office/drawing/2014/main" id="{C318E404-BE90-40E9-87EA-5EC56A862400}"/>
              </a:ext>
            </a:extLst>
          </p:cNvPr>
          <p:cNvCxnSpPr>
            <a:cxnSpLocks/>
          </p:cNvCxnSpPr>
          <p:nvPr/>
        </p:nvCxnSpPr>
        <p:spPr bwMode="auto">
          <a:xfrm>
            <a:off x="5704958" y="1916832"/>
            <a:ext cx="991278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타원 103">
            <a:extLst>
              <a:ext uri="{FF2B5EF4-FFF2-40B4-BE49-F238E27FC236}">
                <a16:creationId xmlns="" xmlns:a16="http://schemas.microsoft.com/office/drawing/2014/main" id="{5B37D03E-AE79-494E-B06A-A7626A146717}"/>
              </a:ext>
            </a:extLst>
          </p:cNvPr>
          <p:cNvSpPr/>
          <p:nvPr/>
        </p:nvSpPr>
        <p:spPr>
          <a:xfrm>
            <a:off x="1147131" y="39048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5B37D03E-AE79-494E-B06A-A7626A146717}"/>
              </a:ext>
            </a:extLst>
          </p:cNvPr>
          <p:cNvSpPr/>
          <p:nvPr/>
        </p:nvSpPr>
        <p:spPr>
          <a:xfrm>
            <a:off x="4136381" y="38858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11869" y="2748230"/>
            <a:ext cx="1850118" cy="110562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916932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101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22058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발주</a:t>
                      </a:r>
                      <a:endParaRPr lang="en-US" altLang="ko-KR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suh_h_0301_06_0006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</a:t>
                      </a:r>
                      <a:endParaRPr lang="ko-KR" altLang="en-US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521FDB28-9457-470D-B942-A0DD66F3C8C2}"/>
              </a:ext>
            </a:extLst>
          </p:cNvPr>
          <p:cNvSpPr/>
          <p:nvPr/>
        </p:nvSpPr>
        <p:spPr>
          <a:xfrm>
            <a:off x="863600" y="26021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23786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3">
            <a:extLst>
              <a:ext uri="{FF2B5EF4-FFF2-40B4-BE49-F238E27FC236}">
                <a16:creationId xmlns="" xmlns:a16="http://schemas.microsoft.com/office/drawing/2014/main" id="{8E590CAB-91AC-4797-8281-7FFE2E4660C9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준서와 예은이는 휴대전화를 충전하고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배터리가 더 많이 충전된 사람은 누구인지 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824F551-EC58-4C52-98F0-D084E2273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순서도: 대체 처리 5">
            <a:extLst>
              <a:ext uri="{FF2B5EF4-FFF2-40B4-BE49-F238E27FC236}">
                <a16:creationId xmlns="" xmlns:a16="http://schemas.microsoft.com/office/drawing/2014/main" id="{C622B804-2D73-4F04-B0ED-73607B629E75}"/>
              </a:ext>
            </a:extLst>
          </p:cNvPr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D1D80B5-9F79-49D8-AA80-06931729A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" name="순서도: 대체 처리 7">
            <a:extLst>
              <a:ext uri="{FF2B5EF4-FFF2-40B4-BE49-F238E27FC236}">
                <a16:creationId xmlns="" xmlns:a16="http://schemas.microsoft.com/office/drawing/2014/main" id="{9E0D6CF3-63A5-4E7A-9F00-2D51DBD927ED}"/>
              </a:ext>
            </a:extLst>
          </p:cNvPr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7333DFE-53BD-40A3-9925-BF895C7C1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0" name="순서도: 대체 처리 9">
            <a:extLst>
              <a:ext uri="{FF2B5EF4-FFF2-40B4-BE49-F238E27FC236}">
                <a16:creationId xmlns="" xmlns:a16="http://schemas.microsoft.com/office/drawing/2014/main" id="{A72DE370-DAD8-43D0-99E5-895016528AF6}"/>
              </a:ext>
            </a:extLst>
          </p:cNvPr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EBED834-9888-4E77-A7CE-38F2995FA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" name="순서도: 대체 처리 11">
            <a:extLst>
              <a:ext uri="{FF2B5EF4-FFF2-40B4-BE49-F238E27FC236}">
                <a16:creationId xmlns="" xmlns:a16="http://schemas.microsoft.com/office/drawing/2014/main" id="{945CF570-3B14-4354-A775-648E211206BE}"/>
              </a:ext>
            </a:extLst>
          </p:cNvPr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B18927A-8585-4AF6-943C-3207FAF1F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4" name="순서도: 대체 처리 13">
            <a:extLst>
              <a:ext uri="{FF2B5EF4-FFF2-40B4-BE49-F238E27FC236}">
                <a16:creationId xmlns="" xmlns:a16="http://schemas.microsoft.com/office/drawing/2014/main" id="{4335C5B7-5A8F-4BF8-A4CF-E2244FE884B1}"/>
              </a:ext>
            </a:extLst>
          </p:cNvPr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3B5B645-1567-41C0-AAB4-B666B1AA6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6" name="순서도: 대체 처리 15">
            <a:extLst>
              <a:ext uri="{FF2B5EF4-FFF2-40B4-BE49-F238E27FC236}">
                <a16:creationId xmlns="" xmlns:a16="http://schemas.microsoft.com/office/drawing/2014/main" id="{4BFE25BA-30BD-46DB-AFAC-6F603F7700B2}"/>
              </a:ext>
            </a:extLst>
          </p:cNvPr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92BF4FC0-D0B0-4170-8F7D-B5E312CF9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8" name="TextBox 7">
            <a:extLst>
              <a:ext uri="{FF2B5EF4-FFF2-40B4-BE49-F238E27FC236}">
                <a16:creationId xmlns="" xmlns:a16="http://schemas.microsoft.com/office/drawing/2014/main" id="{0A16F341-80A0-4E0B-BA0F-6088E98B1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9" name="TextBox 8">
            <a:extLst>
              <a:ext uri="{FF2B5EF4-FFF2-40B4-BE49-F238E27FC236}">
                <a16:creationId xmlns="" xmlns:a16="http://schemas.microsoft.com/office/drawing/2014/main" id="{2B063EE6-5B47-4942-9813-480935D5E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22" name="순서도: 대체 처리 21">
            <a:extLst>
              <a:ext uri="{FF2B5EF4-FFF2-40B4-BE49-F238E27FC236}">
                <a16:creationId xmlns="" xmlns:a16="http://schemas.microsoft.com/office/drawing/2014/main" id="{86BB4569-E57F-49B3-BCF8-BDB75AEBD3A7}"/>
              </a:ext>
            </a:extLst>
          </p:cNvPr>
          <p:cNvSpPr/>
          <p:nvPr/>
        </p:nvSpPr>
        <p:spPr>
          <a:xfrm>
            <a:off x="576299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8B9C1483-5834-4864-B122-8FAFE5FC2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12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24" name="순서도: 대체 처리 23">
            <a:extLst>
              <a:ext uri="{FF2B5EF4-FFF2-40B4-BE49-F238E27FC236}">
                <a16:creationId xmlns="" xmlns:a16="http://schemas.microsoft.com/office/drawing/2014/main" id="{6BD37A1B-E369-45FC-9943-311FCCD21D81}"/>
              </a:ext>
            </a:extLst>
          </p:cNvPr>
          <p:cNvSpPr/>
          <p:nvPr/>
        </p:nvSpPr>
        <p:spPr>
          <a:xfrm>
            <a:off x="628573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1D696346-9FE4-44FD-BE39-D3310672E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686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pic>
        <p:nvPicPr>
          <p:cNvPr id="45" name="Picture 6">
            <a:extLst>
              <a:ext uri="{FF2B5EF4-FFF2-40B4-BE49-F238E27FC236}">
                <a16:creationId xmlns="" xmlns:a16="http://schemas.microsoft.com/office/drawing/2014/main" id="{E5159053-7E36-43B8-8CCD-A9D9E050B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12">
            <a:extLst>
              <a:ext uri="{FF2B5EF4-FFF2-40B4-BE49-F238E27FC236}">
                <a16:creationId xmlns="" xmlns:a16="http://schemas.microsoft.com/office/drawing/2014/main" id="{3A3D1B42-4041-4782-A4F6-305C02F8F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직사각형 21">
            <a:extLst>
              <a:ext uri="{FF2B5EF4-FFF2-40B4-BE49-F238E27FC236}">
                <a16:creationId xmlns="" xmlns:a16="http://schemas.microsoft.com/office/drawing/2014/main" id="{FA0705F6-96E0-4B54-AEB7-767B18A73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9">
            <a:extLst>
              <a:ext uri="{FF2B5EF4-FFF2-40B4-BE49-F238E27FC236}">
                <a16:creationId xmlns="" xmlns:a16="http://schemas.microsoft.com/office/drawing/2014/main" id="{3B4C1EDF-F2B9-40E4-BEFD-CC89BEE9C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단위 분수의 크기를 비교해 볼까요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643" y="2691132"/>
            <a:ext cx="5354195" cy="1268613"/>
          </a:xfrm>
          <a:prstGeom prst="rect">
            <a:avLst/>
          </a:prstGeom>
        </p:spPr>
      </p:pic>
      <p:pic>
        <p:nvPicPr>
          <p:cNvPr id="87" name="Picture 40">
            <a:extLst>
              <a:ext uri="{FF2B5EF4-FFF2-40B4-BE49-F238E27FC236}">
                <a16:creationId xmlns="" xmlns:a16="http://schemas.microsoft.com/office/drawing/2014/main" id="{062D34C2-ECF4-4CC0-8C23-68AF7D72E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450" y="2318782"/>
            <a:ext cx="838383" cy="283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41">
            <a:extLst>
              <a:ext uri="{FF2B5EF4-FFF2-40B4-BE49-F238E27FC236}">
                <a16:creationId xmlns="" xmlns:a16="http://schemas.microsoft.com/office/drawing/2014/main" id="{55AE16E6-2BD7-4AF2-9A30-90F7C45E6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970" y="2312876"/>
            <a:ext cx="684876" cy="289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9" name="직선 연결선 88">
            <a:extLst>
              <a:ext uri="{FF2B5EF4-FFF2-40B4-BE49-F238E27FC236}">
                <a16:creationId xmlns="" xmlns:a16="http://schemas.microsoft.com/office/drawing/2014/main" id="{C318E404-BE90-40E9-87EA-5EC56A862400}"/>
              </a:ext>
            </a:extLst>
          </p:cNvPr>
          <p:cNvCxnSpPr>
            <a:cxnSpLocks/>
          </p:cNvCxnSpPr>
          <p:nvPr/>
        </p:nvCxnSpPr>
        <p:spPr bwMode="auto">
          <a:xfrm>
            <a:off x="791580" y="2215169"/>
            <a:ext cx="4140814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직선 연결선 89">
            <a:extLst>
              <a:ext uri="{FF2B5EF4-FFF2-40B4-BE49-F238E27FC236}">
                <a16:creationId xmlns="" xmlns:a16="http://schemas.microsoft.com/office/drawing/2014/main" id="{6C8DE6C4-866A-40B7-8330-BE43471A2F23}"/>
              </a:ext>
            </a:extLst>
          </p:cNvPr>
          <p:cNvCxnSpPr>
            <a:cxnSpLocks/>
          </p:cNvCxnSpPr>
          <p:nvPr/>
        </p:nvCxnSpPr>
        <p:spPr bwMode="auto">
          <a:xfrm>
            <a:off x="719572" y="1893849"/>
            <a:ext cx="4786681" cy="22016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직사각형 93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1906330" y="3853851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6330" y="3853851"/>
                <a:ext cx="505430" cy="6552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그룹 19"/>
          <p:cNvGrpSpPr/>
          <p:nvPr/>
        </p:nvGrpSpPr>
        <p:grpSpPr>
          <a:xfrm>
            <a:off x="1078102" y="3956743"/>
            <a:ext cx="687524" cy="449485"/>
            <a:chOff x="755576" y="3906047"/>
            <a:chExt cx="687524" cy="449485"/>
          </a:xfrm>
        </p:grpSpPr>
        <p:pic>
          <p:nvPicPr>
            <p:cNvPr id="92" name="Picture 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26" y="3906047"/>
              <a:ext cx="632828" cy="449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755576" y="3933056"/>
              <a:ext cx="687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준서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직사각형 95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4423044" y="3853851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23044" y="3853851"/>
                <a:ext cx="505430" cy="65526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7" name="그룹 96"/>
          <p:cNvGrpSpPr/>
          <p:nvPr/>
        </p:nvGrpSpPr>
        <p:grpSpPr>
          <a:xfrm>
            <a:off x="3594816" y="3956743"/>
            <a:ext cx="687524" cy="449485"/>
            <a:chOff x="755576" y="3906047"/>
            <a:chExt cx="687524" cy="449485"/>
          </a:xfrm>
        </p:grpSpPr>
        <p:pic>
          <p:nvPicPr>
            <p:cNvPr id="98" name="Picture 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26" y="3906047"/>
              <a:ext cx="632828" cy="449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9" name="TextBox 98"/>
            <p:cNvSpPr txBox="1"/>
            <p:nvPr/>
          </p:nvSpPr>
          <p:spPr>
            <a:xfrm>
              <a:off x="755576" y="3933056"/>
              <a:ext cx="687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예은</a:t>
              </a: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="" xmlns:a16="http://schemas.microsoft.com/office/drawing/2014/main" id="{0E4128C9-5095-48B5-8BE6-367AFEB1BC5B}"/>
              </a:ext>
            </a:extLst>
          </p:cNvPr>
          <p:cNvGrpSpPr/>
          <p:nvPr/>
        </p:nvGrpSpPr>
        <p:grpSpPr>
          <a:xfrm>
            <a:off x="3203027" y="4676851"/>
            <a:ext cx="870404" cy="556221"/>
            <a:chOff x="1704831" y="4175320"/>
            <a:chExt cx="870404" cy="556221"/>
          </a:xfrm>
        </p:grpSpPr>
        <p:sp>
          <p:nvSpPr>
            <p:cNvPr id="101" name="직사각형 100">
              <a:extLst>
                <a:ext uri="{FF2B5EF4-FFF2-40B4-BE49-F238E27FC236}">
                  <a16:creationId xmlns="" xmlns:a16="http://schemas.microsoft.com/office/drawing/2014/main" id="{F6ACED8D-8F98-4EF7-B6CB-2380C6BB79C2}"/>
                </a:ext>
              </a:extLst>
            </p:cNvPr>
            <p:cNvSpPr/>
            <p:nvPr/>
          </p:nvSpPr>
          <p:spPr bwMode="auto">
            <a:xfrm>
              <a:off x="1704831" y="4329100"/>
              <a:ext cx="652170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준서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2" name="그림 101">
              <a:extLst>
                <a:ext uri="{FF2B5EF4-FFF2-40B4-BE49-F238E27FC236}">
                  <a16:creationId xmlns="" xmlns:a16="http://schemas.microsoft.com/office/drawing/2014/main" id="{F8C42616-FE18-476A-AA3A-59A4D5F51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cxnSp>
        <p:nvCxnSpPr>
          <p:cNvPr id="103" name="직선 연결선 102">
            <a:extLst>
              <a:ext uri="{FF2B5EF4-FFF2-40B4-BE49-F238E27FC236}">
                <a16:creationId xmlns="" xmlns:a16="http://schemas.microsoft.com/office/drawing/2014/main" id="{C318E404-BE90-40E9-87EA-5EC56A862400}"/>
              </a:ext>
            </a:extLst>
          </p:cNvPr>
          <p:cNvCxnSpPr>
            <a:cxnSpLocks/>
          </p:cNvCxnSpPr>
          <p:nvPr/>
        </p:nvCxnSpPr>
        <p:spPr bwMode="auto">
          <a:xfrm>
            <a:off x="5704958" y="1916832"/>
            <a:ext cx="991278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014DDAF0-B269-4324-894B-68D5F845114C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="" xmlns:a16="http://schemas.microsoft.com/office/drawing/2014/main" id="{E4AC3F01-1180-43F7-B626-0A35E1B5C833}"/>
              </a:ext>
            </a:extLst>
          </p:cNvPr>
          <p:cNvGrpSpPr/>
          <p:nvPr/>
        </p:nvGrpSpPr>
        <p:grpSpPr>
          <a:xfrm>
            <a:off x="175934" y="3206569"/>
            <a:ext cx="6667165" cy="2058635"/>
            <a:chOff x="179512" y="3304680"/>
            <a:chExt cx="6667165" cy="1968610"/>
          </a:xfrm>
        </p:grpSpPr>
        <p:sp>
          <p:nvSpPr>
            <p:cNvPr id="49" name="직각 삼각형 48">
              <a:extLst>
                <a:ext uri="{FF2B5EF4-FFF2-40B4-BE49-F238E27FC236}">
                  <a16:creationId xmlns="" xmlns:a16="http://schemas.microsoft.com/office/drawing/2014/main" id="{2D3BE636-0CFE-4D45-8B17-17EA2658E46B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="" xmlns:a16="http://schemas.microsoft.com/office/drawing/2014/main" id="{F02ECF51-2999-4F32-92FA-E0EA303EC009}"/>
                </a:ext>
              </a:extLst>
            </p:cNvPr>
            <p:cNvSpPr/>
            <p:nvPr/>
          </p:nvSpPr>
          <p:spPr>
            <a:xfrm>
              <a:off x="179512" y="3669069"/>
              <a:ext cx="6667165" cy="14161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51" name="Picture 2">
              <a:extLst>
                <a:ext uri="{FF2B5EF4-FFF2-40B4-BE49-F238E27FC236}">
                  <a16:creationId xmlns="" xmlns:a16="http://schemas.microsoft.com/office/drawing/2014/main" id="{40C6E868-8193-4B0F-BD70-F67EDF93CF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0468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5" name="TextBox 43">
            <a:extLst>
              <a:ext uri="{FF2B5EF4-FFF2-40B4-BE49-F238E27FC236}">
                <a16:creationId xmlns="" xmlns:a16="http://schemas.microsoft.com/office/drawing/2014/main" id="{C268AB1D-09F2-4466-AABF-8B8CCF83BDFA}"/>
              </a:ext>
            </a:extLst>
          </p:cNvPr>
          <p:cNvSpPr txBox="1"/>
          <p:nvPr/>
        </p:nvSpPr>
        <p:spPr>
          <a:xfrm>
            <a:off x="251520" y="3609020"/>
            <a:ext cx="6576570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단위분수는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분모가 작은 쪽이 더 큽니다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준서는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충전했으므로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분모가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예은이는   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충전했으므로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분모가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준서의 배터리가 더 많이 충전되었습니다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직사각형 55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1006230" y="3989162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6230" y="3989162"/>
                <a:ext cx="505430" cy="65526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직사각형 56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4928474" y="3989162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28474" y="3989162"/>
                <a:ext cx="505430" cy="65526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3933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>
            <a:extLst>
              <a:ext uri="{FF2B5EF4-FFF2-40B4-BE49-F238E27FC236}">
                <a16:creationId xmlns="" xmlns:a16="http://schemas.microsoft.com/office/drawing/2014/main" id="{43156D69-1909-48EB-BA61-180B5C9EAD55}"/>
              </a:ext>
            </a:extLst>
          </p:cNvPr>
          <p:cNvGrpSpPr/>
          <p:nvPr/>
        </p:nvGrpSpPr>
        <p:grpSpPr>
          <a:xfrm>
            <a:off x="-74667" y="1671315"/>
            <a:ext cx="3926587" cy="3413869"/>
            <a:chOff x="-144524" y="1412057"/>
            <a:chExt cx="4396800" cy="3709131"/>
          </a:xfrm>
        </p:grpSpPr>
        <p:pic>
          <p:nvPicPr>
            <p:cNvPr id="42" name="그림 41">
              <a:extLst>
                <a:ext uri="{FF2B5EF4-FFF2-40B4-BE49-F238E27FC236}">
                  <a16:creationId xmlns="" xmlns:a16="http://schemas.microsoft.com/office/drawing/2014/main" id="{401EF651-9782-4F35-9299-7EED88BB93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9753"/>
            <a:stretch/>
          </p:blipFill>
          <p:spPr>
            <a:xfrm>
              <a:off x="81697" y="1412057"/>
              <a:ext cx="4114518" cy="3709131"/>
            </a:xfrm>
            <a:prstGeom prst="rect">
              <a:avLst/>
            </a:prstGeom>
          </p:spPr>
        </p:pic>
        <p:sp>
          <p:nvSpPr>
            <p:cNvPr id="56" name="타원 55">
              <a:extLst>
                <a:ext uri="{FF2B5EF4-FFF2-40B4-BE49-F238E27FC236}">
                  <a16:creationId xmlns="" xmlns:a16="http://schemas.microsoft.com/office/drawing/2014/main" id="{AD212079-8785-41A6-902A-49E0777BA0AD}"/>
                </a:ext>
              </a:extLst>
            </p:cNvPr>
            <p:cNvSpPr/>
            <p:nvPr/>
          </p:nvSpPr>
          <p:spPr>
            <a:xfrm>
              <a:off x="176572" y="1955240"/>
              <a:ext cx="2160240" cy="873069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43">
              <a:extLst>
                <a:ext uri="{FF2B5EF4-FFF2-40B4-BE49-F238E27FC236}">
                  <a16:creationId xmlns="" xmlns:a16="http://schemas.microsoft.com/office/drawing/2014/main" id="{E8DB9B25-F1F2-4F12-91F6-4CC009C58BF6}"/>
                </a:ext>
              </a:extLst>
            </p:cNvPr>
            <p:cNvSpPr txBox="1"/>
            <p:nvPr/>
          </p:nvSpPr>
          <p:spPr>
            <a:xfrm>
              <a:off x="-144524" y="1991244"/>
              <a:ext cx="2733364" cy="8616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파란색 종이띠를 똑같이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둘로 나누었네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59" name="타원 58">
              <a:extLst>
                <a:ext uri="{FF2B5EF4-FFF2-40B4-BE49-F238E27FC236}">
                  <a16:creationId xmlns="" xmlns:a16="http://schemas.microsoft.com/office/drawing/2014/main" id="{CE25F5A7-976B-4169-9026-F3B138C7D2FF}"/>
                </a:ext>
              </a:extLst>
            </p:cNvPr>
            <p:cNvSpPr/>
            <p:nvPr/>
          </p:nvSpPr>
          <p:spPr>
            <a:xfrm>
              <a:off x="2426637" y="1496516"/>
              <a:ext cx="1785323" cy="960376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43">
              <a:extLst>
                <a:ext uri="{FF2B5EF4-FFF2-40B4-BE49-F238E27FC236}">
                  <a16:creationId xmlns="" xmlns:a16="http://schemas.microsoft.com/office/drawing/2014/main" id="{C070AE8D-E66E-40EC-BA1D-D57EAAE5865D}"/>
                </a:ext>
              </a:extLst>
            </p:cNvPr>
            <p:cNvSpPr txBox="1"/>
            <p:nvPr/>
          </p:nvSpPr>
          <p:spPr>
            <a:xfrm>
              <a:off x="2385352" y="1444101"/>
              <a:ext cx="1866924" cy="11526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한 조각은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전체의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이에요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ctr">
                <a:lnSpc>
                  <a:spcPct val="150000"/>
                </a:lnSpc>
              </a:pPr>
              <a:endParaRPr lang="en-US" altLang="ko-KR" sz="16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직사각형 62">
                  <a:extLst>
                    <a:ext uri="{FF2B5EF4-FFF2-40B4-BE49-F238E27FC236}">
                      <a16:creationId xmlns="" xmlns:a16="http://schemas.microsoft.com/office/drawing/2014/main" id="{C2F75817-DB7A-4ED2-809A-379690E55691}"/>
                    </a:ext>
                  </a:extLst>
                </p:cNvPr>
                <p:cNvSpPr/>
                <p:nvPr/>
              </p:nvSpPr>
              <p:spPr bwMode="auto">
                <a:xfrm>
                  <a:off x="3121903" y="1717926"/>
                  <a:ext cx="565956" cy="711943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ko-KR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400" b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C2F75817-DB7A-4ED2-809A-379690E556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21903" y="1717926"/>
                  <a:ext cx="565956" cy="71194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직사각형 39"/>
          <p:cNvSpPr/>
          <p:nvPr/>
        </p:nvSpPr>
        <p:spPr>
          <a:xfrm>
            <a:off x="65312" y="894492"/>
            <a:ext cx="6918956" cy="6055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504777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6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)3-1-6(6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)_1015.psd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말풍선 소스 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1, 2,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위치 고정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말풍선 안에 텍스트 모두 들어가게 크기 조정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958942" y="1735075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642" y="18609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65941" y="2216780"/>
            <a:ext cx="2924633" cy="7580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친구들이 종이띠를 자르고 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5143" y="2025091"/>
            <a:ext cx="360000" cy="355000"/>
          </a:xfrm>
          <a:prstGeom prst="rect">
            <a:avLst/>
          </a:prstGeom>
        </p:spPr>
      </p:pic>
      <p:sp>
        <p:nvSpPr>
          <p:cNvPr id="46" name="타원 45"/>
          <p:cNvSpPr/>
          <p:nvPr/>
        </p:nvSpPr>
        <p:spPr>
          <a:xfrm>
            <a:off x="6366991" y="9066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251" y="488698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3669404" y="47251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44476" y="15954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462994" y="122636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916692" y="122798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5955571" y="1224695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6498098" y="1229551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5365094" y="1229193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394474" y="122436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5" name="TextBox 8">
            <a:extLst>
              <a:ext uri="{FF2B5EF4-FFF2-40B4-BE49-F238E27FC236}">
                <a16:creationId xmlns="" xmlns:a16="http://schemas.microsoft.com/office/drawing/2014/main" id="{F7947BBF-4DCC-40E2-BC85-5E4D8BC2F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7" name="직사각형 21">
            <a:extLst>
              <a:ext uri="{FF2B5EF4-FFF2-40B4-BE49-F238E27FC236}">
                <a16:creationId xmlns="" xmlns:a16="http://schemas.microsoft.com/office/drawing/2014/main" id="{955C6882-EB64-466B-93AA-77BD87FF9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9">
            <a:extLst>
              <a:ext uri="{FF2B5EF4-FFF2-40B4-BE49-F238E27FC236}">
                <a16:creationId xmlns="" xmlns:a16="http://schemas.microsoft.com/office/drawing/2014/main" id="{0836FE96-51AA-4015-B717-FC996BEC0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단위 분수의 크기를 비교해 볼까요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글자 크기는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말풍선에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맞게 조절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7" name="TextBox 8">
            <a:extLst>
              <a:ext uri="{FF2B5EF4-FFF2-40B4-BE49-F238E27FC236}">
                <a16:creationId xmlns="" xmlns:a16="http://schemas.microsoft.com/office/drawing/2014/main" id="{C62C4C0F-91C8-4E4A-A002-9BCB873FA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9" name="타원 18"/>
          <p:cNvSpPr/>
          <p:nvPr/>
        </p:nvSpPr>
        <p:spPr>
          <a:xfrm>
            <a:off x="143508" y="8727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395D296A-364D-445C-ADEF-1AB2EEB9F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9">
            <a:extLst>
              <a:ext uri="{FF2B5EF4-FFF2-40B4-BE49-F238E27FC236}">
                <a16:creationId xmlns="" xmlns:a16="http://schemas.microsoft.com/office/drawing/2014/main" id="{C50B9C6D-8A4B-4A48-89D2-7BE2DC1B0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단위 분수의 크기를 비교해 볼까요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B40ED953-46CC-494F-B4BD-5FF0284D7611}"/>
              </a:ext>
            </a:extLst>
          </p:cNvPr>
          <p:cNvGrpSpPr/>
          <p:nvPr/>
        </p:nvGrpSpPr>
        <p:grpSpPr>
          <a:xfrm>
            <a:off x="-141584" y="1376772"/>
            <a:ext cx="7254930" cy="3744416"/>
            <a:chOff x="-141584" y="1376772"/>
            <a:chExt cx="7254930" cy="3744416"/>
          </a:xfrm>
        </p:grpSpPr>
        <p:pic>
          <p:nvPicPr>
            <p:cNvPr id="3" name="그림 2">
              <a:extLst>
                <a:ext uri="{FF2B5EF4-FFF2-40B4-BE49-F238E27FC236}">
                  <a16:creationId xmlns="" xmlns:a16="http://schemas.microsoft.com/office/drawing/2014/main" id="{53DC8BEA-D8B3-448C-93F7-AA7475C3B6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696" y="1412057"/>
              <a:ext cx="6829425" cy="3709131"/>
            </a:xfrm>
            <a:prstGeom prst="rect">
              <a:avLst/>
            </a:prstGeom>
          </p:spPr>
        </p:pic>
        <p:sp>
          <p:nvSpPr>
            <p:cNvPr id="8" name="타원 7">
              <a:extLst>
                <a:ext uri="{FF2B5EF4-FFF2-40B4-BE49-F238E27FC236}">
                  <a16:creationId xmlns="" xmlns:a16="http://schemas.microsoft.com/office/drawing/2014/main" id="{300AA264-2971-428D-84AC-4E3915578A24}"/>
                </a:ext>
              </a:extLst>
            </p:cNvPr>
            <p:cNvSpPr/>
            <p:nvPr/>
          </p:nvSpPr>
          <p:spPr>
            <a:xfrm>
              <a:off x="4319972" y="1376772"/>
              <a:ext cx="2793374" cy="1378480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43">
              <a:extLst>
                <a:ext uri="{FF2B5EF4-FFF2-40B4-BE49-F238E27FC236}">
                  <a16:creationId xmlns="" xmlns:a16="http://schemas.microsoft.com/office/drawing/2014/main" id="{935403D8-28D6-4D70-859B-49B5462D191B}"/>
                </a:ext>
              </a:extLst>
            </p:cNvPr>
            <p:cNvSpPr txBox="1"/>
            <p:nvPr/>
          </p:nvSpPr>
          <p:spPr>
            <a:xfrm>
              <a:off x="4355976" y="1520788"/>
              <a:ext cx="2733364" cy="11526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종이띠를 똑같이 셋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넷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다섯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600" spc="-150" dirty="0" err="1">
                  <a:latin typeface="맑은 고딕" pitchFamily="50" charset="-127"/>
                  <a:ea typeface="맑은 고딕" pitchFamily="50" charset="-127"/>
                </a:rPr>
                <a:t>으로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 나눈 조각은 분수로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어떻게 나타낼 수 있을까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6" name="타원 5">
              <a:extLst>
                <a:ext uri="{FF2B5EF4-FFF2-40B4-BE49-F238E27FC236}">
                  <a16:creationId xmlns="" xmlns:a16="http://schemas.microsoft.com/office/drawing/2014/main" id="{D5E970D3-936B-49ED-87BB-F31B5E64F4C5}"/>
                </a:ext>
              </a:extLst>
            </p:cNvPr>
            <p:cNvSpPr/>
            <p:nvPr/>
          </p:nvSpPr>
          <p:spPr>
            <a:xfrm>
              <a:off x="176572" y="1955240"/>
              <a:ext cx="2160240" cy="873069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43">
              <a:extLst>
                <a:ext uri="{FF2B5EF4-FFF2-40B4-BE49-F238E27FC236}">
                  <a16:creationId xmlns="" xmlns:a16="http://schemas.microsoft.com/office/drawing/2014/main" id="{4FAF0A07-F89B-4A71-B1A6-9EC41D6A43C8}"/>
                </a:ext>
              </a:extLst>
            </p:cNvPr>
            <p:cNvSpPr txBox="1"/>
            <p:nvPr/>
          </p:nvSpPr>
          <p:spPr>
            <a:xfrm>
              <a:off x="-141584" y="2024844"/>
              <a:ext cx="2733364" cy="8616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파란색 종이띠를 똑같이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둘로 나누었네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28" name="타원 27">
              <a:extLst>
                <a:ext uri="{FF2B5EF4-FFF2-40B4-BE49-F238E27FC236}">
                  <a16:creationId xmlns="" xmlns:a16="http://schemas.microsoft.com/office/drawing/2014/main" id="{2159F391-4970-47E5-8405-80E579963D16}"/>
                </a:ext>
              </a:extLst>
            </p:cNvPr>
            <p:cNvSpPr/>
            <p:nvPr/>
          </p:nvSpPr>
          <p:spPr>
            <a:xfrm>
              <a:off x="2426637" y="1496516"/>
              <a:ext cx="1785323" cy="960376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43">
              <a:extLst>
                <a:ext uri="{FF2B5EF4-FFF2-40B4-BE49-F238E27FC236}">
                  <a16:creationId xmlns="" xmlns:a16="http://schemas.microsoft.com/office/drawing/2014/main" id="{329E6343-FF31-4343-808D-101B244DB9EE}"/>
                </a:ext>
              </a:extLst>
            </p:cNvPr>
            <p:cNvSpPr txBox="1"/>
            <p:nvPr/>
          </p:nvSpPr>
          <p:spPr>
            <a:xfrm>
              <a:off x="2381040" y="1484224"/>
              <a:ext cx="1866924" cy="11526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한 조각은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전체의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이에요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ctr">
                <a:lnSpc>
                  <a:spcPct val="150000"/>
                </a:lnSpc>
              </a:pPr>
              <a:endParaRPr lang="en-US" altLang="ko-KR" sz="16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직사각형 32">
                  <a:extLst>
                    <a:ext uri="{FF2B5EF4-FFF2-40B4-BE49-F238E27FC236}">
                      <a16:creationId xmlns="" xmlns:a16="http://schemas.microsoft.com/office/drawing/2014/main" id="{0035D185-FDD5-4B1D-ABDE-C242819AF790}"/>
                    </a:ext>
                  </a:extLst>
                </p:cNvPr>
                <p:cNvSpPr/>
                <p:nvPr/>
              </p:nvSpPr>
              <p:spPr bwMode="auto">
                <a:xfrm>
                  <a:off x="3107116" y="1713020"/>
                  <a:ext cx="565956" cy="711942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ko-KR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400" b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33" name="직사각형 32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0035D185-FDD5-4B1D-ABDE-C242819AF7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07116" y="1713020"/>
                  <a:ext cx="565956" cy="71194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2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945652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6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)3-1-6(6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)_1015.psd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9" name="TextBox 43"/>
          <p:cNvSpPr txBox="1"/>
          <p:nvPr/>
        </p:nvSpPr>
        <p:spPr>
          <a:xfrm>
            <a:off x="3958942" y="1735075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종이띠를 똑같이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로 나눈 것 중의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분수로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143" y="18609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1" name="직사각형 120"/>
          <p:cNvSpPr/>
          <p:nvPr/>
        </p:nvSpPr>
        <p:spPr bwMode="auto">
          <a:xfrm>
            <a:off x="4824028" y="2745172"/>
            <a:ext cx="1485372" cy="63307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 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2" name="그림 121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0212" y="2600945"/>
            <a:ext cx="360000" cy="355000"/>
          </a:xfrm>
          <a:prstGeom prst="rect">
            <a:avLst/>
          </a:prstGeom>
        </p:spPr>
      </p:pic>
      <p:sp>
        <p:nvSpPr>
          <p:cNvPr id="124" name="직사각형 123"/>
          <p:cNvSpPr/>
          <p:nvPr/>
        </p:nvSpPr>
        <p:spPr>
          <a:xfrm>
            <a:off x="65312" y="894492"/>
            <a:ext cx="6918956" cy="6055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직사각형 74"/>
          <p:cNvSpPr/>
          <p:nvPr/>
        </p:nvSpPr>
        <p:spPr>
          <a:xfrm>
            <a:off x="6457030" y="123491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349631" y="123653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388510" y="1233245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5902119" y="1237743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5931499" y="123291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6492134" y="1238101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1" name="타원 70"/>
          <p:cNvSpPr/>
          <p:nvPr/>
        </p:nvSpPr>
        <p:spPr>
          <a:xfrm>
            <a:off x="5652120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8">
            <a:extLst>
              <a:ext uri="{FF2B5EF4-FFF2-40B4-BE49-F238E27FC236}">
                <a16:creationId xmlns="" xmlns:a16="http://schemas.microsoft.com/office/drawing/2014/main" id="{75C90F6C-7819-47F9-99C3-A4AE2E348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5" name="직사각형 21">
            <a:extLst>
              <a:ext uri="{FF2B5EF4-FFF2-40B4-BE49-F238E27FC236}">
                <a16:creationId xmlns="" xmlns:a16="http://schemas.microsoft.com/office/drawing/2014/main" id="{D5CD9349-458B-4AFE-AEF3-88771ACF0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>
            <a:extLst>
              <a:ext uri="{FF2B5EF4-FFF2-40B4-BE49-F238E27FC236}">
                <a16:creationId xmlns="" xmlns:a16="http://schemas.microsoft.com/office/drawing/2014/main" id="{4CA1C14D-A795-4A58-8FA6-5DB2F62A0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단위 분수의 크기를 비교해 볼까요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직사각형 37">
                <a:extLst>
                  <a:ext uri="{FF2B5EF4-FFF2-40B4-BE49-F238E27FC236}">
                    <a16:creationId xmlns="" xmlns:a16="http://schemas.microsoft.com/office/drawing/2014/main" id="{9F2A4DEF-0365-41CE-9BF8-F3FDC72995D0}"/>
                  </a:ext>
                </a:extLst>
              </p:cNvPr>
              <p:cNvSpPr/>
              <p:nvPr/>
            </p:nvSpPr>
            <p:spPr bwMode="auto">
              <a:xfrm>
                <a:off x="5112060" y="2681054"/>
                <a:ext cx="303718" cy="711942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 dirty="0" smtClean="0">
                              <a:solidFill>
                                <a:schemeClr val="accent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1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𝟏</m:t>
                          </m:r>
                        </m:num>
                        <m:den>
                          <m:r>
                            <a:rPr lang="en-US" altLang="ko-KR" b="1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kumimoji="1" lang="ko-KR" altLang="en-US" b="1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38" name="직사각형 3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F2A4DEF-0365-41CE-9BF8-F3FDC72995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12060" y="2681054"/>
                <a:ext cx="303718" cy="71194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그룹 58">
            <a:extLst>
              <a:ext uri="{FF2B5EF4-FFF2-40B4-BE49-F238E27FC236}">
                <a16:creationId xmlns="" xmlns:a16="http://schemas.microsoft.com/office/drawing/2014/main" id="{F8C96F17-7868-4054-BC93-507CFC6D481C}"/>
              </a:ext>
            </a:extLst>
          </p:cNvPr>
          <p:cNvGrpSpPr/>
          <p:nvPr/>
        </p:nvGrpSpPr>
        <p:grpSpPr>
          <a:xfrm>
            <a:off x="-74667" y="1671315"/>
            <a:ext cx="3926587" cy="3413869"/>
            <a:chOff x="-144524" y="1412057"/>
            <a:chExt cx="4396800" cy="3709131"/>
          </a:xfrm>
        </p:grpSpPr>
        <p:pic>
          <p:nvPicPr>
            <p:cNvPr id="60" name="그림 59">
              <a:extLst>
                <a:ext uri="{FF2B5EF4-FFF2-40B4-BE49-F238E27FC236}">
                  <a16:creationId xmlns="" xmlns:a16="http://schemas.microsoft.com/office/drawing/2014/main" id="{C3D10F71-E1D3-436C-9E41-2C8E07AC13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39753"/>
            <a:stretch/>
          </p:blipFill>
          <p:spPr>
            <a:xfrm>
              <a:off x="81697" y="1412057"/>
              <a:ext cx="4114518" cy="3709131"/>
            </a:xfrm>
            <a:prstGeom prst="rect">
              <a:avLst/>
            </a:prstGeom>
          </p:spPr>
        </p:pic>
        <p:sp>
          <p:nvSpPr>
            <p:cNvPr id="61" name="타원 60">
              <a:extLst>
                <a:ext uri="{FF2B5EF4-FFF2-40B4-BE49-F238E27FC236}">
                  <a16:creationId xmlns="" xmlns:a16="http://schemas.microsoft.com/office/drawing/2014/main" id="{E985E594-2E96-42F9-9A2D-5AE4F85E3AA8}"/>
                </a:ext>
              </a:extLst>
            </p:cNvPr>
            <p:cNvSpPr/>
            <p:nvPr/>
          </p:nvSpPr>
          <p:spPr>
            <a:xfrm>
              <a:off x="176572" y="1955240"/>
              <a:ext cx="2160240" cy="873069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43">
              <a:extLst>
                <a:ext uri="{FF2B5EF4-FFF2-40B4-BE49-F238E27FC236}">
                  <a16:creationId xmlns="" xmlns:a16="http://schemas.microsoft.com/office/drawing/2014/main" id="{DED257F2-8CAF-4032-921F-92A4491BAC5B}"/>
                </a:ext>
              </a:extLst>
            </p:cNvPr>
            <p:cNvSpPr txBox="1"/>
            <p:nvPr/>
          </p:nvSpPr>
          <p:spPr>
            <a:xfrm>
              <a:off x="-144524" y="1991244"/>
              <a:ext cx="2733364" cy="8616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파란색 종이띠를 똑같이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둘로 나누었네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63" name="타원 62">
              <a:extLst>
                <a:ext uri="{FF2B5EF4-FFF2-40B4-BE49-F238E27FC236}">
                  <a16:creationId xmlns="" xmlns:a16="http://schemas.microsoft.com/office/drawing/2014/main" id="{248D8B15-3104-4129-8E4A-4A17B942FAB3}"/>
                </a:ext>
              </a:extLst>
            </p:cNvPr>
            <p:cNvSpPr/>
            <p:nvPr/>
          </p:nvSpPr>
          <p:spPr>
            <a:xfrm>
              <a:off x="2426637" y="1496516"/>
              <a:ext cx="1785323" cy="960376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43">
              <a:extLst>
                <a:ext uri="{FF2B5EF4-FFF2-40B4-BE49-F238E27FC236}">
                  <a16:creationId xmlns="" xmlns:a16="http://schemas.microsoft.com/office/drawing/2014/main" id="{E7476509-6697-45AD-B7C2-03B515EA3E12}"/>
                </a:ext>
              </a:extLst>
            </p:cNvPr>
            <p:cNvSpPr txBox="1"/>
            <p:nvPr/>
          </p:nvSpPr>
          <p:spPr>
            <a:xfrm>
              <a:off x="2385352" y="1444101"/>
              <a:ext cx="1866924" cy="11526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한 조각은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전체의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이에요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ctr">
                <a:lnSpc>
                  <a:spcPct val="150000"/>
                </a:lnSpc>
              </a:pPr>
              <a:endParaRPr lang="en-US" altLang="ko-KR" sz="16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직사각형 64">
                  <a:extLst>
                    <a:ext uri="{FF2B5EF4-FFF2-40B4-BE49-F238E27FC236}">
                      <a16:creationId xmlns="" xmlns:a16="http://schemas.microsoft.com/office/drawing/2014/main" id="{7CA72AF9-7455-4432-A49F-BF8A508AD961}"/>
                    </a:ext>
                  </a:extLst>
                </p:cNvPr>
                <p:cNvSpPr/>
                <p:nvPr/>
              </p:nvSpPr>
              <p:spPr bwMode="auto">
                <a:xfrm>
                  <a:off x="3121903" y="1717926"/>
                  <a:ext cx="565956" cy="711943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ko-KR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400" b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7CA72AF9-7455-4432-A49F-BF8A508AD9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21903" y="1717926"/>
                  <a:ext cx="565956" cy="711943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66" name="Picture 2">
            <a:extLst>
              <a:ext uri="{FF2B5EF4-FFF2-40B4-BE49-F238E27FC236}">
                <a16:creationId xmlns="" xmlns:a16="http://schemas.microsoft.com/office/drawing/2014/main" id="{64C049A1-8B77-4EAF-882B-70FA5A0F8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251" y="488698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945652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6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)3-1-6(6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)_1015.psd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58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직사각형 83"/>
          <p:cNvSpPr/>
          <p:nvPr/>
        </p:nvSpPr>
        <p:spPr>
          <a:xfrm>
            <a:off x="65312" y="894492"/>
            <a:ext cx="6918956" cy="6055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직사각형 74"/>
          <p:cNvSpPr/>
          <p:nvPr/>
        </p:nvSpPr>
        <p:spPr>
          <a:xfrm>
            <a:off x="5911930" y="122636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355595" y="122798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394474" y="1224695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5937463" y="122436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6462994" y="1229193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6498098" y="1229551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3" name="TextBox 43"/>
          <p:cNvSpPr txBox="1"/>
          <p:nvPr/>
        </p:nvSpPr>
        <p:spPr>
          <a:xfrm>
            <a:off x="3958942" y="1735075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궁금해하는 것은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143" y="18609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직사각형 77"/>
          <p:cNvSpPr/>
          <p:nvPr/>
        </p:nvSpPr>
        <p:spPr bwMode="auto">
          <a:xfrm>
            <a:off x="3992443" y="2206497"/>
            <a:ext cx="2898132" cy="129451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종이띠를 똑같이 셋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넷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다섯으로 나눈 조각은 분수로 어떻게 나타낼 수 있는지 궁금해합니다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6276" y="2053772"/>
            <a:ext cx="360000" cy="355000"/>
          </a:xfrm>
          <a:prstGeom prst="rect">
            <a:avLst/>
          </a:prstGeom>
        </p:spPr>
      </p:pic>
      <p:sp>
        <p:nvSpPr>
          <p:cNvPr id="11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8" name="TextBox 8">
            <a:extLst>
              <a:ext uri="{FF2B5EF4-FFF2-40B4-BE49-F238E27FC236}">
                <a16:creationId xmlns="" xmlns:a16="http://schemas.microsoft.com/office/drawing/2014/main" id="{1550FB9B-91F9-4D08-9FB5-C61D2DD32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44" name="직사각형 21">
            <a:extLst>
              <a:ext uri="{FF2B5EF4-FFF2-40B4-BE49-F238E27FC236}">
                <a16:creationId xmlns="" xmlns:a16="http://schemas.microsoft.com/office/drawing/2014/main" id="{6C603FC2-CF10-4989-9466-C4A681A69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>
            <a:extLst>
              <a:ext uri="{FF2B5EF4-FFF2-40B4-BE49-F238E27FC236}">
                <a16:creationId xmlns="" xmlns:a16="http://schemas.microsoft.com/office/drawing/2014/main" id="{3E4E475F-F558-4EA2-9D2D-C37C52A5F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단위 분수의 크기를 비교해 볼까요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="" xmlns:a16="http://schemas.microsoft.com/office/drawing/2014/main" id="{F767CD16-A102-4E33-99AA-2036D0BB7295}"/>
              </a:ext>
            </a:extLst>
          </p:cNvPr>
          <p:cNvGrpSpPr/>
          <p:nvPr/>
        </p:nvGrpSpPr>
        <p:grpSpPr>
          <a:xfrm>
            <a:off x="-36512" y="1671315"/>
            <a:ext cx="3838366" cy="3413869"/>
            <a:chOff x="-101802" y="1412057"/>
            <a:chExt cx="4298017" cy="3709131"/>
          </a:xfrm>
        </p:grpSpPr>
        <p:pic>
          <p:nvPicPr>
            <p:cNvPr id="63" name="그림 62">
              <a:extLst>
                <a:ext uri="{FF2B5EF4-FFF2-40B4-BE49-F238E27FC236}">
                  <a16:creationId xmlns="" xmlns:a16="http://schemas.microsoft.com/office/drawing/2014/main" id="{C788215A-CAAA-46EE-AD1C-0EFD0D5D3C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7943" t="-524" r="1810" b="524"/>
            <a:stretch/>
          </p:blipFill>
          <p:spPr>
            <a:xfrm>
              <a:off x="81697" y="1412057"/>
              <a:ext cx="4114518" cy="3709131"/>
            </a:xfrm>
            <a:prstGeom prst="rect">
              <a:avLst/>
            </a:prstGeom>
          </p:spPr>
        </p:pic>
        <p:sp>
          <p:nvSpPr>
            <p:cNvPr id="74" name="타원 73">
              <a:extLst>
                <a:ext uri="{FF2B5EF4-FFF2-40B4-BE49-F238E27FC236}">
                  <a16:creationId xmlns="" xmlns:a16="http://schemas.microsoft.com/office/drawing/2014/main" id="{C8CFCDDC-A3D0-4DE1-B8D1-8785201685CF}"/>
                </a:ext>
              </a:extLst>
            </p:cNvPr>
            <p:cNvSpPr/>
            <p:nvPr/>
          </p:nvSpPr>
          <p:spPr>
            <a:xfrm>
              <a:off x="-61486" y="1496516"/>
              <a:ext cx="1785323" cy="960376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43">
              <a:extLst>
                <a:ext uri="{FF2B5EF4-FFF2-40B4-BE49-F238E27FC236}">
                  <a16:creationId xmlns="" xmlns:a16="http://schemas.microsoft.com/office/drawing/2014/main" id="{B488990D-0FA1-4F34-815D-28DE26EB4AD7}"/>
                </a:ext>
              </a:extLst>
            </p:cNvPr>
            <p:cNvSpPr txBox="1"/>
            <p:nvPr/>
          </p:nvSpPr>
          <p:spPr>
            <a:xfrm>
              <a:off x="-101802" y="1444101"/>
              <a:ext cx="1866923" cy="11526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한 조각은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전체의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이에요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ctr">
                <a:lnSpc>
                  <a:spcPct val="150000"/>
                </a:lnSpc>
              </a:pPr>
              <a:endParaRPr lang="en-US" altLang="ko-KR" sz="16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직사각형 81">
                  <a:extLst>
                    <a:ext uri="{FF2B5EF4-FFF2-40B4-BE49-F238E27FC236}">
                      <a16:creationId xmlns="" xmlns:a16="http://schemas.microsoft.com/office/drawing/2014/main" id="{57247D5E-70B3-4A88-A2D3-0A397F1F1EBB}"/>
                    </a:ext>
                  </a:extLst>
                </p:cNvPr>
                <p:cNvSpPr/>
                <p:nvPr/>
              </p:nvSpPr>
              <p:spPr bwMode="auto">
                <a:xfrm>
                  <a:off x="622339" y="1717926"/>
                  <a:ext cx="565956" cy="711943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ko-KR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400" b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57247D5E-70B3-4A88-A2D3-0A397F1F1E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2339" y="1717926"/>
                  <a:ext cx="565956" cy="711943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83" name="Picture 2">
            <a:extLst>
              <a:ext uri="{FF2B5EF4-FFF2-40B4-BE49-F238E27FC236}">
                <a16:creationId xmlns="" xmlns:a16="http://schemas.microsoft.com/office/drawing/2014/main" id="{297DCA5C-8438-476D-B642-75537DDF3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251" y="488698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타원 84">
            <a:extLst>
              <a:ext uri="{FF2B5EF4-FFF2-40B4-BE49-F238E27FC236}">
                <a16:creationId xmlns="" xmlns:a16="http://schemas.microsoft.com/office/drawing/2014/main" id="{AD52202E-3E1A-4664-AB74-75A5B2BB7D46}"/>
              </a:ext>
            </a:extLst>
          </p:cNvPr>
          <p:cNvSpPr/>
          <p:nvPr/>
        </p:nvSpPr>
        <p:spPr>
          <a:xfrm>
            <a:off x="1543346" y="1587931"/>
            <a:ext cx="2308574" cy="1378480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43">
            <a:extLst>
              <a:ext uri="{FF2B5EF4-FFF2-40B4-BE49-F238E27FC236}">
                <a16:creationId xmlns="" xmlns:a16="http://schemas.microsoft.com/office/drawing/2014/main" id="{5F650EC7-AC6A-48B3-A000-6F7B8D92F5AB}"/>
              </a:ext>
            </a:extLst>
          </p:cNvPr>
          <p:cNvSpPr txBox="1"/>
          <p:nvPr/>
        </p:nvSpPr>
        <p:spPr>
          <a:xfrm>
            <a:off x="1397063" y="1753766"/>
            <a:ext cx="2733364" cy="11526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종이띠를 똑같이 셋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넷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다섯</a:t>
            </a:r>
          </a:p>
          <a:p>
            <a:pPr algn="ctr">
              <a:lnSpc>
                <a:spcPct val="150000"/>
              </a:lnSpc>
            </a:pPr>
            <a:r>
              <a:rPr lang="ko-KR" altLang="en-US" sz="1600" spc="-150" dirty="0" err="1">
                <a:latin typeface="맑은 고딕" pitchFamily="50" charset="-127"/>
                <a:ea typeface="맑은 고딕" pitchFamily="50" charset="-127"/>
              </a:rPr>
              <a:t>으로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 나눈 조각은 분수로</a:t>
            </a:r>
          </a:p>
          <a:p>
            <a:pPr algn="ctr">
              <a:lnSpc>
                <a:spcPct val="150000"/>
              </a:lnSpc>
            </a:pP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어떻게 나타낼 수 있을까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88" name="직사각형 21">
            <a:extLst>
              <a:ext uri="{FF2B5EF4-FFF2-40B4-BE49-F238E27FC236}">
                <a16:creationId xmlns="" xmlns:a16="http://schemas.microsoft.com/office/drawing/2014/main" id="{D40CA0EB-49F3-4D70-AD71-6CB5F4E74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말풍선 소스 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말풍선 안에 텍스트 모두 들어가게 크기 조정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="" xmlns:a16="http://schemas.microsoft.com/office/drawing/2014/main" id="{75A5CC45-3870-4DF5-BD6A-D6B7AF9FC1CA}"/>
              </a:ext>
            </a:extLst>
          </p:cNvPr>
          <p:cNvSpPr/>
          <p:nvPr/>
        </p:nvSpPr>
        <p:spPr>
          <a:xfrm>
            <a:off x="44476" y="15954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="" xmlns:a16="http://schemas.microsoft.com/office/drawing/2014/main" id="{A07E6F7C-3147-4DBA-8DBF-3FDDF8E63218}"/>
              </a:ext>
            </a:extLst>
          </p:cNvPr>
          <p:cNvSpPr/>
          <p:nvPr/>
        </p:nvSpPr>
        <p:spPr>
          <a:xfrm>
            <a:off x="5688124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945652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6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)3-1-6(6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)_1015.psd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657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307832" y="3296307"/>
            <a:ext cx="466749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단위분수의 크기를 비교할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644" y="34290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="" xmlns:a16="http://schemas.microsoft.com/office/drawing/2014/main" id="{7C7EE28E-ABA3-4070-88D3-C1BD65DB9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3" name="직사각형 21">
            <a:extLst>
              <a:ext uri="{FF2B5EF4-FFF2-40B4-BE49-F238E27FC236}">
                <a16:creationId xmlns="" xmlns:a16="http://schemas.microsoft.com/office/drawing/2014/main" id="{64C8B81F-B9D8-4B42-B9A5-CFDEA1127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9">
            <a:extLst>
              <a:ext uri="{FF2B5EF4-FFF2-40B4-BE49-F238E27FC236}">
                <a16:creationId xmlns="" xmlns:a16="http://schemas.microsoft.com/office/drawing/2014/main" id="{390147A9-AA11-4B24-8B41-FD2558DBA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단위 분수의 크기를 비교해 볼까요</a:t>
            </a:r>
          </a:p>
        </p:txBody>
      </p:sp>
      <p:sp>
        <p:nvSpPr>
          <p:cNvPr id="15" name="모서리가 둥근 직사각형 17">
            <a:extLst>
              <a:ext uri="{FF2B5EF4-FFF2-40B4-BE49-F238E27FC236}">
                <a16:creationId xmlns:a16="http://schemas.microsoft.com/office/drawing/2014/main" xmlns="" id="{2313A43A-F182-4C05-8816-3204B7EB1BB4}"/>
              </a:ext>
            </a:extLst>
          </p:cNvPr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3">
            <a:extLst>
              <a:ext uri="{FF2B5EF4-FFF2-40B4-BE49-F238E27FC236}">
                <a16:creationId xmlns:a16="http://schemas.microsoft.com/office/drawing/2014/main" xmlns="" id="{5199FF9F-ECE3-4A61-B72D-603DE309E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6B7BE7C1-E267-483A-BAEF-9AC57AA1869C}"/>
              </a:ext>
            </a:extLst>
          </p:cNvPr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색연필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AB2CDE23-4C7E-4E99-88DD-131379471E1E}"/>
              </a:ext>
            </a:extLst>
          </p:cNvPr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6">
            <a:extLst>
              <a:ext uri="{FF2B5EF4-FFF2-40B4-BE49-F238E27FC236}">
                <a16:creationId xmlns="" xmlns:a16="http://schemas.microsoft.com/office/drawing/2014/main" id="{2D9E964E-8E34-4CCB-ADE7-71F26C9A0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1"/>
            <a:ext cx="6918956" cy="6635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위치 고정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소발문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위치 고정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이미지에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숫자와 기호가 조각의 가운데에 오도록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1238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1" name="TextBox 43"/>
          <p:cNvSpPr txBox="1"/>
          <p:nvPr/>
        </p:nvSpPr>
        <p:spPr>
          <a:xfrm>
            <a:off x="389043" y="167253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색과 크기가 같은 종이띠가 각각 몇 개씩 있는지 확인해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>
            <a:extLst>
              <a:ext uri="{FF2B5EF4-FFF2-40B4-BE49-F238E27FC236}">
                <a16:creationId xmlns="" xmlns:a16="http://schemas.microsoft.com/office/drawing/2014/main" id="{0992007F-9BEA-46B6-B565-3E70527D7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0E742F3E-5603-4B4B-878D-D97ACFD5A996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종이띠를 똑같이 나눈 조각을 분수로 나타내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46" name="직사각형 21">
            <a:extLst>
              <a:ext uri="{FF2B5EF4-FFF2-40B4-BE49-F238E27FC236}">
                <a16:creationId xmlns="" xmlns:a16="http://schemas.microsoft.com/office/drawing/2014/main" id="{9E7D72E3-350D-468F-B3CD-E774F4837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9">
            <a:extLst>
              <a:ext uri="{FF2B5EF4-FFF2-40B4-BE49-F238E27FC236}">
                <a16:creationId xmlns="" xmlns:a16="http://schemas.microsoft.com/office/drawing/2014/main" id="{954FA1E2-A8A1-4412-95B0-60E3CEA25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단위 분수의 크기를 비교해 볼까요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37385008-85FB-4F09-B976-4883E56B2CE3}"/>
              </a:ext>
            </a:extLst>
          </p:cNvPr>
          <p:cNvSpPr/>
          <p:nvPr/>
        </p:nvSpPr>
        <p:spPr>
          <a:xfrm>
            <a:off x="5829945" y="10167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1639D1C0-5939-44B1-AA7C-C8AA555ABA39}"/>
              </a:ext>
            </a:extLst>
          </p:cNvPr>
          <p:cNvSpPr/>
          <p:nvPr/>
        </p:nvSpPr>
        <p:spPr>
          <a:xfrm>
            <a:off x="6467532" y="129364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3F2F693C-1A32-40B1-9F7D-3CB802A05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5555" y="123649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518036A8-23C5-4CF7-B3AE-9C49631320B8}"/>
              </a:ext>
            </a:extLst>
          </p:cNvPr>
          <p:cNvSpPr/>
          <p:nvPr/>
        </p:nvSpPr>
        <p:spPr>
          <a:xfrm>
            <a:off x="5918819" y="1294858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599073F9-4544-4959-9ECB-EBBD060C9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367" y="124449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86" name="그룹 85">
            <a:extLst>
              <a:ext uri="{FF2B5EF4-FFF2-40B4-BE49-F238E27FC236}">
                <a16:creationId xmlns="" xmlns:a16="http://schemas.microsoft.com/office/drawing/2014/main" id="{E551CB6E-D47A-495E-8D0A-CBB508E92E4D}"/>
              </a:ext>
            </a:extLst>
          </p:cNvPr>
          <p:cNvGrpSpPr/>
          <p:nvPr/>
        </p:nvGrpSpPr>
        <p:grpSpPr>
          <a:xfrm>
            <a:off x="2712885" y="4327338"/>
            <a:ext cx="870404" cy="556221"/>
            <a:chOff x="1704831" y="4175320"/>
            <a:chExt cx="870404" cy="556221"/>
          </a:xfrm>
        </p:grpSpPr>
        <p:sp>
          <p:nvSpPr>
            <p:cNvPr id="87" name="직사각형 86">
              <a:extLst>
                <a:ext uri="{FF2B5EF4-FFF2-40B4-BE49-F238E27FC236}">
                  <a16:creationId xmlns="" xmlns:a16="http://schemas.microsoft.com/office/drawing/2014/main" id="{4E4CBA05-714A-41F9-8256-0EA9C9FE1378}"/>
                </a:ext>
              </a:extLst>
            </p:cNvPr>
            <p:cNvSpPr/>
            <p:nvPr/>
          </p:nvSpPr>
          <p:spPr bwMode="auto">
            <a:xfrm>
              <a:off x="1704831" y="4329100"/>
              <a:ext cx="652170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개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8" name="그림 87">
              <a:extLst>
                <a:ext uri="{FF2B5EF4-FFF2-40B4-BE49-F238E27FC236}">
                  <a16:creationId xmlns="" xmlns:a16="http://schemas.microsoft.com/office/drawing/2014/main" id="{A6B197E4-67A1-4C5A-AD90-4690D11DE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47" name="타원 46"/>
          <p:cNvSpPr/>
          <p:nvPr/>
        </p:nvSpPr>
        <p:spPr>
          <a:xfrm>
            <a:off x="6687730" y="50718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="" xmlns:a16="http://schemas.microsoft.com/office/drawing/2014/main" id="{C7DE5919-8EDB-428C-BDE8-D44C4E214A23}"/>
              </a:ext>
            </a:extLst>
          </p:cNvPr>
          <p:cNvSpPr/>
          <p:nvPr/>
        </p:nvSpPr>
        <p:spPr>
          <a:xfrm>
            <a:off x="568786" y="14740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37187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6_5_03_01.svg / 6_5_03_02.svg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\app\resource\contents\lesson06\ops\6\images\6_5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0" name="그룹 69">
            <a:extLst>
              <a:ext uri="{FF2B5EF4-FFF2-40B4-BE49-F238E27FC236}">
                <a16:creationId xmlns="" xmlns:a16="http://schemas.microsoft.com/office/drawing/2014/main" id="{D50762FE-CC87-4057-8E51-C4173026E699}"/>
              </a:ext>
            </a:extLst>
          </p:cNvPr>
          <p:cNvGrpSpPr/>
          <p:nvPr/>
        </p:nvGrpSpPr>
        <p:grpSpPr>
          <a:xfrm>
            <a:off x="1373237" y="2060848"/>
            <a:ext cx="4462913" cy="2296514"/>
            <a:chOff x="1425981" y="1885840"/>
            <a:chExt cx="4462913" cy="2296514"/>
          </a:xfrm>
        </p:grpSpPr>
        <p:pic>
          <p:nvPicPr>
            <p:cNvPr id="71" name="그림 70">
              <a:extLst>
                <a:ext uri="{FF2B5EF4-FFF2-40B4-BE49-F238E27FC236}">
                  <a16:creationId xmlns="" xmlns:a16="http://schemas.microsoft.com/office/drawing/2014/main" id="{A16B8B3D-728D-4932-B8F1-E2EC046C5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25981" y="1885840"/>
              <a:ext cx="4462913" cy="229651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직사각형 76">
                  <a:extLst>
                    <a:ext uri="{FF2B5EF4-FFF2-40B4-BE49-F238E27FC236}">
                      <a16:creationId xmlns="" xmlns:a16="http://schemas.microsoft.com/office/drawing/2014/main" id="{9DDF43A1-7E4B-4657-A2FA-44F30CCF63C0}"/>
                    </a:ext>
                  </a:extLst>
                </p:cNvPr>
                <p:cNvSpPr/>
                <p:nvPr/>
              </p:nvSpPr>
              <p:spPr bwMode="auto">
                <a:xfrm>
                  <a:off x="2338378" y="2305679"/>
                  <a:ext cx="505430" cy="655269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6ECB5F11-755E-4712-B0B2-7EB5F477C5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38378" y="2305679"/>
                  <a:ext cx="505430" cy="65526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직사각형 77">
                  <a:extLst>
                    <a:ext uri="{FF2B5EF4-FFF2-40B4-BE49-F238E27FC236}">
                      <a16:creationId xmlns="" xmlns:a16="http://schemas.microsoft.com/office/drawing/2014/main" id="{E5DF503F-3C38-47C8-804E-DDF973D47B3E}"/>
                    </a:ext>
                  </a:extLst>
                </p:cNvPr>
                <p:cNvSpPr/>
                <p:nvPr/>
              </p:nvSpPr>
              <p:spPr bwMode="auto">
                <a:xfrm>
                  <a:off x="4427984" y="2305679"/>
                  <a:ext cx="505430" cy="655269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74" name="직사각형 73">
                  <a:extLst>
                    <a:ext uri="{FF2B5EF4-FFF2-40B4-BE49-F238E27FC236}">
                      <a16:creationId xmlns:a16="http://schemas.microsoft.com/office/drawing/2014/main" id="{BEB28932-B4D3-4A81-A083-8A73437B10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27984" y="2305679"/>
                  <a:ext cx="505430" cy="65526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직사각형 78">
              <a:extLst>
                <a:ext uri="{FF2B5EF4-FFF2-40B4-BE49-F238E27FC236}">
                  <a16:creationId xmlns="" xmlns:a16="http://schemas.microsoft.com/office/drawing/2014/main" id="{C488BE22-D371-49EE-87FC-412AB73FB45D}"/>
                </a:ext>
              </a:extLst>
            </p:cNvPr>
            <p:cNvSpPr/>
            <p:nvPr/>
          </p:nvSpPr>
          <p:spPr bwMode="auto">
            <a:xfrm>
              <a:off x="3340319" y="1885840"/>
              <a:ext cx="505430" cy="65526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ko-KR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1" name="타원 80">
            <a:extLst>
              <a:ext uri="{FF2B5EF4-FFF2-40B4-BE49-F238E27FC236}">
                <a16:creationId xmlns="" xmlns:a16="http://schemas.microsoft.com/office/drawing/2014/main" id="{41EE5425-A259-47D9-AA00-D024EF1BE8E7}"/>
              </a:ext>
            </a:extLst>
          </p:cNvPr>
          <p:cNvSpPr/>
          <p:nvPr/>
        </p:nvSpPr>
        <p:spPr>
          <a:xfrm>
            <a:off x="1223628" y="20896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BEB28932-B4D3-4A81-A083-8A73437B10A5}"/>
              </a:ext>
            </a:extLst>
          </p:cNvPr>
          <p:cNvSpPr/>
          <p:nvPr/>
        </p:nvSpPr>
        <p:spPr bwMode="auto">
          <a:xfrm>
            <a:off x="1889590" y="3085914"/>
            <a:ext cx="505430" cy="2903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ko-KR" altLang="en-US" sz="16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㉠</a:t>
            </a:r>
            <a:endParaRPr kumimoji="1" lang="ko-KR" altLang="en-US" sz="1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BEB28932-B4D3-4A81-A083-8A73437B10A5}"/>
              </a:ext>
            </a:extLst>
          </p:cNvPr>
          <p:cNvSpPr/>
          <p:nvPr/>
        </p:nvSpPr>
        <p:spPr bwMode="auto">
          <a:xfrm>
            <a:off x="1730992" y="3506132"/>
            <a:ext cx="505430" cy="2903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ko-KR" altLang="en-US" sz="16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㉡</a:t>
            </a:r>
            <a:endParaRPr kumimoji="1" lang="ko-KR" altLang="en-US" sz="1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BEB28932-B4D3-4A81-A083-8A73437B10A5}"/>
              </a:ext>
            </a:extLst>
          </p:cNvPr>
          <p:cNvSpPr/>
          <p:nvPr/>
        </p:nvSpPr>
        <p:spPr bwMode="auto">
          <a:xfrm>
            <a:off x="1742430" y="3942581"/>
            <a:ext cx="505430" cy="2903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ko-KR" altLang="en-US" sz="16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㉢</a:t>
            </a:r>
            <a:endParaRPr kumimoji="1" lang="ko-KR" altLang="en-US" sz="1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632765" y="4509104"/>
            <a:ext cx="979101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파란</a:t>
            </a:r>
            <a:r>
              <a:rPr lang="ko-KR" altLang="en-US" sz="19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색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E551CB6E-D47A-495E-8D0A-CBB508E92E4D}"/>
              </a:ext>
            </a:extLst>
          </p:cNvPr>
          <p:cNvGrpSpPr/>
          <p:nvPr/>
        </p:nvGrpSpPr>
        <p:grpSpPr>
          <a:xfrm>
            <a:off x="4873125" y="4309861"/>
            <a:ext cx="870404" cy="556221"/>
            <a:chOff x="1704831" y="4175320"/>
            <a:chExt cx="870404" cy="556221"/>
          </a:xfrm>
        </p:grpSpPr>
        <p:sp>
          <p:nvSpPr>
            <p:cNvPr id="56" name="직사각형 55">
              <a:extLst>
                <a:ext uri="{FF2B5EF4-FFF2-40B4-BE49-F238E27FC236}">
                  <a16:creationId xmlns="" xmlns:a16="http://schemas.microsoft.com/office/drawing/2014/main" id="{4E4CBA05-714A-41F9-8256-0EA9C9FE1378}"/>
                </a:ext>
              </a:extLst>
            </p:cNvPr>
            <p:cNvSpPr/>
            <p:nvPr/>
          </p:nvSpPr>
          <p:spPr bwMode="auto">
            <a:xfrm>
              <a:off x="1704831" y="4329100"/>
              <a:ext cx="652170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개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7" name="그림 56">
              <a:extLst>
                <a:ext uri="{FF2B5EF4-FFF2-40B4-BE49-F238E27FC236}">
                  <a16:creationId xmlns="" xmlns:a16="http://schemas.microsoft.com/office/drawing/2014/main" id="{A6B197E4-67A1-4C5A-AD90-4690D11DE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58" name="모서리가 둥근 직사각형 57"/>
          <p:cNvSpPr/>
          <p:nvPr/>
        </p:nvSpPr>
        <p:spPr>
          <a:xfrm>
            <a:off x="3793005" y="4491627"/>
            <a:ext cx="979101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주</a:t>
            </a:r>
            <a:r>
              <a:rPr lang="ko-KR" altLang="en-US" sz="19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황</a:t>
            </a:r>
            <a:r>
              <a:rPr lang="ko-KR" altLang="en-US" sz="1900" dirty="0" smtClean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색</a:t>
            </a:r>
            <a:endParaRPr lang="ko-KR" altLang="en-US" sz="19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="" xmlns:a16="http://schemas.microsoft.com/office/drawing/2014/main" id="{E551CB6E-D47A-495E-8D0A-CBB508E92E4D}"/>
              </a:ext>
            </a:extLst>
          </p:cNvPr>
          <p:cNvGrpSpPr/>
          <p:nvPr/>
        </p:nvGrpSpPr>
        <p:grpSpPr>
          <a:xfrm>
            <a:off x="2712885" y="4813917"/>
            <a:ext cx="870404" cy="556221"/>
            <a:chOff x="1704831" y="4175320"/>
            <a:chExt cx="870404" cy="556221"/>
          </a:xfrm>
        </p:grpSpPr>
        <p:sp>
          <p:nvSpPr>
            <p:cNvPr id="60" name="직사각형 59">
              <a:extLst>
                <a:ext uri="{FF2B5EF4-FFF2-40B4-BE49-F238E27FC236}">
                  <a16:creationId xmlns="" xmlns:a16="http://schemas.microsoft.com/office/drawing/2014/main" id="{4E4CBA05-714A-41F9-8256-0EA9C9FE1378}"/>
                </a:ext>
              </a:extLst>
            </p:cNvPr>
            <p:cNvSpPr/>
            <p:nvPr/>
          </p:nvSpPr>
          <p:spPr bwMode="auto">
            <a:xfrm>
              <a:off x="1704831" y="4329100"/>
              <a:ext cx="652170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개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1" name="그림 60">
              <a:extLst>
                <a:ext uri="{FF2B5EF4-FFF2-40B4-BE49-F238E27FC236}">
                  <a16:creationId xmlns="" xmlns:a16="http://schemas.microsoft.com/office/drawing/2014/main" id="{A6B197E4-67A1-4C5A-AD90-4690D11DE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62" name="모서리가 둥근 직사각형 61"/>
          <p:cNvSpPr/>
          <p:nvPr/>
        </p:nvSpPr>
        <p:spPr>
          <a:xfrm>
            <a:off x="1632765" y="4995683"/>
            <a:ext cx="979101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노</a:t>
            </a:r>
            <a:r>
              <a:rPr lang="ko-KR" altLang="en-US" sz="1900" dirty="0" smtClean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란색</a:t>
            </a:r>
            <a:endParaRPr lang="ko-KR" altLang="en-US" sz="19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="" xmlns:a16="http://schemas.microsoft.com/office/drawing/2014/main" id="{E551CB6E-D47A-495E-8D0A-CBB508E92E4D}"/>
              </a:ext>
            </a:extLst>
          </p:cNvPr>
          <p:cNvGrpSpPr/>
          <p:nvPr/>
        </p:nvGrpSpPr>
        <p:grpSpPr>
          <a:xfrm>
            <a:off x="4873125" y="4796440"/>
            <a:ext cx="870404" cy="556221"/>
            <a:chOff x="1704831" y="4175320"/>
            <a:chExt cx="870404" cy="556221"/>
          </a:xfrm>
        </p:grpSpPr>
        <p:sp>
          <p:nvSpPr>
            <p:cNvPr id="68" name="직사각형 67">
              <a:extLst>
                <a:ext uri="{FF2B5EF4-FFF2-40B4-BE49-F238E27FC236}">
                  <a16:creationId xmlns="" xmlns:a16="http://schemas.microsoft.com/office/drawing/2014/main" id="{4E4CBA05-714A-41F9-8256-0EA9C9FE1378}"/>
                </a:ext>
              </a:extLst>
            </p:cNvPr>
            <p:cNvSpPr/>
            <p:nvPr/>
          </p:nvSpPr>
          <p:spPr bwMode="auto">
            <a:xfrm>
              <a:off x="1704831" y="4329100"/>
              <a:ext cx="652170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개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9" name="그림 68">
              <a:extLst>
                <a:ext uri="{FF2B5EF4-FFF2-40B4-BE49-F238E27FC236}">
                  <a16:creationId xmlns="" xmlns:a16="http://schemas.microsoft.com/office/drawing/2014/main" id="{A6B197E4-67A1-4C5A-AD90-4690D11DE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72" name="모서리가 둥근 직사각형 71"/>
          <p:cNvSpPr/>
          <p:nvPr/>
        </p:nvSpPr>
        <p:spPr>
          <a:xfrm>
            <a:off x="3793005" y="4978206"/>
            <a:ext cx="979101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초록색</a:t>
            </a:r>
            <a:endParaRPr lang="ko-KR" altLang="en-US" sz="19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4265778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44203</TotalTime>
  <Words>3140</Words>
  <Application>Microsoft Office PowerPoint</Application>
  <PresentationFormat>화면 슬라이드 쇼(4:3)</PresentationFormat>
  <Paragraphs>1014</Paragraphs>
  <Slides>33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7718</cp:revision>
  <cp:lastPrinted>2021-12-20T01:30:02Z</cp:lastPrinted>
  <dcterms:created xsi:type="dcterms:W3CDTF">2008-07-15T12:19:11Z</dcterms:created>
  <dcterms:modified xsi:type="dcterms:W3CDTF">2022-03-22T01:10:43Z</dcterms:modified>
</cp:coreProperties>
</file>