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461" r:id="rId11"/>
    <p:sldId id="1456" r:id="rId12"/>
    <p:sldId id="1457" r:id="rId13"/>
    <p:sldId id="1460" r:id="rId14"/>
    <p:sldId id="1386" r:id="rId15"/>
    <p:sldId id="1312" r:id="rId16"/>
    <p:sldId id="1443" r:id="rId17"/>
    <p:sldId id="1453" r:id="rId18"/>
    <p:sldId id="1313" r:id="rId19"/>
    <p:sldId id="1297" r:id="rId20"/>
    <p:sldId id="1315" r:id="rId21"/>
    <p:sldId id="1316" r:id="rId22"/>
    <p:sldId id="1366" r:id="rId23"/>
    <p:sldId id="1462" r:id="rId24"/>
    <p:sldId id="1367" r:id="rId25"/>
    <p:sldId id="1463" r:id="rId26"/>
    <p:sldId id="1368" r:id="rId27"/>
    <p:sldId id="1369" r:id="rId28"/>
    <p:sldId id="1370" r:id="rId29"/>
    <p:sldId id="1465" r:id="rId30"/>
    <p:sldId id="1371" r:id="rId31"/>
    <p:sldId id="1466" r:id="rId32"/>
    <p:sldId id="1372" r:id="rId33"/>
    <p:sldId id="1467" r:id="rId34"/>
    <p:sldId id="1422" r:id="rId35"/>
    <p:sldId id="1469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  <a:srgbClr val="FF0000"/>
    <a:srgbClr val="F6F07C"/>
    <a:srgbClr val="F6FC10"/>
    <a:srgbClr val="F4EAE4"/>
    <a:srgbClr val="D4AE88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eg"/><Relationship Id="rId7" Type="http://schemas.openxmlformats.org/officeDocument/2006/relationships/image" Target="../media/image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3.gif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688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871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82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크기와 위치는 자에 맞게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F984D51-7483-4142-9F80-9936127D36EE}"/>
              </a:ext>
            </a:extLst>
          </p:cNvPr>
          <p:cNvGrpSpPr/>
          <p:nvPr/>
        </p:nvGrpSpPr>
        <p:grpSpPr>
          <a:xfrm>
            <a:off x="84962" y="1347453"/>
            <a:ext cx="6870023" cy="4147576"/>
            <a:chOff x="84962" y="1347453"/>
            <a:chExt cx="6870023" cy="414757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2F6510D7-21CE-4769-BAAC-90FB6B2E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9641EB5C-55DA-4657-8264-C26C850A3B20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B69CAF9-C549-45C4-AC35-DD6533EFD2B9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C7F1E37-4855-4A95-8511-E1DD9FB7B227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DBB0D46-0AFF-409E-9AE5-D379D753E18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1CCF64E-FDFC-47D3-8E91-DF501E5B1CB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7466EDDE-9895-40C2-930F-1229F4740F4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BA958FB9-D8B6-404D-9510-4A238FD500D7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ED9CD5C5-2699-4098-90C6-818FB9209BA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EED3620C-3D7A-4672-91FD-D04B7046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03E950C-4462-4881-A7AC-2A1D5D2C808E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1877E24-7C84-4467-B9BC-278F375A0BB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F82C7231-43E7-42BC-8520-4CF034CB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0F8E4AF9-7FC6-4480-A4FD-C630367A2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9237BCB-CF19-4203-9658-E5CE8A61F7E0}"/>
              </a:ext>
            </a:extLst>
          </p:cNvPr>
          <p:cNvSpPr/>
          <p:nvPr/>
        </p:nvSpPr>
        <p:spPr>
          <a:xfrm>
            <a:off x="6467532" y="14714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229BCA4-4173-48BA-8399-C0CC876F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513F8BD-1BAE-49E1-AECD-1162482E3651}"/>
              </a:ext>
            </a:extLst>
          </p:cNvPr>
          <p:cNvSpPr/>
          <p:nvPr/>
        </p:nvSpPr>
        <p:spPr>
          <a:xfrm>
            <a:off x="5918819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5D96EEF-6EDC-426D-B2E1-CA71E171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CF132E6-054A-4B98-8B1E-F0995294732D}"/>
              </a:ext>
            </a:extLst>
          </p:cNvPr>
          <p:cNvSpPr/>
          <p:nvPr/>
        </p:nvSpPr>
        <p:spPr>
          <a:xfrm>
            <a:off x="5368106" y="147428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5C63E97-9080-43EA-B458-3BDE2EEA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35BDB8B-D6E9-44D2-B6C1-EE8D449C8B9C}"/>
              </a:ext>
            </a:extLst>
          </p:cNvPr>
          <p:cNvSpPr/>
          <p:nvPr/>
        </p:nvSpPr>
        <p:spPr>
          <a:xfrm>
            <a:off x="4819393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603E4D2-02F0-4117-A66C-FB25C983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877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374F9706-7752-4E34-9F94-233A8D259F80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A6BC1C4C-4C4D-442B-85CE-85F6DA68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AB6B5514-D87D-47C1-B5EF-8BECECAD51EF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B81FD40-B0BB-4884-9781-60C9AAA821F1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96E78200-D35E-4B36-9F74-74B3B8D3F816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C534FD7-26E7-41ED-9ED4-17698B2ACE84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DBC4CD4C-7089-4685-8109-72369206FC15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41B98DBC-279C-4FF1-9C60-9B36EBC40C8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57C43BD9-4040-44BA-85C8-D43D245EE70B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721BA2E6-355C-4754-AF22-C33BFAD2802E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79D2084D-874D-4D38-ADAA-DE3F676BF459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C606293A-0D1A-4EA1-A1F9-C68DE439E99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A9ADBC6A-700A-4CB0-87C7-E33DF331D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542B8B4B-3694-431D-846F-BA5DEC65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719EE86-7D64-4FC2-8BD2-DE876181C732}"/>
              </a:ext>
            </a:extLst>
          </p:cNvPr>
          <p:cNvSpPr/>
          <p:nvPr/>
        </p:nvSpPr>
        <p:spPr>
          <a:xfrm>
            <a:off x="6388607" y="14695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F9031D-311C-4DB5-9598-9127822F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630" y="14219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B8CC927-64F4-473F-A4FC-2A011DD92D94}"/>
              </a:ext>
            </a:extLst>
          </p:cNvPr>
          <p:cNvSpPr/>
          <p:nvPr/>
        </p:nvSpPr>
        <p:spPr>
          <a:xfrm>
            <a:off x="5839894" y="147080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0ED217D-A163-4AB8-9CB0-30A1847A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442" y="141091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7A30F29-ACBA-4187-801F-D23EFD1D2A92}"/>
              </a:ext>
            </a:extLst>
          </p:cNvPr>
          <p:cNvSpPr/>
          <p:nvPr/>
        </p:nvSpPr>
        <p:spPr>
          <a:xfrm>
            <a:off x="5289181" y="14724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CB4CDDA-93BD-4224-A4C5-1B5F7380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04" y="141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DE06900-7EB0-40E2-98FB-576EF48ABBC7}"/>
              </a:ext>
            </a:extLst>
          </p:cNvPr>
          <p:cNvSpPr/>
          <p:nvPr/>
        </p:nvSpPr>
        <p:spPr>
          <a:xfrm>
            <a:off x="4740468" y="147363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5C6DE64-9CAD-49F1-BAA2-4252CEBB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42326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3E1B6C9-E6B4-462E-8C2D-67AE94270D5F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6332672A-358E-467B-92FF-FF097EED0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97602A73-081D-4078-B92F-8EF4827D5545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311185F-E341-4450-9868-22354E043073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ACD049B7-28E4-44DB-A335-403329034709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E8D3EC5-9ADE-4AE9-929D-C7598F753358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AFA29C-6F1C-46AD-9F73-28C7242666F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2D990A2-9C53-4C4F-9139-9E78737CAFA4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45223D7-5DD8-4D50-A9BA-45A9B31E2122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82C23312-7AD3-47EA-878F-1EFEBA2B4105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AD56A90-4EFE-4ED6-B84C-15E1DBCA4872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595FEABA-0B0B-4767-9A1A-E5F0616F35AD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38F45674-BB3D-4B31-A284-2EA88DFC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8D460F-5E1F-4DD7-A66E-CC7A36922CAF}"/>
              </a:ext>
            </a:extLst>
          </p:cNvPr>
          <p:cNvSpPr/>
          <p:nvPr/>
        </p:nvSpPr>
        <p:spPr>
          <a:xfrm>
            <a:off x="6395524" y="147145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D722886-03BD-49AC-AF45-FFDE0EA9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C58904D-46F1-4C2C-921F-9194F9F2F948}"/>
              </a:ext>
            </a:extLst>
          </p:cNvPr>
          <p:cNvSpPr/>
          <p:nvPr/>
        </p:nvSpPr>
        <p:spPr>
          <a:xfrm>
            <a:off x="5846811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E584EA3-FC44-4653-A3CD-DC1DEEF8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E1C81DD-7328-4504-AB05-AFC591A66415}"/>
              </a:ext>
            </a:extLst>
          </p:cNvPr>
          <p:cNvSpPr/>
          <p:nvPr/>
        </p:nvSpPr>
        <p:spPr>
          <a:xfrm>
            <a:off x="5296098" y="14742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CC34023-1445-4133-BB03-ACCB398B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21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6A2BE63-9C0E-46B3-976B-20CE61D7C945}"/>
              </a:ext>
            </a:extLst>
          </p:cNvPr>
          <p:cNvSpPr/>
          <p:nvPr/>
        </p:nvSpPr>
        <p:spPr>
          <a:xfrm>
            <a:off x="4747385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F3E65B7-1CB7-4723-B4D9-C79A53A5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33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B276A358-D70E-4890-B9B4-969CD787625B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ED8DC370-FDE0-44EF-A59A-729EEF8A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2546C71-0784-4A67-B62B-B367666F6A6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B20A0A0-0C88-464A-A103-42568841CEA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F6DBA5B4-7F59-48B9-930E-527A4AE6DF45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9A3EC215-F22E-403E-8DDC-7102C2918767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A343DAF-C7E8-4046-9D5E-E99534701BCF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098B1C36-9AEA-48BD-8CB9-A7C6C2900496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A84A71F-39E2-45D7-A619-1C550814B398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D214B1EA-B21B-4CDF-8486-1E3B80D9CBDB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2">
            <a:extLst>
              <a:ext uri="{FF2B5EF4-FFF2-40B4-BE49-F238E27FC236}">
                <a16:creationId xmlns="" xmlns:a16="http://schemas.microsoft.com/office/drawing/2014/main" id="{17329BA0-4E48-47DC-929D-103D007A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DA2B031B-5F99-4B81-A8C4-042643ACCD15}"/>
              </a:ext>
            </a:extLst>
          </p:cNvPr>
          <p:cNvGrpSpPr/>
          <p:nvPr/>
        </p:nvGrpSpPr>
        <p:grpSpPr>
          <a:xfrm>
            <a:off x="1196774" y="4664275"/>
            <a:ext cx="4486990" cy="511620"/>
            <a:chOff x="-3955088" y="4219921"/>
            <a:chExt cx="4486990" cy="511620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846CF31-A2FF-464E-96A7-C05476BCF1A4}"/>
                </a:ext>
              </a:extLst>
            </p:cNvPr>
            <p:cNvSpPr/>
            <p:nvPr/>
          </p:nvSpPr>
          <p:spPr bwMode="auto">
            <a:xfrm>
              <a:off x="-3955088" y="4329100"/>
              <a:ext cx="430699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 cm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로 나타낼 수 있을 것 같습니다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902" y="4219921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26" y="48350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085909" y="4617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28800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660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만큼을 소수로         라 쓰고    오 점 사라고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21059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58123" y="149939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15816" y="1532728"/>
            <a:ext cx="851100" cy="591808"/>
            <a:chOff x="6176913" y="1609154"/>
            <a:chExt cx="851100" cy="59180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176913" y="1808032"/>
              <a:ext cx="699343" cy="3929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593326" y="1520788"/>
            <a:ext cx="1369834" cy="604326"/>
            <a:chOff x="5658179" y="1609154"/>
            <a:chExt cx="1369834" cy="604326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658179" y="1795514"/>
              <a:ext cx="1212484" cy="4179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 점 사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2599D3B6-EF8C-45CF-80DB-BE88620D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1AEB2872-82AE-40C8-82A8-F2AB9AE2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F1CB6E6-C909-4DB4-A19B-181D6750A4B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96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6_7_05_01.svg / 6_7_07_01.svg / 6_7_07_02.svg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5803722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8270E34-99EC-47AE-8B7A-3AA1A7882E36}"/>
              </a:ext>
            </a:extLst>
          </p:cNvPr>
          <p:cNvSpPr/>
          <p:nvPr/>
        </p:nvSpPr>
        <p:spPr>
          <a:xfrm>
            <a:off x="636930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AD3D284-756D-40BA-9F60-07256FA4EC3B}"/>
              </a:ext>
            </a:extLst>
          </p:cNvPr>
          <p:cNvSpPr/>
          <p:nvPr/>
        </p:nvSpPr>
        <p:spPr>
          <a:xfrm>
            <a:off x="5820588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123358" y="2015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5352C0B4-1570-4D65-92B3-FF174EB2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0EAD21C3-6207-44ED-B74F-0DA82A2D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D707F3F-18D9-43F5-AF54-2DD78C1E702D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103F64A-B14F-4D8B-A5CE-1457F5497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89BE7A94-A0E2-4D4E-BFF3-024512B07F68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55FFAC3E-7547-4F2F-AF9B-7204B784A1D9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A7E20AE4-80F1-4E11-A14D-736C2FFCECD1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BC5FE8F-11B3-435D-80B4-86A1419765E0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009408" y="382687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8563DEBA-0049-4F6F-BB2F-C5DD8076AE57}"/>
              </a:ext>
            </a:extLst>
          </p:cNvPr>
          <p:cNvGrpSpPr/>
          <p:nvPr/>
        </p:nvGrpSpPr>
        <p:grpSpPr>
          <a:xfrm>
            <a:off x="4175956" y="3835295"/>
            <a:ext cx="1623834" cy="556221"/>
            <a:chOff x="951401" y="4175320"/>
            <a:chExt cx="1623834" cy="556221"/>
          </a:xfrm>
        </p:grpSpPr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 점 사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A7B6C4A1-E68E-4170-AA7B-DD9661999797}"/>
              </a:ext>
            </a:extLst>
          </p:cNvPr>
          <p:cNvSpPr/>
          <p:nvPr/>
        </p:nvSpPr>
        <p:spPr>
          <a:xfrm>
            <a:off x="998862" y="3781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56765" y="3965498"/>
            <a:ext cx="838701" cy="422977"/>
            <a:chOff x="2536046" y="296571"/>
            <a:chExt cx="838701" cy="422977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455876" y="3983575"/>
            <a:ext cx="827877" cy="403668"/>
            <a:chOff x="2559673" y="854955"/>
            <a:chExt cx="827877" cy="403668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52E5BFB-1312-4CE2-90E2-43F466CE9EAD}"/>
              </a:ext>
            </a:extLst>
          </p:cNvPr>
          <p:cNvSpPr/>
          <p:nvPr/>
        </p:nvSpPr>
        <p:spPr>
          <a:xfrm>
            <a:off x="6395524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E851737-52B8-47FF-8C8F-53D87BFB6C3F}"/>
              </a:ext>
            </a:extLst>
          </p:cNvPr>
          <p:cNvSpPr/>
          <p:nvPr/>
        </p:nvSpPr>
        <p:spPr>
          <a:xfrm>
            <a:off x="5846811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134549" y="3573016"/>
            <a:ext cx="938882" cy="556221"/>
            <a:chOff x="1636353" y="4175320"/>
            <a:chExt cx="938882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636353" y="4329100"/>
              <a:ext cx="789126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4179F010-A72C-47B7-9D4D-6D6AD2D0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3CBB05E3-5F8D-4506-A07C-518991FB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D950233-838B-4583-90EF-83C539A4A68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76484E8-D31D-4239-976F-4BE02A847B14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5E1F3985-91F3-420E-91E9-9A414DFD1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20021180-7585-493F-964B-7501C60DB896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39C5F56C-A4D2-46CD-BA41-C8FCD7D1FB28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1007BAA-E0A4-4630-B5BB-A18AED9ED969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76D38604-6A41-4872-B249-0052F088ECB1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36244BA-BD93-4488-BE1A-25FC65D9E830}"/>
              </a:ext>
            </a:extLst>
          </p:cNvPr>
          <p:cNvSpPr txBox="1"/>
          <p:nvPr/>
        </p:nvSpPr>
        <p:spPr>
          <a:xfrm>
            <a:off x="389042" y="169046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8A345D41-3A44-4C39-9305-A3F219F7C9B3}"/>
              </a:ext>
            </a:extLst>
          </p:cNvPr>
          <p:cNvSpPr/>
          <p:nvPr/>
        </p:nvSpPr>
        <p:spPr>
          <a:xfrm>
            <a:off x="271627" y="211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7E8F9CB-3DEC-44CB-A638-CB164541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529308"/>
            <a:ext cx="6747510" cy="3735896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B740E7F-CB76-42E9-8881-2729B64870E1}"/>
              </a:ext>
            </a:extLst>
          </p:cNvPr>
          <p:cNvSpPr/>
          <p:nvPr/>
        </p:nvSpPr>
        <p:spPr>
          <a:xfrm>
            <a:off x="2144649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6712E9B-E573-4D0D-8493-4A772E73AA5E}"/>
              </a:ext>
            </a:extLst>
          </p:cNvPr>
          <p:cNvSpPr/>
          <p:nvPr/>
        </p:nvSpPr>
        <p:spPr>
          <a:xfrm>
            <a:off x="115118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F02B17A-4FBD-42A2-8D48-B751BB3617AA}"/>
              </a:ext>
            </a:extLst>
          </p:cNvPr>
          <p:cNvSpPr/>
          <p:nvPr/>
        </p:nvSpPr>
        <p:spPr>
          <a:xfrm>
            <a:off x="6236055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D96A5C-8186-4F2C-BCC7-8BA2E0C618DB}"/>
              </a:ext>
            </a:extLst>
          </p:cNvPr>
          <p:cNvSpPr/>
          <p:nvPr/>
        </p:nvSpPr>
        <p:spPr>
          <a:xfrm>
            <a:off x="4206524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7D348AC-38E5-47E8-9335-9E9F91BD6FD0}"/>
              </a:ext>
            </a:extLst>
          </p:cNvPr>
          <p:cNvSpPr/>
          <p:nvPr/>
        </p:nvSpPr>
        <p:spPr>
          <a:xfrm>
            <a:off x="2144649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5FF9F0F-9E00-4F9D-9249-76968AEB0F74}"/>
              </a:ext>
            </a:extLst>
          </p:cNvPr>
          <p:cNvSpPr/>
          <p:nvPr/>
        </p:nvSpPr>
        <p:spPr>
          <a:xfrm>
            <a:off x="115118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888D43E-38F6-4B22-81B7-45C55423CDE0}"/>
              </a:ext>
            </a:extLst>
          </p:cNvPr>
          <p:cNvSpPr/>
          <p:nvPr/>
        </p:nvSpPr>
        <p:spPr>
          <a:xfrm>
            <a:off x="6236055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2EDB5AC-E643-4484-A796-85BFD46F797F}"/>
              </a:ext>
            </a:extLst>
          </p:cNvPr>
          <p:cNvSpPr/>
          <p:nvPr/>
        </p:nvSpPr>
        <p:spPr>
          <a:xfrm>
            <a:off x="4206524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소수를 쓰고 읽어봅시다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12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6_7_06_01.svg / 6_7_06_02.svg / 6_7_06_03.svg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FEAC353E-0661-4550-9CED-CD9FF109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91339" y="13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56746" y="1670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9D9F018C-10E4-49B6-8C7A-5675CCE4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8F4CCDCA-A9A4-4785-A4EC-8686A64C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="" xmlns:a16="http://schemas.microsoft.com/office/drawing/2014/main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33319" y="2311897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91384" y="3057605"/>
            <a:ext cx="827877" cy="403668"/>
            <a:chOff x="2559673" y="854955"/>
            <a:chExt cx="827877" cy="403668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541382" y="1497795"/>
            <a:ext cx="840546" cy="537565"/>
            <a:chOff x="414637" y="2176445"/>
            <a:chExt cx="840546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047435" y="2453717"/>
            <a:ext cx="840546" cy="537565"/>
            <a:chOff x="414637" y="2176445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881704" y="3566735"/>
            <a:ext cx="840546" cy="537565"/>
            <a:chOff x="414637" y="2176445"/>
            <a:chExt cx="840546" cy="53756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5723168" y="4547619"/>
            <a:ext cx="840546" cy="537565"/>
            <a:chOff x="414637" y="2176445"/>
            <a:chExt cx="840546" cy="537565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1081213" y="2899959"/>
            <a:ext cx="1580883" cy="537565"/>
            <a:chOff x="-325700" y="2176445"/>
            <a:chExt cx="1580883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일 점 오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081213" y="4766166"/>
            <a:ext cx="1580883" cy="537565"/>
            <a:chOff x="-325700" y="2176445"/>
            <a:chExt cx="1580883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팔</a:t>
              </a:r>
              <a:endPara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291384" y="4936832"/>
            <a:ext cx="827877" cy="403668"/>
            <a:chOff x="2559673" y="854955"/>
            <a:chExt cx="827877" cy="403668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pic>
        <p:nvPicPr>
          <p:cNvPr id="108" name="Picture 31">
            <a:extLst>
              <a:ext uri="{FF2B5EF4-FFF2-40B4-BE49-F238E27FC236}">
                <a16:creationId xmlns="" xmlns:a16="http://schemas.microsoft.com/office/drawing/2014/main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99351" y="4400840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6_7_08.html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26DB6567-C1D7-450D-B054-F1D33B1D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FABCD945-2F2E-478C-860B-016E747F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="" xmlns:a16="http://schemas.microsoft.com/office/drawing/2014/main" id="{546B232B-D0D1-4CF8-8D97-40F56FD2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23578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B1ADCD9-8E3F-4607-82FF-7F6545AA3054}"/>
              </a:ext>
            </a:extLst>
          </p:cNvPr>
          <p:cNvSpPr txBox="1"/>
          <p:nvPr/>
        </p:nvSpPr>
        <p:spPr>
          <a:xfrm>
            <a:off x="919221" y="2252704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개이면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0514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2A48AD0-D223-4BAF-92D5-D789E8E6323B}"/>
              </a:ext>
            </a:extLst>
          </p:cNvPr>
          <p:cNvSpPr txBox="1"/>
          <p:nvPr/>
        </p:nvSpPr>
        <p:spPr>
          <a:xfrm>
            <a:off x="919221" y="295429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3.8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  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771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3252C03-E93A-46A7-9F53-A5E5624FDED0}"/>
              </a:ext>
            </a:extLst>
          </p:cNvPr>
          <p:cNvSpPr txBox="1"/>
          <p:nvPr/>
        </p:nvSpPr>
        <p:spPr>
          <a:xfrm>
            <a:off x="919221" y="3655876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 3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447181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D6014F6-63C5-4BD3-8774-E1EB5F616B5B}"/>
              </a:ext>
            </a:extLst>
          </p:cNvPr>
          <p:cNvSpPr txBox="1"/>
          <p:nvPr/>
        </p:nvSpPr>
        <p:spPr>
          <a:xfrm>
            <a:off x="919221" y="4357463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9DCBACF-044E-41B1-9493-55ACC13CF79C}"/>
              </a:ext>
            </a:extLst>
          </p:cNvPr>
          <p:cNvSpPr/>
          <p:nvPr/>
        </p:nvSpPr>
        <p:spPr>
          <a:xfrm>
            <a:off x="2997937" y="3655876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770D8FC-B261-4E7F-AC35-4E3F4D83690D}"/>
              </a:ext>
            </a:extLst>
          </p:cNvPr>
          <p:cNvSpPr/>
          <p:nvPr/>
        </p:nvSpPr>
        <p:spPr>
          <a:xfrm>
            <a:off x="2539157" y="435746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97448BF2-E5AF-4183-8BE5-8D3AF02DB59C}"/>
              </a:ext>
            </a:extLst>
          </p:cNvPr>
          <p:cNvSpPr/>
          <p:nvPr/>
        </p:nvSpPr>
        <p:spPr>
          <a:xfrm>
            <a:off x="873595" y="1353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493881" y="2070567"/>
            <a:ext cx="840546" cy="537565"/>
            <a:chOff x="6012160" y="1660849"/>
            <a:chExt cx="840546" cy="537565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2133841" y="2780160"/>
            <a:ext cx="840546" cy="537565"/>
            <a:chOff x="6012160" y="1660849"/>
            <a:chExt cx="84054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2313861" y="3487643"/>
            <a:ext cx="840546" cy="537565"/>
            <a:chOff x="6012160" y="1660849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6.3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881813" y="4189230"/>
            <a:ext cx="840546" cy="537565"/>
            <a:chOff x="6012160" y="1660849"/>
            <a:chExt cx="840546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6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0356" y="2315478"/>
            <a:ext cx="60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만큼을 소수로 나타내기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127605"/>
            <a:ext cx="265609" cy="2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461A5203-384C-4BA0-9950-6ED40E44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25B063ED-56EF-4D73-B8D4-069469C6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034369" y="2920725"/>
            <a:ext cx="870404" cy="556221"/>
            <a:chOff x="1704831" y="4175320"/>
            <a:chExt cx="870404" cy="55622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563DEBA-0049-4F6F-BB2F-C5DD8076AE57}"/>
              </a:ext>
            </a:extLst>
          </p:cNvPr>
          <p:cNvGrpSpPr/>
          <p:nvPr/>
        </p:nvGrpSpPr>
        <p:grpSpPr>
          <a:xfrm>
            <a:off x="2011777" y="3482327"/>
            <a:ext cx="1623834" cy="556221"/>
            <a:chOff x="951401" y="4175320"/>
            <a:chExt cx="1623834" cy="556221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오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 사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281726" y="3059350"/>
            <a:ext cx="838701" cy="422977"/>
            <a:chOff x="2536046" y="296571"/>
            <a:chExt cx="838701" cy="422977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1697" y="3630607"/>
            <a:ext cx="827877" cy="403668"/>
            <a:chOff x="2559673" y="854955"/>
            <a:chExt cx="827877" cy="40366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6192180" y="5117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28872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5.4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수직선에 나타낸 소수를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36909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37" y="3008275"/>
            <a:ext cx="35225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8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8D35CDAA-73A8-4456-81B9-5FD56B92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DF72E3D3-4C4A-48AF-9A88-E36B3092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136~137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97485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="" xmlns:a16="http://schemas.microsoft.com/office/drawing/2014/main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="" xmlns:a16="http://schemas.microsoft.com/office/drawing/2014/main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E0E0825B-34F9-4DD3-A0A1-6E6FAC96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9A35D633-79E9-452A-B4DE-DD777948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7ED81E2-6F46-4941-B22F-2ACAC4EC34B3}"/>
              </a:ext>
            </a:extLst>
          </p:cNvPr>
          <p:cNvGrpSpPr/>
          <p:nvPr/>
        </p:nvGrpSpPr>
        <p:grpSpPr>
          <a:xfrm>
            <a:off x="666325" y="3543047"/>
            <a:ext cx="5864368" cy="1134294"/>
            <a:chOff x="702329" y="3543047"/>
            <a:chExt cx="5864368" cy="1134294"/>
          </a:xfrm>
        </p:grpSpPr>
        <p:pic>
          <p:nvPicPr>
            <p:cNvPr id="1029" name="_x208746552">
              <a:extLst>
                <a:ext uri="{FF2B5EF4-FFF2-40B4-BE49-F238E27FC236}">
                  <a16:creationId xmlns="" xmlns:a16="http://schemas.microsoft.com/office/drawing/2014/main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504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324.JPG / 325.JPG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5229840" y="4941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9206E32-17E7-46BB-850A-518145C5D4DB}"/>
              </a:ext>
            </a:extLst>
          </p:cNvPr>
          <p:cNvGrpSpPr/>
          <p:nvPr/>
        </p:nvGrpSpPr>
        <p:grpSpPr>
          <a:xfrm>
            <a:off x="647564" y="2265101"/>
            <a:ext cx="5796644" cy="1152288"/>
            <a:chOff x="647564" y="2265101"/>
            <a:chExt cx="5796644" cy="1152288"/>
          </a:xfrm>
        </p:grpSpPr>
        <p:pic>
          <p:nvPicPr>
            <p:cNvPr id="5" name="_x209091832">
              <a:extLst>
                <a:ext uri="{FF2B5EF4-FFF2-40B4-BE49-F238E27FC236}">
                  <a16:creationId xmlns="" xmlns:a16="http://schemas.microsoft.com/office/drawing/2014/main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2411760" y="2110591"/>
            <a:ext cx="853526" cy="556221"/>
            <a:chOff x="1597632" y="4175320"/>
            <a:chExt cx="853526" cy="55622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97632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1.4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508D117A-F78F-4B71-8642-286128779BEA}"/>
              </a:ext>
            </a:extLst>
          </p:cNvPr>
          <p:cNvSpPr/>
          <p:nvPr/>
        </p:nvSpPr>
        <p:spPr>
          <a:xfrm>
            <a:off x="6181149" y="5038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21478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018894" y="3412839"/>
            <a:ext cx="891320" cy="556221"/>
            <a:chOff x="1559838" y="4175320"/>
            <a:chExt cx="891320" cy="556221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59838" y="4329100"/>
              <a:ext cx="6938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97ED81E2-6F46-4941-B22F-2ACAC4EC34B3}"/>
              </a:ext>
            </a:extLst>
          </p:cNvPr>
          <p:cNvGrpSpPr/>
          <p:nvPr/>
        </p:nvGrpSpPr>
        <p:grpSpPr>
          <a:xfrm>
            <a:off x="810341" y="3543047"/>
            <a:ext cx="5864368" cy="1134294"/>
            <a:chOff x="702329" y="3543047"/>
            <a:chExt cx="5864368" cy="1134294"/>
          </a:xfrm>
        </p:grpSpPr>
        <p:pic>
          <p:nvPicPr>
            <p:cNvPr id="79" name="_x208746552">
              <a:extLst>
                <a:ext uri="{FF2B5EF4-FFF2-40B4-BE49-F238E27FC236}">
                  <a16:creationId xmlns="" xmlns:a16="http://schemas.microsoft.com/office/drawing/2014/main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D9206E32-17E7-46BB-850A-518145C5D4DB}"/>
              </a:ext>
            </a:extLst>
          </p:cNvPr>
          <p:cNvGrpSpPr/>
          <p:nvPr/>
        </p:nvGrpSpPr>
        <p:grpSpPr>
          <a:xfrm>
            <a:off x="791580" y="2265101"/>
            <a:ext cx="5796644" cy="1152288"/>
            <a:chOff x="647564" y="2265101"/>
            <a:chExt cx="5796644" cy="1152288"/>
          </a:xfrm>
        </p:grpSpPr>
        <p:pic>
          <p:nvPicPr>
            <p:cNvPr id="100" name="_x209091832">
              <a:extLst>
                <a:ext uri="{FF2B5EF4-FFF2-40B4-BE49-F238E27FC236}">
                  <a16:creationId xmlns="" xmlns:a16="http://schemas.microsoft.com/office/drawing/2014/main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6ACED8D-8F98-4EF7-B6CB-2380C6BB79C2}"/>
              </a:ext>
            </a:extLst>
          </p:cNvPr>
          <p:cNvSpPr/>
          <p:nvPr/>
        </p:nvSpPr>
        <p:spPr bwMode="auto">
          <a:xfrm>
            <a:off x="2555776" y="2264371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5" y="3800699"/>
            <a:ext cx="296453" cy="30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3165494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F6ACED8D-8F98-4EF7-B6CB-2380C6BB79C2}"/>
              </a:ext>
            </a:extLst>
          </p:cNvPr>
          <p:cNvSpPr/>
          <p:nvPr/>
        </p:nvSpPr>
        <p:spPr bwMode="auto">
          <a:xfrm>
            <a:off x="3162910" y="3566619"/>
            <a:ext cx="69380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2.7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="" xmlns:a16="http://schemas.microsoft.com/office/drawing/2014/main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1014C63-70A3-46FC-BB96-CD07E5F19EA6}"/>
              </a:ext>
            </a:extLst>
          </p:cNvPr>
          <p:cNvGrpSpPr/>
          <p:nvPr/>
        </p:nvGrpSpPr>
        <p:grpSpPr>
          <a:xfrm>
            <a:off x="175934" y="3783777"/>
            <a:ext cx="6667165" cy="1481429"/>
            <a:chOff x="179512" y="3856645"/>
            <a:chExt cx="6667165" cy="1416645"/>
          </a:xfrm>
        </p:grpSpPr>
        <p:sp>
          <p:nvSpPr>
            <p:cNvPr id="73" name="직각 삼각형 72">
              <a:extLst>
                <a:ext uri="{FF2B5EF4-FFF2-40B4-BE49-F238E27FC236}">
                  <a16:creationId xmlns="" xmlns:a16="http://schemas.microsoft.com/office/drawing/2014/main" id="{C94F45BD-0ABD-459A-8056-462AC4AD5D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7A9F3658-887C-498A-847F-D9A06033AD64}"/>
                </a:ext>
              </a:extLst>
            </p:cNvPr>
            <p:cNvSpPr/>
            <p:nvPr/>
          </p:nvSpPr>
          <p:spPr>
            <a:xfrm>
              <a:off x="179512" y="4218594"/>
              <a:ext cx="6667165" cy="866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="" xmlns:a16="http://schemas.microsoft.com/office/drawing/2014/main" id="{0D525261-7E32-4205-8993-4EBCA5F01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5664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BD4B1DFD-3D11-439A-9D0E-B7A632C3238D}"/>
              </a:ext>
            </a:extLst>
          </p:cNvPr>
          <p:cNvSpPr txBox="1"/>
          <p:nvPr/>
        </p:nvSpPr>
        <p:spPr>
          <a:xfrm>
            <a:off x="175934" y="4293096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일 점 사라고 읽습니다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이 점 칠이라고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5" y="4432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6891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43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2049" name="_x208746472">
              <a:extLst>
                <a:ext uri="{FF2B5EF4-FFF2-40B4-BE49-F238E27FC236}">
                  <a16:creationId xmlns="" xmlns:a16="http://schemas.microsoft.com/office/drawing/2014/main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8" name="Picture 31">
                <a:extLst>
                  <a:ext uri="{FF2B5EF4-FFF2-40B4-BE49-F238E27FC236}">
                    <a16:creationId xmlns="" xmlns:a16="http://schemas.microsoft.com/office/drawing/2014/main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02824" y="2569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016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326.JPG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342264" y="3554295"/>
            <a:ext cx="1580883" cy="537565"/>
            <a:chOff x="-325700" y="2176445"/>
            <a:chExt cx="158088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삼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EA61EABD-F85C-48B8-BABC-C6C2FFD2016F}"/>
              </a:ext>
            </a:extLst>
          </p:cNvPr>
          <p:cNvGrpSpPr/>
          <p:nvPr/>
        </p:nvGrpSpPr>
        <p:grpSpPr>
          <a:xfrm>
            <a:off x="2456599" y="2517839"/>
            <a:ext cx="878882" cy="576343"/>
            <a:chOff x="1572276" y="4175320"/>
            <a:chExt cx="878882" cy="576343"/>
          </a:xfrm>
        </p:grpSpPr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E2BA90C6-C79F-4B35-B5B6-C333B1B0EE1F}"/>
                </a:ext>
              </a:extLst>
            </p:cNvPr>
            <p:cNvSpPr/>
            <p:nvPr/>
          </p:nvSpPr>
          <p:spPr bwMode="auto">
            <a:xfrm>
              <a:off x="1572276" y="4308978"/>
              <a:ext cx="713807" cy="4426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2.3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F18D3E62-C7C8-4C36-B521-8712C26D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B924132-9380-41C0-85B4-5C4A181708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79" name="_x208746472">
              <a:extLst>
                <a:ext uri="{FF2B5EF4-FFF2-40B4-BE49-F238E27FC236}">
                  <a16:creationId xmlns="" xmlns:a16="http://schemas.microsoft.com/office/drawing/2014/main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8" name="Picture 31">
                <a:extLst>
                  <a:ext uri="{FF2B5EF4-FFF2-40B4-BE49-F238E27FC236}">
                    <a16:creationId xmlns="" xmlns:a16="http://schemas.microsoft.com/office/drawing/2014/main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11" name="직사각형 110"/>
          <p:cNvSpPr/>
          <p:nvPr/>
        </p:nvSpPr>
        <p:spPr bwMode="auto">
          <a:xfrm>
            <a:off x="4342264" y="3726730"/>
            <a:ext cx="14008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점 </a:t>
            </a:r>
            <a:r>
              <a: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2BA90C6-C79F-4B35-B5B6-C333B1B0EE1F}"/>
              </a:ext>
            </a:extLst>
          </p:cNvPr>
          <p:cNvSpPr/>
          <p:nvPr/>
        </p:nvSpPr>
        <p:spPr bwMode="auto">
          <a:xfrm>
            <a:off x="2456599" y="2651497"/>
            <a:ext cx="713807" cy="442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DF9B04C4-A7E5-4B8D-BB2C-70E5BE785724}"/>
              </a:ext>
            </a:extLst>
          </p:cNvPr>
          <p:cNvGrpSpPr/>
          <p:nvPr/>
        </p:nvGrpSpPr>
        <p:grpSpPr>
          <a:xfrm>
            <a:off x="175934" y="4109926"/>
            <a:ext cx="6667165" cy="1155279"/>
            <a:chOff x="179512" y="4168532"/>
            <a:chExt cx="6667165" cy="1104758"/>
          </a:xfrm>
        </p:grpSpPr>
        <p:sp>
          <p:nvSpPr>
            <p:cNvPr id="102" name="직각 삼각형 101">
              <a:extLst>
                <a:ext uri="{FF2B5EF4-FFF2-40B4-BE49-F238E27FC236}">
                  <a16:creationId xmlns="" xmlns:a16="http://schemas.microsoft.com/office/drawing/2014/main" id="{6FB24958-D95A-4BFD-BABF-2E38AF60D99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A9B5039C-1EE0-4B28-BB9A-F68AB16D3C2C}"/>
                </a:ext>
              </a:extLst>
            </p:cNvPr>
            <p:cNvSpPr/>
            <p:nvPr/>
          </p:nvSpPr>
          <p:spPr>
            <a:xfrm>
              <a:off x="179512" y="4515840"/>
              <a:ext cx="6667165" cy="569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="" xmlns:a16="http://schemas.microsoft.com/office/drawing/2014/main" id="{1D482263-9D45-42B9-ABBE-147A6E7C1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853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43">
            <a:extLst>
              <a:ext uri="{FF2B5EF4-FFF2-40B4-BE49-F238E27FC236}">
                <a16:creationId xmlns="" xmlns:a16="http://schemas.microsoft.com/office/drawing/2014/main" id="{67651193-B067-4BCC-B2C5-0A9189415AB3}"/>
              </a:ext>
            </a:extLst>
          </p:cNvPr>
          <p:cNvSpPr txBox="1"/>
          <p:nvPr/>
        </p:nvSpPr>
        <p:spPr>
          <a:xfrm>
            <a:off x="325643" y="4584131"/>
            <a:ext cx="66635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쓰고 이 점 삼이라고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9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135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440D648-421C-4F39-851E-BE16E495729E}"/>
              </a:ext>
            </a:extLst>
          </p:cNvPr>
          <p:cNvSpPr/>
          <p:nvPr/>
        </p:nvSpPr>
        <p:spPr>
          <a:xfrm>
            <a:off x="841831" y="1382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6210713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85DC89EC-932A-461E-BAB2-827383FB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61C82D71-83AC-4689-8A42-17A550F8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B1ADCD9-8E3F-4607-82FF-7F6545AA3054}"/>
              </a:ext>
            </a:extLst>
          </p:cNvPr>
          <p:cNvSpPr txBox="1"/>
          <p:nvPr/>
        </p:nvSpPr>
        <p:spPr>
          <a:xfrm>
            <a:off x="1027233" y="2252704"/>
            <a:ext cx="6317075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개면   </a:t>
            </a:r>
            <a:r>
              <a:rPr lang="en-US" altLang="ko-KR" sz="18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2A48AD0-D223-4BAF-92D5-D789E8E6323B}"/>
              </a:ext>
            </a:extLst>
          </p:cNvPr>
          <p:cNvSpPr txBox="1"/>
          <p:nvPr/>
        </p:nvSpPr>
        <p:spPr>
          <a:xfrm>
            <a:off x="1027233" y="2954290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3252C03-E93A-46A7-9F53-A5E5624FDED0}"/>
              </a:ext>
            </a:extLst>
          </p:cNvPr>
          <p:cNvSpPr txBox="1"/>
          <p:nvPr/>
        </p:nvSpPr>
        <p:spPr>
          <a:xfrm>
            <a:off x="1027233" y="3655876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 7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D6014F6-63C5-4BD3-8774-E1EB5F616B5B}"/>
              </a:ext>
            </a:extLst>
          </p:cNvPr>
          <p:cNvSpPr txBox="1"/>
          <p:nvPr/>
        </p:nvSpPr>
        <p:spPr>
          <a:xfrm>
            <a:off x="1027233" y="4357463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519772" y="2168860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2363302" y="2852936"/>
            <a:ext cx="840546" cy="537565"/>
            <a:chOff x="6012160" y="1660849"/>
            <a:chExt cx="840546" cy="53756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2579326" y="3582541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150207" y="4286066"/>
            <a:ext cx="840546" cy="537565"/>
            <a:chOff x="6012160" y="1660849"/>
            <a:chExt cx="840546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2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7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27C271EC-3867-4C35-A587-8EBE786E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74335C46-FDA8-426C-A041-6501FC6A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D514F891-EFE4-46E7-AB8E-5C131D452F83}"/>
              </a:ext>
            </a:extLst>
          </p:cNvPr>
          <p:cNvSpPr txBox="1"/>
          <p:nvPr/>
        </p:nvSpPr>
        <p:spPr>
          <a:xfrm>
            <a:off x="964380" y="2344626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EC9D8FCE-7609-451C-AC2B-4BB9379961CE}"/>
              </a:ext>
            </a:extLst>
          </p:cNvPr>
          <p:cNvSpPr txBox="1"/>
          <p:nvPr/>
        </p:nvSpPr>
        <p:spPr>
          <a:xfrm>
            <a:off x="964380" y="3032475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D79BA938-3AF6-4532-A5E1-F911A1D433F4}"/>
              </a:ext>
            </a:extLst>
          </p:cNvPr>
          <p:cNvSpPr txBox="1"/>
          <p:nvPr/>
        </p:nvSpPr>
        <p:spPr>
          <a:xfrm>
            <a:off x="964380" y="3764359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6D04097E-E08A-4BAF-B425-44496BE5A6CB}"/>
              </a:ext>
            </a:extLst>
          </p:cNvPr>
          <p:cNvSpPr txBox="1"/>
          <p:nvPr/>
        </p:nvSpPr>
        <p:spPr>
          <a:xfrm>
            <a:off x="964380" y="4474914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189174" y="2181274"/>
            <a:ext cx="870404" cy="556221"/>
            <a:chOff x="1704831" y="4175320"/>
            <a:chExt cx="87040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206270" y="2872779"/>
            <a:ext cx="870404" cy="556221"/>
            <a:chOff x="1704831" y="4175320"/>
            <a:chExt cx="870404" cy="556221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586276" y="3592859"/>
            <a:ext cx="870404" cy="556221"/>
            <a:chOff x="1704831" y="4175320"/>
            <a:chExt cx="870404" cy="556221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621476" y="4303414"/>
            <a:ext cx="870404" cy="556221"/>
            <a:chOff x="1704831" y="4175320"/>
            <a:chExt cx="870404" cy="556221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2C4F0FAD-96F7-4C03-BDDC-AEBDE82E15D6}"/>
              </a:ext>
            </a:extLst>
          </p:cNvPr>
          <p:cNvSpPr txBox="1"/>
          <p:nvPr/>
        </p:nvSpPr>
        <p:spPr>
          <a:xfrm>
            <a:off x="1039468" y="2370577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73C3B4B4-49CC-4097-A589-A58A3E8A24F4}"/>
              </a:ext>
            </a:extLst>
          </p:cNvPr>
          <p:cNvSpPr txBox="1"/>
          <p:nvPr/>
        </p:nvSpPr>
        <p:spPr>
          <a:xfrm>
            <a:off x="1039468" y="3045176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7016C497-5093-4E47-BD22-7CC61A92A111}"/>
              </a:ext>
            </a:extLst>
          </p:cNvPr>
          <p:cNvSpPr txBox="1"/>
          <p:nvPr/>
        </p:nvSpPr>
        <p:spPr>
          <a:xfrm>
            <a:off x="1039468" y="375075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1030232" y="446712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9861BFF6-1031-4451-A58B-9D1158CF03DF}"/>
              </a:ext>
            </a:extLst>
          </p:cNvPr>
          <p:cNvSpPr/>
          <p:nvPr/>
        </p:nvSpPr>
        <p:spPr>
          <a:xfrm>
            <a:off x="3167844" y="2348880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02E9F89-ABF2-4312-8F32-90682066D489}"/>
              </a:ext>
            </a:extLst>
          </p:cNvPr>
          <p:cNvGrpSpPr/>
          <p:nvPr/>
        </p:nvGrpSpPr>
        <p:grpSpPr>
          <a:xfrm>
            <a:off x="2480536" y="2888661"/>
            <a:ext cx="870560" cy="576343"/>
            <a:chOff x="1563972" y="4175320"/>
            <a:chExt cx="791417" cy="576343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1DDF2E04-EF33-478F-BB2B-B5F59D4A5EB9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3ADD5779-692F-42ED-9A98-A6741DE2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2AB405CA-F2D7-4D25-8B04-8272F5C3E0B4}"/>
              </a:ext>
            </a:extLst>
          </p:cNvPr>
          <p:cNvGrpSpPr/>
          <p:nvPr/>
        </p:nvGrpSpPr>
        <p:grpSpPr>
          <a:xfrm>
            <a:off x="2505832" y="2204585"/>
            <a:ext cx="870560" cy="576343"/>
            <a:chOff x="1563972" y="4175320"/>
            <a:chExt cx="791417" cy="576343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B940373E-5A86-4F3C-B2D2-9631D1FE2304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="" xmlns:a16="http://schemas.microsoft.com/office/drawing/2014/main" id="{73438567-70EA-48C0-B945-70BA291A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07FE6EEF-B7F6-4C49-9FF6-E2EE51265B1B}"/>
              </a:ext>
            </a:extLst>
          </p:cNvPr>
          <p:cNvGrpSpPr/>
          <p:nvPr/>
        </p:nvGrpSpPr>
        <p:grpSpPr>
          <a:xfrm>
            <a:off x="2045256" y="3608741"/>
            <a:ext cx="870560" cy="576343"/>
            <a:chOff x="1563972" y="4175320"/>
            <a:chExt cx="791417" cy="576343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F17E8BFC-FE5E-4F3C-8655-A17A9F1E40C1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568AB7F-DF1C-4C19-8045-76888C54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D679D162-BAAB-461D-A648-C9CB32C02BC1}"/>
              </a:ext>
            </a:extLst>
          </p:cNvPr>
          <p:cNvGrpSpPr/>
          <p:nvPr/>
        </p:nvGrpSpPr>
        <p:grpSpPr>
          <a:xfrm>
            <a:off x="2036020" y="4329100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3E507643-13CB-444E-B0CA-7C22E8E4C369}"/>
              </a:ext>
            </a:extLst>
          </p:cNvPr>
          <p:cNvSpPr/>
          <p:nvPr/>
        </p:nvSpPr>
        <p:spPr>
          <a:xfrm>
            <a:off x="3131840" y="305981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E16A8F0-4265-4A26-BBF6-1D8DD6741882}"/>
              </a:ext>
            </a:extLst>
          </p:cNvPr>
          <p:cNvSpPr/>
          <p:nvPr/>
        </p:nvSpPr>
        <p:spPr>
          <a:xfrm>
            <a:off x="2699792" y="376614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90556" y="44738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BF1F4E9B-9987-4C73-9E4E-F745A2FE1942}"/>
              </a:ext>
            </a:extLst>
          </p:cNvPr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6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6D189747-2089-460F-BB16-3464D69A209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7956970F-B6FE-489E-BDC9-F5A6F1B87C7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6D189747-2089-460F-BB16-3464D69A2097}"/>
              </a:ext>
            </a:extLst>
          </p:cNvPr>
          <p:cNvSpPr/>
          <p:nvPr/>
        </p:nvSpPr>
        <p:spPr>
          <a:xfrm>
            <a:off x="721210" y="200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2C4F0FAD-96F7-4C03-BDDC-AEBDE82E15D6}"/>
              </a:ext>
            </a:extLst>
          </p:cNvPr>
          <p:cNvSpPr txBox="1"/>
          <p:nvPr/>
        </p:nvSpPr>
        <p:spPr>
          <a:xfrm>
            <a:off x="1039468" y="229856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73C3B4B4-49CC-4097-A589-A58A3E8A24F4}"/>
              </a:ext>
            </a:extLst>
          </p:cNvPr>
          <p:cNvSpPr txBox="1"/>
          <p:nvPr/>
        </p:nvSpPr>
        <p:spPr>
          <a:xfrm>
            <a:off x="1039468" y="28630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7016C497-5093-4E47-BD22-7CC61A92A111}"/>
              </a:ext>
            </a:extLst>
          </p:cNvPr>
          <p:cNvSpPr txBox="1"/>
          <p:nvPr/>
        </p:nvSpPr>
        <p:spPr>
          <a:xfrm>
            <a:off x="1039468" y="34116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1039468" y="39627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="" xmlns:a16="http://schemas.microsoft.com/office/drawing/2014/main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861BFF6-1031-4451-A58B-9D1158CF03DF}"/>
              </a:ext>
            </a:extLst>
          </p:cNvPr>
          <p:cNvSpPr/>
          <p:nvPr/>
        </p:nvSpPr>
        <p:spPr>
          <a:xfrm>
            <a:off x="3167844" y="227687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1DDF2E04-EF33-478F-BB2B-B5F59D4A5EB9}"/>
              </a:ext>
            </a:extLst>
          </p:cNvPr>
          <p:cNvSpPr/>
          <p:nvPr/>
        </p:nvSpPr>
        <p:spPr bwMode="auto">
          <a:xfrm>
            <a:off x="2480535" y="284023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8.2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B940373E-5A86-4F3C-B2D2-9631D1FE2304}"/>
              </a:ext>
            </a:extLst>
          </p:cNvPr>
          <p:cNvSpPr/>
          <p:nvPr/>
        </p:nvSpPr>
        <p:spPr bwMode="auto">
          <a:xfrm>
            <a:off x="2505831" y="22662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5.6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F17E8BFC-FE5E-4F3C-8655-A17A9F1E40C1}"/>
              </a:ext>
            </a:extLst>
          </p:cNvPr>
          <p:cNvSpPr/>
          <p:nvPr/>
        </p:nvSpPr>
        <p:spPr bwMode="auto">
          <a:xfrm>
            <a:off x="2045255" y="34033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04A417F5-F57B-4301-ADF3-6CF5B13DA4CD}"/>
              </a:ext>
            </a:extLst>
          </p:cNvPr>
          <p:cNvSpPr/>
          <p:nvPr/>
        </p:nvSpPr>
        <p:spPr bwMode="auto">
          <a:xfrm>
            <a:off x="2045255" y="395842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E507643-13CB-444E-B0CA-7C22E8E4C369}"/>
              </a:ext>
            </a:extLst>
          </p:cNvPr>
          <p:cNvSpPr/>
          <p:nvPr/>
        </p:nvSpPr>
        <p:spPr>
          <a:xfrm>
            <a:off x="3131840" y="287772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3E16A8F0-4265-4A26-BBF6-1D8DD6741882}"/>
              </a:ext>
            </a:extLst>
          </p:cNvPr>
          <p:cNvSpPr/>
          <p:nvPr/>
        </p:nvSpPr>
        <p:spPr>
          <a:xfrm>
            <a:off x="2699792" y="3427079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99792" y="39695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pic>
        <p:nvPicPr>
          <p:cNvPr id="12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1" y="3994132"/>
            <a:ext cx="359804" cy="35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="" xmlns:a16="http://schemas.microsoft.com/office/drawing/2014/main" id="{F35CAB46-8CCC-481F-8FE9-26257DCD57CD}"/>
              </a:ext>
            </a:extLst>
          </p:cNvPr>
          <p:cNvSpPr txBox="1"/>
          <p:nvPr/>
        </p:nvSpPr>
        <p:spPr>
          <a:xfrm>
            <a:off x="945396" y="4485381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mm=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7">
            <a:extLst>
              <a:ext uri="{FF2B5EF4-FFF2-40B4-BE49-F238E27FC236}">
                <a16:creationId xmlns="" xmlns:a16="http://schemas.microsoft.com/office/drawing/2014/main" id="{E8CAD790-5C76-41E6-A4D8-31811F4A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4" y="4492103"/>
            <a:ext cx="372126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D679D162-BAAB-461D-A648-C9CB32C02BC1}"/>
              </a:ext>
            </a:extLst>
          </p:cNvPr>
          <p:cNvGrpSpPr/>
          <p:nvPr/>
        </p:nvGrpSpPr>
        <p:grpSpPr>
          <a:xfrm>
            <a:off x="1962235" y="4324057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1CF988E9-E34E-4009-B7FC-E01416139EF5}"/>
              </a:ext>
            </a:extLst>
          </p:cNvPr>
          <p:cNvSpPr/>
          <p:nvPr/>
        </p:nvSpPr>
        <p:spPr>
          <a:xfrm>
            <a:off x="2665848" y="449210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6C5ACBF-8CEC-4FEE-A5B5-E250D59EF76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934" y="3816573"/>
            <a:ext cx="6667165" cy="1448630"/>
            <a:chOff x="175934" y="3816573"/>
            <a:chExt cx="6667165" cy="1448630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1A6EDB37-BD39-4651-B3F8-1929142278D3}"/>
                </a:ext>
              </a:extLst>
            </p:cNvPr>
            <p:cNvGrpSpPr/>
            <p:nvPr/>
          </p:nvGrpSpPr>
          <p:grpSpPr>
            <a:xfrm>
              <a:off x="175934" y="3816573"/>
              <a:ext cx="6667165" cy="1448630"/>
              <a:chOff x="179512" y="3888009"/>
              <a:chExt cx="6667165" cy="1385281"/>
            </a:xfrm>
          </p:grpSpPr>
          <p:sp>
            <p:nvSpPr>
              <p:cNvPr id="66" name="직각 삼각형 65">
                <a:extLst>
                  <a:ext uri="{FF2B5EF4-FFF2-40B4-BE49-F238E27FC236}">
                    <a16:creationId xmlns="" xmlns:a16="http://schemas.microsoft.com/office/drawing/2014/main" id="{AD4AE13A-EBA5-4DC5-AE45-07880BE8EFDC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D5C9B4CA-4367-4476-B6E4-E15A6A619578}"/>
                  </a:ext>
                </a:extLst>
              </p:cNvPr>
              <p:cNvSpPr/>
              <p:nvPr/>
            </p:nvSpPr>
            <p:spPr>
              <a:xfrm>
                <a:off x="179512" y="4235318"/>
                <a:ext cx="6667165" cy="849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4" name="Picture 2">
                <a:extLst>
                  <a:ext uri="{FF2B5EF4-FFF2-40B4-BE49-F238E27FC236}">
                    <a16:creationId xmlns="" xmlns:a16="http://schemas.microsoft.com/office/drawing/2014/main" id="{0492C350-8897-431F-9383-22863B3B6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888009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EA8AE3CF-411B-4BD5-8923-EA3AFDB8A2A6}"/>
                </a:ext>
              </a:extLst>
            </p:cNvPr>
            <p:cNvSpPr txBox="1"/>
            <p:nvPr/>
          </p:nvSpPr>
          <p:spPr>
            <a:xfrm>
              <a:off x="263682" y="4336068"/>
              <a:ext cx="657657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개인 수입니다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mm,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mm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0.1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5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2CC3698-2690-444B-8847-AE2F7124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2" t="16653" r="21522" b="5075"/>
          <a:stretch/>
        </p:blipFill>
        <p:spPr>
          <a:xfrm>
            <a:off x="71599" y="875630"/>
            <a:ext cx="687717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6296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4161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배추흰나비의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날개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31">
            <a:extLst>
              <a:ext uri="{FF2B5EF4-FFF2-40B4-BE49-F238E27FC236}">
                <a16:creationId xmlns="" xmlns:a16="http://schemas.microsoft.com/office/drawing/2014/main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1">
            <a:extLst>
              <a:ext uri="{FF2B5EF4-FFF2-40B4-BE49-F238E27FC236}">
                <a16:creationId xmlns="" xmlns:a16="http://schemas.microsoft.com/office/drawing/2014/main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1">
            <a:extLst>
              <a:ext uri="{FF2B5EF4-FFF2-40B4-BE49-F238E27FC236}">
                <a16:creationId xmlns="" xmlns:a16="http://schemas.microsoft.com/office/drawing/2014/main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>
            <a:extLst>
              <a:ext uri="{FF2B5EF4-FFF2-40B4-BE49-F238E27FC236}">
                <a16:creationId xmlns="" xmlns:a16="http://schemas.microsoft.com/office/drawing/2014/main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ECA19AD7-7ACA-4D3E-96D6-8B2D916A0334}"/>
              </a:ext>
            </a:extLst>
          </p:cNvPr>
          <p:cNvGrpSpPr/>
          <p:nvPr/>
        </p:nvGrpSpPr>
        <p:grpSpPr>
          <a:xfrm>
            <a:off x="1151620" y="3824765"/>
            <a:ext cx="765730" cy="576343"/>
            <a:chOff x="1734855" y="4175320"/>
            <a:chExt cx="696117" cy="576343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3396CB5-76EF-44DF-BE20-C81B0A15CCEA}"/>
                </a:ext>
              </a:extLst>
            </p:cNvPr>
            <p:cNvSpPr/>
            <p:nvPr/>
          </p:nvSpPr>
          <p:spPr bwMode="auto">
            <a:xfrm>
              <a:off x="1734855" y="4308978"/>
              <a:ext cx="51667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B7BCCA88-50BD-49E9-B586-03790795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229D5C64-B2FD-4C57-B92A-C31B5B7C16DB}"/>
              </a:ext>
            </a:extLst>
          </p:cNvPr>
          <p:cNvGrpSpPr/>
          <p:nvPr/>
        </p:nvGrpSpPr>
        <p:grpSpPr>
          <a:xfrm>
            <a:off x="3239852" y="3824765"/>
            <a:ext cx="792046" cy="576343"/>
            <a:chOff x="1466341" y="4175320"/>
            <a:chExt cx="720040" cy="576343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5300D578-DB8E-4C86-B4AA-55C91457F09E}"/>
                </a:ext>
              </a:extLst>
            </p:cNvPr>
            <p:cNvSpPr/>
            <p:nvPr/>
          </p:nvSpPr>
          <p:spPr bwMode="auto">
            <a:xfrm>
              <a:off x="1466341" y="4308978"/>
              <a:ext cx="55533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68AE76D2-013A-434D-9BE4-21F42CEE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638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133830B7-6480-412A-B316-0BC582B7FD78}"/>
              </a:ext>
            </a:extLst>
          </p:cNvPr>
          <p:cNvGrpSpPr/>
          <p:nvPr/>
        </p:nvGrpSpPr>
        <p:grpSpPr>
          <a:xfrm>
            <a:off x="4427984" y="3824765"/>
            <a:ext cx="785120" cy="576343"/>
            <a:chOff x="1717228" y="4175320"/>
            <a:chExt cx="713744" cy="576343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AC05D784-BE3F-49A6-AE50-2BB7C450125B}"/>
                </a:ext>
              </a:extLst>
            </p:cNvPr>
            <p:cNvSpPr/>
            <p:nvPr/>
          </p:nvSpPr>
          <p:spPr bwMode="auto">
            <a:xfrm>
              <a:off x="1717228" y="4308978"/>
              <a:ext cx="555847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F040DDF0-800F-4B52-834E-910F4A8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7D1B8F8D-1B6C-4496-A0BD-02EE29525C7D}"/>
              </a:ext>
            </a:extLst>
          </p:cNvPr>
          <p:cNvSpPr/>
          <p:nvPr/>
        </p:nvSpPr>
        <p:spPr>
          <a:xfrm>
            <a:off x="415857" y="2807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1727684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3851921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5043569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="" xmlns:a16="http://schemas.microsoft.com/office/drawing/2014/main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>
            <a:extLst>
              <a:ext uri="{FF2B5EF4-FFF2-40B4-BE49-F238E27FC236}">
                <a16:creationId xmlns="" xmlns:a16="http://schemas.microsoft.com/office/drawing/2014/main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31">
            <a:extLst>
              <a:ext uri="{FF2B5EF4-FFF2-40B4-BE49-F238E27FC236}">
                <a16:creationId xmlns="" xmlns:a16="http://schemas.microsoft.com/office/drawing/2014/main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3396CB5-76EF-44DF-BE20-C81B0A15CCEA}"/>
              </a:ext>
            </a:extLst>
          </p:cNvPr>
          <p:cNvSpPr/>
          <p:nvPr/>
        </p:nvSpPr>
        <p:spPr bwMode="auto">
          <a:xfrm>
            <a:off x="113463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300D578-DB8E-4C86-B4AA-55C91457F09E}"/>
              </a:ext>
            </a:extLst>
          </p:cNvPr>
          <p:cNvSpPr/>
          <p:nvPr/>
        </p:nvSpPr>
        <p:spPr bwMode="auto">
          <a:xfrm>
            <a:off x="331185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C05D784-BE3F-49A6-AE50-2BB7C450125B}"/>
              </a:ext>
            </a:extLst>
          </p:cNvPr>
          <p:cNvSpPr/>
          <p:nvPr/>
        </p:nvSpPr>
        <p:spPr bwMode="auto">
          <a:xfrm>
            <a:off x="4476677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2.2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09AE1ED-9C20-4F11-92F4-06FF49B9D5D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0887F62-4866-4C37-BF82-3D0E146FF4BC}"/>
              </a:ext>
            </a:extLst>
          </p:cNvPr>
          <p:cNvGrpSpPr/>
          <p:nvPr/>
        </p:nvGrpSpPr>
        <p:grpSpPr>
          <a:xfrm>
            <a:off x="175934" y="3806580"/>
            <a:ext cx="6667165" cy="1458614"/>
            <a:chOff x="179512" y="3878460"/>
            <a:chExt cx="6667165" cy="1394830"/>
          </a:xfrm>
        </p:grpSpPr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C8C20958-0A6C-4AD5-A09A-60F2A5D31FC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30D9BF3E-9C3E-4E8E-B824-DD7E3AA15E2A}"/>
                </a:ext>
              </a:extLst>
            </p:cNvPr>
            <p:cNvSpPr/>
            <p:nvPr/>
          </p:nvSpPr>
          <p:spPr>
            <a:xfrm>
              <a:off x="179512" y="4235318"/>
              <a:ext cx="6667165" cy="849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="" xmlns:a16="http://schemas.microsoft.com/office/drawing/2014/main" id="{4254B7DB-C4F3-42E4-B7C1-BDEA100B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6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3BEA7F27-176F-4BE5-9F05-EE1800850E24}"/>
              </a:ext>
            </a:extLst>
          </p:cNvPr>
          <p:cNvSpPr txBox="1"/>
          <p:nvPr/>
        </p:nvSpPr>
        <p:spPr>
          <a:xfrm>
            <a:off x="443702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길이입니다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4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BBBAD56E-8DB1-4E6A-BF7A-A29EEACDD203}"/>
              </a:ext>
            </a:extLst>
          </p:cNvPr>
          <p:cNvSpPr txBox="1"/>
          <p:nvPr/>
        </p:nvSpPr>
        <p:spPr>
          <a:xfrm>
            <a:off x="1071555" y="233127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C3F7EC2C-AFAB-4864-9167-A41467E0476B}"/>
              </a:ext>
            </a:extLst>
          </p:cNvPr>
          <p:cNvSpPr txBox="1"/>
          <p:nvPr/>
        </p:nvSpPr>
        <p:spPr>
          <a:xfrm>
            <a:off x="1071555" y="304427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78B2F81A-DB4E-4B21-9179-A6599D9C8A65}"/>
              </a:ext>
            </a:extLst>
          </p:cNvPr>
          <p:cNvSpPr txBox="1"/>
          <p:nvPr/>
        </p:nvSpPr>
        <p:spPr>
          <a:xfrm>
            <a:off x="1071555" y="376282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7B7A429A-0508-4B09-A2F3-6547E2283756}"/>
              </a:ext>
            </a:extLst>
          </p:cNvPr>
          <p:cNvSpPr txBox="1"/>
          <p:nvPr/>
        </p:nvSpPr>
        <p:spPr>
          <a:xfrm>
            <a:off x="1071555" y="448443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AC5A1F40-68D7-47C1-959D-8EE45A224CB0}"/>
              </a:ext>
            </a:extLst>
          </p:cNvPr>
          <p:cNvSpPr txBox="1"/>
          <p:nvPr/>
        </p:nvSpPr>
        <p:spPr>
          <a:xfrm>
            <a:off x="7018371" y="1092168"/>
            <a:ext cx="21256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4C3B8751-D36A-4C90-ACEA-14EABE229BB1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C7A2E930-BB16-4522-8781-B0E86042A3C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35823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091783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824968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452911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68107" y="2132856"/>
            <a:ext cx="870404" cy="556221"/>
            <a:chOff x="1704831" y="4175320"/>
            <a:chExt cx="870404" cy="556221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56022" y="2881029"/>
            <a:ext cx="870404" cy="556221"/>
            <a:chOff x="1704831" y="4175320"/>
            <a:chExt cx="870404" cy="556221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53174" y="3609020"/>
            <a:ext cx="870404" cy="556221"/>
            <a:chOff x="1704831" y="4175320"/>
            <a:chExt cx="870404" cy="55622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41CE1F01-5E9A-48F6-AE5C-55620C9BD1D8}"/>
              </a:ext>
            </a:extLst>
          </p:cNvPr>
          <p:cNvGrpSpPr/>
          <p:nvPr/>
        </p:nvGrpSpPr>
        <p:grpSpPr>
          <a:xfrm>
            <a:off x="2430667" y="431095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="" xmlns:a16="http://schemas.microsoft.com/office/drawing/2014/main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BBBAD56E-8DB1-4E6A-BF7A-A29EEACDD203}"/>
              </a:ext>
            </a:extLst>
          </p:cNvPr>
          <p:cNvSpPr txBox="1"/>
          <p:nvPr/>
        </p:nvSpPr>
        <p:spPr>
          <a:xfrm>
            <a:off x="1071555" y="223262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C3F7EC2C-AFAB-4864-9167-A41467E0476B}"/>
              </a:ext>
            </a:extLst>
          </p:cNvPr>
          <p:cNvSpPr txBox="1"/>
          <p:nvPr/>
        </p:nvSpPr>
        <p:spPr>
          <a:xfrm>
            <a:off x="1071555" y="276759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8B2F81A-DB4E-4B21-9179-A6599D9C8A65}"/>
              </a:ext>
            </a:extLst>
          </p:cNvPr>
          <p:cNvSpPr txBox="1"/>
          <p:nvPr/>
        </p:nvSpPr>
        <p:spPr>
          <a:xfrm>
            <a:off x="1071555" y="3318978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7B7A429A-0508-4B09-A2F3-6547E2283756}"/>
              </a:ext>
            </a:extLst>
          </p:cNvPr>
          <p:cNvSpPr txBox="1"/>
          <p:nvPr/>
        </p:nvSpPr>
        <p:spPr>
          <a:xfrm>
            <a:off x="1071555" y="388371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25958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2806849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372872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392014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68107" y="2187986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56022" y="2749875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53174" y="3310704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35BF457F-B5E8-4A8B-AFDB-E0B4C2A1A276}"/>
              </a:ext>
            </a:extLst>
          </p:cNvPr>
          <p:cNvSpPr/>
          <p:nvPr/>
        </p:nvSpPr>
        <p:spPr bwMode="auto">
          <a:xfrm>
            <a:off x="2430667" y="3855763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B48F99D-FAD4-45B2-8011-697D503200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E16ED457-993F-47DB-BBE8-972F914A6FCD}"/>
              </a:ext>
            </a:extLst>
          </p:cNvPr>
          <p:cNvGrpSpPr/>
          <p:nvPr/>
        </p:nvGrpSpPr>
        <p:grpSpPr>
          <a:xfrm>
            <a:off x="175934" y="4113601"/>
            <a:ext cx="6667165" cy="1151603"/>
            <a:chOff x="179512" y="4172047"/>
            <a:chExt cx="6667165" cy="1101243"/>
          </a:xfrm>
        </p:grpSpPr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2DBE81C3-A5E8-436C-A12E-1BBA08232FD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2E33D97-2B27-431B-AE16-317302D7427D}"/>
                </a:ext>
              </a:extLst>
            </p:cNvPr>
            <p:cNvSpPr/>
            <p:nvPr/>
          </p:nvSpPr>
          <p:spPr>
            <a:xfrm>
              <a:off x="179512" y="4533997"/>
              <a:ext cx="6667165" cy="551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="" xmlns:a16="http://schemas.microsoft.com/office/drawing/2014/main" id="{78F5E986-9B73-41E0-B221-F9FF164A3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7204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628E2E60-A988-49D5-8DA9-44E046929065}"/>
              </a:ext>
            </a:extLst>
          </p:cNvPr>
          <p:cNvSpPr txBox="1"/>
          <p:nvPr/>
        </p:nvSpPr>
        <p:spPr>
          <a:xfrm>
            <a:off x="175934" y="4385737"/>
            <a:ext cx="6663587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쓰고 일 점 오라고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82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2456892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2456892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0084AE8-3AB0-4D21-8483-B1540753360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3A343EA6-945A-4B6A-8FA8-B40121A661FF}"/>
              </a:ext>
            </a:extLst>
          </p:cNvPr>
          <p:cNvGrpSpPr/>
          <p:nvPr/>
        </p:nvGrpSpPr>
        <p:grpSpPr>
          <a:xfrm>
            <a:off x="175934" y="3806581"/>
            <a:ext cx="6667165" cy="1458622"/>
            <a:chOff x="179512" y="3878454"/>
            <a:chExt cx="6667165" cy="1394836"/>
          </a:xfrm>
        </p:grpSpPr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0F5B73C4-9062-43E8-9BF6-52C3F51145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0755A078-FFF3-4900-8046-A53EDDEE9935}"/>
                </a:ext>
              </a:extLst>
            </p:cNvPr>
            <p:cNvSpPr/>
            <p:nvPr/>
          </p:nvSpPr>
          <p:spPr>
            <a:xfrm>
              <a:off x="179512" y="4240404"/>
              <a:ext cx="6667165" cy="844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="" xmlns:a16="http://schemas.microsoft.com/office/drawing/2014/main" id="{7A04AC91-EABB-47CB-AEE3-31632BAFF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A50D7FC-A04D-4A17-A3B6-0D2A31873068}"/>
              </a:ext>
            </a:extLst>
          </p:cNvPr>
          <p:cNvSpPr txBox="1"/>
          <p:nvPr/>
        </p:nvSpPr>
        <p:spPr>
          <a:xfrm>
            <a:off x="299686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225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6" y="44553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9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091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148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8941" y="2216781"/>
            <a:ext cx="2931633" cy="708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배추흰나비를 관찰하고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=""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336178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2470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428018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90175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869780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35304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328592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0A941F84-3BBA-4EFF-8A67-4277334B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6A98071-9D60-437E-B188-9C817D5120FF}"/>
              </a:ext>
            </a:extLst>
          </p:cNvPr>
          <p:cNvSpPr/>
          <p:nvPr/>
        </p:nvSpPr>
        <p:spPr bwMode="auto">
          <a:xfrm>
            <a:off x="3958941" y="3008621"/>
            <a:ext cx="2931633" cy="652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재고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30EE38F4-D3C3-4FE9-AF3B-BF9389FFD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816932"/>
            <a:ext cx="360000" cy="3550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2906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06803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3893450" y="2077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35BCE401-AC29-42F4-8172-EA4C076A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5C960DF-88AA-4BF9-B1A1-CDF5C8AC9119}"/>
              </a:ext>
            </a:extLst>
          </p:cNvPr>
          <p:cNvGrpSpPr/>
          <p:nvPr/>
        </p:nvGrpSpPr>
        <p:grpSpPr>
          <a:xfrm>
            <a:off x="-27075" y="1196244"/>
            <a:ext cx="6960401" cy="4515884"/>
            <a:chOff x="-27075" y="1196244"/>
            <a:chExt cx="6960401" cy="4515884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1768337-1549-420B-9133-6DACE9E7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0" y="1196244"/>
              <a:ext cx="6860669" cy="4515884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-902" y="2089423"/>
              <a:ext cx="20536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C4CDBD4-48F4-4480-8006-F54D064E89DC}"/>
                </a:ext>
              </a:extLst>
            </p:cNvPr>
            <p:cNvSpPr/>
            <p:nvPr/>
          </p:nvSpPr>
          <p:spPr>
            <a:xfrm>
              <a:off x="4139952" y="1196752"/>
              <a:ext cx="279337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4165179" y="1403251"/>
              <a:ext cx="27333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253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알아보려고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92443" y="2437793"/>
            <a:ext cx="2898132" cy="10272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나타내는 방법을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36" y="234888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20392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1F2D8FC5-FDB0-4667-A644-E01CC298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EE698F8-A266-4A81-9C14-DA3BD094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5248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25326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길고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짧다면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2745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3A989A06-E8D8-48A0-9D1A-0FBB5C83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D06BF42C-B155-4ECA-84F0-8B90C12A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FDF968C-910B-41D4-9CAC-C4ABA4984168}"/>
              </a:ext>
            </a:extLst>
          </p:cNvPr>
          <p:cNvSpPr/>
          <p:nvPr/>
        </p:nvSpPr>
        <p:spPr>
          <a:xfrm>
            <a:off x="656370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3992443" y="3289347"/>
            <a:ext cx="2898132" cy="6437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작은 단위로 나타낼 수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098135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83" y="336323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694" y="3068960"/>
            <a:ext cx="6207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이용하여 소수를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2299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A284BB2B-41C6-4263-8D9C-57A7E2A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C9306824-82F6-49F7-B159-F9966BDC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1E82062-5321-49AC-AA69-F3666EF2D027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8C6FDA05-D218-41D9-80AF-4AB58C93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2E5BA18D-82D3-40BE-869C-77B0C2608AE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1AA7CAC-07BF-403B-9AD6-259C8872989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A837D5F-CE8E-443C-B6ED-B6F2BB72EA0A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FF9A838F-284B-4AB4-AB5B-D6CE7AE1703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8BA1BF17-CD6F-4CDB-9CFB-E06C4849C41A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C12792F3-4678-4223-A4D1-D4C244439510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DE1B6240-DF21-42F8-B897-98CC52D17764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CA04514B-335E-49CD-AD8A-6778EEF2B83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및 팝업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1747536" y="2654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7DD22CA2-6666-4031-AC25-D9B779E4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5DA4A63A-3EA1-42DA-98E3-28EAF5FC4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BFAB25E-172D-493D-8B62-5869D836C7F4}"/>
              </a:ext>
            </a:extLst>
          </p:cNvPr>
          <p:cNvSpPr/>
          <p:nvPr/>
        </p:nvSpPr>
        <p:spPr>
          <a:xfrm>
            <a:off x="4552972" y="1451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EA0A384-4D02-4F04-9CD8-44EF3CB90574}"/>
              </a:ext>
            </a:extLst>
          </p:cNvPr>
          <p:cNvSpPr/>
          <p:nvPr/>
        </p:nvSpPr>
        <p:spPr>
          <a:xfrm>
            <a:off x="6467532" y="150559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736E484-99D5-4D9D-A5E5-EC1275DC306E}"/>
              </a:ext>
            </a:extLst>
          </p:cNvPr>
          <p:cNvSpPr/>
          <p:nvPr/>
        </p:nvSpPr>
        <p:spPr>
          <a:xfrm>
            <a:off x="5918819" y="15068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C287FDB-D356-416F-993A-CA96D186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4691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7F36EA5-B9D4-49D8-A525-42FD0FA97B08}"/>
              </a:ext>
            </a:extLst>
          </p:cNvPr>
          <p:cNvSpPr/>
          <p:nvPr/>
        </p:nvSpPr>
        <p:spPr>
          <a:xfrm>
            <a:off x="5368106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CDB597F-BBFE-407E-BF82-158A8D3C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ECE2889-FC59-4D9C-9B32-294FE57AE9B9}"/>
              </a:ext>
            </a:extLst>
          </p:cNvPr>
          <p:cNvSpPr/>
          <p:nvPr/>
        </p:nvSpPr>
        <p:spPr>
          <a:xfrm>
            <a:off x="4819393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AE4EEDB-5437-461B-9E5A-42CBFA8B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941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FAAC15E-F787-4C9D-8D49-C76B36E5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579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77010968-76C1-46D7-814B-C4218025CBEF}"/>
              </a:ext>
            </a:extLst>
          </p:cNvPr>
          <p:cNvGrpSpPr/>
          <p:nvPr/>
        </p:nvGrpSpPr>
        <p:grpSpPr>
          <a:xfrm>
            <a:off x="3095093" y="4564967"/>
            <a:ext cx="1080823" cy="556221"/>
            <a:chOff x="1596897" y="4175320"/>
            <a:chExt cx="1080823" cy="556221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40A8D49-3213-4B1B-8AFC-658A4A0CF6A7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mm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5680A515-1359-4E56-9A04-D87AFF7C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772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AB7470B3-9026-4543-A6BE-71C5B55F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FF346E4E-08C0-4EB2-9558-E84A3CE170E6}"/>
              </a:ext>
            </a:extLst>
          </p:cNvPr>
          <p:cNvSpPr/>
          <p:nvPr/>
        </p:nvSpPr>
        <p:spPr>
          <a:xfrm>
            <a:off x="5068534" y="4081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094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44434</TotalTime>
  <Words>2566</Words>
  <Application>Microsoft Office PowerPoint</Application>
  <PresentationFormat>화면 슬라이드 쇼(4:3)</PresentationFormat>
  <Paragraphs>981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7717</cp:revision>
  <cp:lastPrinted>2021-12-20T01:30:02Z</cp:lastPrinted>
  <dcterms:created xsi:type="dcterms:W3CDTF">2008-07-15T12:19:11Z</dcterms:created>
  <dcterms:modified xsi:type="dcterms:W3CDTF">2022-03-22T01:39:14Z</dcterms:modified>
</cp:coreProperties>
</file>