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27" r:id="rId4"/>
    <p:sldId id="1097" r:id="rId5"/>
    <p:sldId id="1289" r:id="rId6"/>
    <p:sldId id="1383" r:id="rId7"/>
    <p:sldId id="1384" r:id="rId8"/>
    <p:sldId id="1349" r:id="rId9"/>
    <p:sldId id="1367" r:id="rId10"/>
    <p:sldId id="1385" r:id="rId11"/>
    <p:sldId id="1386" r:id="rId12"/>
    <p:sldId id="1376" r:id="rId13"/>
    <p:sldId id="1382" r:id="rId14"/>
    <p:sldId id="1352" r:id="rId15"/>
    <p:sldId id="1361" r:id="rId16"/>
    <p:sldId id="1362" r:id="rId17"/>
    <p:sldId id="1388" r:id="rId18"/>
    <p:sldId id="1354" r:id="rId19"/>
    <p:sldId id="1391" r:id="rId20"/>
    <p:sldId id="1380" r:id="rId21"/>
    <p:sldId id="1357" r:id="rId22"/>
    <p:sldId id="1358" r:id="rId23"/>
    <p:sldId id="1315" r:id="rId24"/>
    <p:sldId id="1316" r:id="rId2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99"/>
    <a:srgbClr val="336600"/>
    <a:srgbClr val="FFFFCC"/>
    <a:srgbClr val="339933"/>
    <a:srgbClr val="C99447"/>
    <a:srgbClr val="2AD09D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96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4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10.png"/><Relationship Id="rId4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42.png"/><Relationship Id="rId10" Type="http://schemas.openxmlformats.org/officeDocument/2006/relationships/image" Target="../media/image11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s://cdata2.tsherpa.co.kr/tsherpa/MultiMedia/Flash/2020/curri/index.html?flashxmlnum=jmp1130&amp;classa=A8-C1-31-MM-MM-04-03-08-0-0-0-0&amp;classno=MM_31_04/suh_0301_02_0008/suh_0301_02_0008_401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0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428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850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477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B5FB652C-0F18-4EC2-AD3A-B72B7374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E6DFABD9-D5F1-4CAD-A70B-A3C2013A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79F3F60-196B-4C23-B1A2-40E8D0B30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D4DFA3C-027C-4DB2-B6E2-3551F8E07360}"/>
              </a:ext>
            </a:extLst>
          </p:cNvPr>
          <p:cNvGrpSpPr/>
          <p:nvPr/>
        </p:nvGrpSpPr>
        <p:grpSpPr>
          <a:xfrm>
            <a:off x="89779" y="1909579"/>
            <a:ext cx="6966497" cy="2998622"/>
            <a:chOff x="89779" y="1909579"/>
            <a:chExt cx="6966497" cy="2998622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0241B27-F91C-4629-A58B-28EC33E2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9" y="1909579"/>
              <a:ext cx="6870023" cy="2998622"/>
            </a:xfrm>
            <a:prstGeom prst="rect">
              <a:avLst/>
            </a:prstGeom>
          </p:spPr>
        </p:pic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3D0B1B78-8322-40A9-8C3A-4814E7CAC048}"/>
                </a:ext>
              </a:extLst>
            </p:cNvPr>
            <p:cNvSpPr/>
            <p:nvPr/>
          </p:nvSpPr>
          <p:spPr>
            <a:xfrm>
              <a:off x="192745" y="1977147"/>
              <a:ext cx="2156935" cy="141605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435E4E1-3FCC-4AF2-A35C-227D459B5E59}"/>
                </a:ext>
              </a:extLst>
            </p:cNvPr>
            <p:cNvSpPr txBox="1"/>
            <p:nvPr/>
          </p:nvSpPr>
          <p:spPr>
            <a:xfrm>
              <a:off x="151566" y="2060848"/>
              <a:ext cx="22392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그럼 깃발 전체의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는 파란색     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 빨간색인 저 깃발은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무슨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뜻이에요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A9DA54F2-2988-4949-9DB3-9EFEEDDDF270}"/>
                </a:ext>
              </a:extLst>
            </p:cNvPr>
            <p:cNvSpPr/>
            <p:nvPr/>
          </p:nvSpPr>
          <p:spPr>
            <a:xfrm>
              <a:off x="5057661" y="2348880"/>
              <a:ext cx="1782591" cy="799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480CB24-C92C-4B6E-BCCF-A249D7BF69A3}"/>
                </a:ext>
              </a:extLst>
            </p:cNvPr>
            <p:cNvSpPr txBox="1"/>
            <p:nvPr/>
          </p:nvSpPr>
          <p:spPr>
            <a:xfrm>
              <a:off x="4816986" y="2509736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깃발은 ‘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알겠다’라는</a:t>
              </a:r>
              <a:endParaRPr lang="ko-KR" altLang="en-US" sz="14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긍정의 신호입니다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3FEA7A3A-26BB-48F4-B7E7-1EDF231B1CF1}"/>
                    </a:ext>
                  </a:extLst>
                </p:cNvPr>
                <p:cNvSpPr txBox="1"/>
                <p:nvPr/>
              </p:nvSpPr>
              <p:spPr>
                <a:xfrm>
                  <a:off x="446730" y="2395411"/>
                  <a:ext cx="136255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FEA7A3A-26BB-48F4-B7E7-1EDF231B1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30" y="2395411"/>
                  <a:ext cx="136255" cy="3468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1739" t="-3509" r="-21739" b="-140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1573E4DC-0A7A-4982-85DB-5810167A4FB5}"/>
                    </a:ext>
                  </a:extLst>
                </p:cNvPr>
                <p:cNvSpPr txBox="1"/>
                <p:nvPr/>
              </p:nvSpPr>
              <p:spPr>
                <a:xfrm>
                  <a:off x="1407192" y="2395411"/>
                  <a:ext cx="136255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573E4DC-0A7A-4982-85DB-5810167A4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192" y="2395411"/>
                  <a:ext cx="136255" cy="3468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7273" t="-3509" r="-22727" b="-140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B2A46F7A-8DF1-4AA8-B57B-9CA71AA3A606}"/>
                    </a:ext>
                  </a:extLst>
                </p:cNvPr>
                <p:cNvSpPr txBox="1"/>
                <p:nvPr/>
              </p:nvSpPr>
              <p:spPr>
                <a:xfrm>
                  <a:off x="362742" y="2744166"/>
                  <a:ext cx="136256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2A46F7A-8DF1-4AA8-B57B-9CA71AA3A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2" y="2744166"/>
                  <a:ext cx="136256" cy="34689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7273" t="-1754" r="-22727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77E8D91-370B-45EF-BBEE-C1CBF294425C}"/>
              </a:ext>
            </a:extLst>
          </p:cNvPr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165AE7F-716A-467A-88D4-A20B61952DFA}"/>
              </a:ext>
            </a:extLst>
          </p:cNvPr>
          <p:cNvSpPr/>
          <p:nvPr/>
        </p:nvSpPr>
        <p:spPr>
          <a:xfrm>
            <a:off x="65312" y="1756893"/>
            <a:ext cx="6918956" cy="4175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F94F44ED-F38B-4DB7-B7A3-E0AC7E827440}"/>
              </a:ext>
            </a:extLst>
          </p:cNvPr>
          <p:cNvGrpSpPr/>
          <p:nvPr/>
        </p:nvGrpSpPr>
        <p:grpSpPr>
          <a:xfrm>
            <a:off x="2447764" y="5278427"/>
            <a:ext cx="2114415" cy="268691"/>
            <a:chOff x="1301305" y="1975028"/>
            <a:chExt cx="2114415" cy="268691"/>
          </a:xfrm>
        </p:grpSpPr>
        <p:pic>
          <p:nvPicPr>
            <p:cNvPr id="39" name="Picture 13">
              <a:extLst>
                <a:ext uri="{FF2B5EF4-FFF2-40B4-BE49-F238E27FC236}">
                  <a16:creationId xmlns="" xmlns:a16="http://schemas.microsoft.com/office/drawing/2014/main" id="{D1A58916-CE41-4CDF-BE67-8AAB999CB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3A7AAD8B-235F-4435-8BB9-3F5EEF876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="" xmlns:a16="http://schemas.microsoft.com/office/drawing/2014/main" id="{3E99C7B0-CC19-47FA-BF47-C279C2CC2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A6C909F3-E7F5-4A5E-BBFE-217EDE0C2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353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833F7D87-19E8-4F2E-8A37-3870D8D20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305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A6C909F3-E7F5-4A5E-BBFE-217EDE0C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18" y="531816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="" xmlns:a16="http://schemas.microsoft.com/office/drawing/2014/main" id="{3A7AAD8B-235F-4435-8BB9-3F5EEF87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20" y="530120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377E8D91-370B-45EF-BBEE-C1CBF294425C}"/>
              </a:ext>
            </a:extLst>
          </p:cNvPr>
          <p:cNvSpPr/>
          <p:nvPr/>
        </p:nvSpPr>
        <p:spPr>
          <a:xfrm>
            <a:off x="2268538" y="2628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6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B5FB652C-0F18-4EC2-AD3A-B72B7374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E6DFABD9-D5F1-4CAD-A70B-A3C2013A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79F3F60-196B-4C23-B1A2-40E8D0B30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39CC845-0D03-4F17-B903-485711209CA9}"/>
              </a:ext>
            </a:extLst>
          </p:cNvPr>
          <p:cNvGrpSpPr/>
          <p:nvPr/>
        </p:nvGrpSpPr>
        <p:grpSpPr>
          <a:xfrm>
            <a:off x="65312" y="1816995"/>
            <a:ext cx="6870023" cy="3124640"/>
            <a:chOff x="65312" y="1816995"/>
            <a:chExt cx="6870023" cy="3124640"/>
          </a:xfrm>
        </p:grpSpPr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B2D1877E-CCD6-4C2B-8B73-0080F87B6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2" y="1816995"/>
              <a:ext cx="6870023" cy="3124640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5539D3C1-1D56-4681-9A96-E1A124A83F00}"/>
                </a:ext>
              </a:extLst>
            </p:cNvPr>
            <p:cNvSpPr/>
            <p:nvPr/>
          </p:nvSpPr>
          <p:spPr>
            <a:xfrm>
              <a:off x="120328" y="1941964"/>
              <a:ext cx="2372629" cy="12873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DDFAB938-3797-48ED-BB70-B44C0CC68298}"/>
                </a:ext>
              </a:extLst>
            </p:cNvPr>
            <p:cNvSpPr txBox="1"/>
            <p:nvPr/>
          </p:nvSpPr>
          <p:spPr>
            <a:xfrm>
              <a:off x="215571" y="2237776"/>
              <a:ext cx="223929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깃발 전체의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 파란색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 흰색인 저 깃발은요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 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D1FA4D1A-CF6E-462E-ACC3-C0F972CEFE68}"/>
                </a:ext>
              </a:extLst>
            </p:cNvPr>
            <p:cNvSpPr/>
            <p:nvPr/>
          </p:nvSpPr>
          <p:spPr>
            <a:xfrm>
              <a:off x="4711220" y="2201691"/>
              <a:ext cx="1960850" cy="72665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591F070B-771B-4119-9AE5-1E5B0357107C}"/>
                </a:ext>
              </a:extLst>
            </p:cNvPr>
            <p:cNvSpPr txBox="1"/>
            <p:nvPr/>
          </p:nvSpPr>
          <p:spPr>
            <a:xfrm>
              <a:off x="4572000" y="2312876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그 깃발은 ‘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아니야’라는</a:t>
              </a:r>
              <a:endParaRPr lang="ko-KR" altLang="en-US" sz="14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부정의 신호예요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25D211C9-4E5C-4D4E-909A-A387BF4ECED1}"/>
                    </a:ext>
                  </a:extLst>
                </p:cNvPr>
                <p:cNvSpPr txBox="1"/>
                <p:nvPr/>
              </p:nvSpPr>
              <p:spPr>
                <a:xfrm>
                  <a:off x="1319618" y="2271539"/>
                  <a:ext cx="221214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5D211C9-4E5C-4D4E-909A-A387BF4EC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618" y="2271539"/>
                  <a:ext cx="221214" cy="3468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811" t="-3509" r="-13514" b="-122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3914033B-7BFF-43B3-876D-436F890C44F1}"/>
                    </a:ext>
                  </a:extLst>
                </p:cNvPr>
                <p:cNvSpPr txBox="1"/>
                <p:nvPr/>
              </p:nvSpPr>
              <p:spPr>
                <a:xfrm>
                  <a:off x="392332" y="2590834"/>
                  <a:ext cx="221214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14033B-7BFF-43B3-876D-436F890C4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32" y="2590834"/>
                  <a:ext cx="221214" cy="3468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811" t="-1754" r="-13514" b="-140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F94F44ED-F38B-4DB7-B7A3-E0AC7E827440}"/>
              </a:ext>
            </a:extLst>
          </p:cNvPr>
          <p:cNvGrpSpPr/>
          <p:nvPr/>
        </p:nvGrpSpPr>
        <p:grpSpPr>
          <a:xfrm flipH="1">
            <a:off x="2447764" y="5278427"/>
            <a:ext cx="2114415" cy="268691"/>
            <a:chOff x="1301305" y="1975028"/>
            <a:chExt cx="2114415" cy="268691"/>
          </a:xfrm>
        </p:grpSpPr>
        <p:pic>
          <p:nvPicPr>
            <p:cNvPr id="20" name="Picture 13">
              <a:extLst>
                <a:ext uri="{FF2B5EF4-FFF2-40B4-BE49-F238E27FC236}">
                  <a16:creationId xmlns="" xmlns:a16="http://schemas.microsoft.com/office/drawing/2014/main" id="{D1A58916-CE41-4CDF-BE67-8AAB999CB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3">
              <a:extLst>
                <a:ext uri="{FF2B5EF4-FFF2-40B4-BE49-F238E27FC236}">
                  <a16:creationId xmlns="" xmlns:a16="http://schemas.microsoft.com/office/drawing/2014/main" id="{3A7AAD8B-235F-4435-8BB9-3F5EEF876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4">
              <a:extLst>
                <a:ext uri="{FF2B5EF4-FFF2-40B4-BE49-F238E27FC236}">
                  <a16:creationId xmlns="" xmlns:a16="http://schemas.microsoft.com/office/drawing/2014/main" id="{3E99C7B0-CC19-47FA-BF47-C279C2CC2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>
              <a:extLst>
                <a:ext uri="{FF2B5EF4-FFF2-40B4-BE49-F238E27FC236}">
                  <a16:creationId xmlns="" xmlns:a16="http://schemas.microsoft.com/office/drawing/2014/main" id="{A6C909F3-E7F5-4A5E-BBFE-217EDE0C2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353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1">
              <a:extLst>
                <a:ext uri="{FF2B5EF4-FFF2-40B4-BE49-F238E27FC236}">
                  <a16:creationId xmlns="" xmlns:a16="http://schemas.microsoft.com/office/drawing/2014/main" id="{833F7D87-19E8-4F2E-8A37-3870D8D20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305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3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알겠다’라는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긍정의 신호인 깃발에서 파란색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흰색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 부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분은 각각 깃발 전체의 얼마인지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447379"/>
            <a:ext cx="5787789" cy="7339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파란색 부분은 전체를 똑같이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2279729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3802537D-F8C6-4127-AF36-1EA29740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="" xmlns:a16="http://schemas.microsoft.com/office/drawing/2014/main" id="{3D388C8E-B169-4AE4-897A-E6F821DE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DAB98A6D-1FD7-46EF-A000-1732210F8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21416A55-431B-4355-88F6-CB0BD104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34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3C38197-0F5D-4032-A846-9AEC46631D2E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5CE207D8-D84A-4410-BADD-CBD5FB50C4F5}"/>
              </a:ext>
            </a:extLst>
          </p:cNvPr>
          <p:cNvSpPr/>
          <p:nvPr/>
        </p:nvSpPr>
        <p:spPr>
          <a:xfrm>
            <a:off x="4229059" y="1041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C409AA19-E7C2-4219-9722-F6EEA707BB6D}"/>
                  </a:ext>
                </a:extLst>
              </p:cNvPr>
              <p:cNvSpPr txBox="1"/>
              <p:nvPr/>
            </p:nvSpPr>
            <p:spPr>
              <a:xfrm>
                <a:off x="2961389" y="2736242"/>
                <a:ext cx="16671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409AA19-E7C2-4219-9722-F6EEA707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89" y="2736242"/>
                <a:ext cx="166712" cy="404726"/>
              </a:xfrm>
              <a:prstGeom prst="rect">
                <a:avLst/>
              </a:prstGeom>
              <a:blipFill rotWithShape="1">
                <a:blip r:embed="rId10"/>
                <a:stretch>
                  <a:fillRect l="-22222" r="-1851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8E22E8E7-A570-4683-AC7E-3082544A6143}"/>
              </a:ext>
            </a:extLst>
          </p:cNvPr>
          <p:cNvSpPr/>
          <p:nvPr/>
        </p:nvSpPr>
        <p:spPr bwMode="auto">
          <a:xfrm>
            <a:off x="440395" y="3272614"/>
            <a:ext cx="5787789" cy="7451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흰색 부분은 전체를 똑같이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분수로 나타내면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53B1D370-8538-4338-ACE5-C14DC101B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3104964"/>
            <a:ext cx="360000" cy="3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43FC1841-25B4-4948-9093-BC7DC4FC5758}"/>
                  </a:ext>
                </a:extLst>
              </p:cNvPr>
              <p:cNvSpPr txBox="1"/>
              <p:nvPr/>
            </p:nvSpPr>
            <p:spPr>
              <a:xfrm>
                <a:off x="2735796" y="3560812"/>
                <a:ext cx="16671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3FC1841-25B4-4948-9093-BC7DC4FC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3560812"/>
                <a:ext cx="166712" cy="404726"/>
              </a:xfrm>
              <a:prstGeom prst="rect">
                <a:avLst/>
              </a:prstGeom>
              <a:blipFill rotWithShape="1">
                <a:blip r:embed="rId11"/>
                <a:stretch>
                  <a:fillRect l="-22222" r="-18519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8D16737-C492-405C-A5A6-5AFE6EB2DA29}"/>
              </a:ext>
            </a:extLst>
          </p:cNvPr>
          <p:cNvSpPr/>
          <p:nvPr/>
        </p:nvSpPr>
        <p:spPr bwMode="auto">
          <a:xfrm>
            <a:off x="440395" y="4100706"/>
            <a:ext cx="5787789" cy="7426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빨간색 부분은 전체를 똑같이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분수로 나타내면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70F18E6E-B745-4996-998B-E666D2D54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3933056"/>
            <a:ext cx="360000" cy="3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089A72CF-65BD-40F9-BEFF-EAC4BF8FC66F}"/>
                  </a:ext>
                </a:extLst>
              </p:cNvPr>
              <p:cNvSpPr txBox="1"/>
              <p:nvPr/>
            </p:nvSpPr>
            <p:spPr>
              <a:xfrm>
                <a:off x="2961389" y="4388904"/>
                <a:ext cx="16671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89A72CF-65BD-40F9-BEFF-EAC4BF8F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89" y="4388904"/>
                <a:ext cx="166712" cy="404726"/>
              </a:xfrm>
              <a:prstGeom prst="rect">
                <a:avLst/>
              </a:prstGeom>
              <a:blipFill rotWithShape="1">
                <a:blip r:embed="rId12"/>
                <a:stretch>
                  <a:fillRect l="-22222" r="-1851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F94F44ED-F38B-4DB7-B7A3-E0AC7E827440}"/>
              </a:ext>
            </a:extLst>
          </p:cNvPr>
          <p:cNvGrpSpPr/>
          <p:nvPr/>
        </p:nvGrpSpPr>
        <p:grpSpPr>
          <a:xfrm>
            <a:off x="2447764" y="5278427"/>
            <a:ext cx="2114415" cy="268691"/>
            <a:chOff x="1301305" y="1975028"/>
            <a:chExt cx="2114415" cy="268691"/>
          </a:xfrm>
        </p:grpSpPr>
        <p:pic>
          <p:nvPicPr>
            <p:cNvPr id="90" name="Picture 13">
              <a:extLst>
                <a:ext uri="{FF2B5EF4-FFF2-40B4-BE49-F238E27FC236}">
                  <a16:creationId xmlns="" xmlns:a16="http://schemas.microsoft.com/office/drawing/2014/main" id="{D1A58916-CE41-4CDF-BE67-8AAB999CB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="" xmlns:a16="http://schemas.microsoft.com/office/drawing/2014/main" id="{3A7AAD8B-235F-4435-8BB9-3F5EEF876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4">
              <a:extLst>
                <a:ext uri="{FF2B5EF4-FFF2-40B4-BE49-F238E27FC236}">
                  <a16:creationId xmlns="" xmlns:a16="http://schemas.microsoft.com/office/drawing/2014/main" id="{3E99C7B0-CC19-47FA-BF47-C279C2CC2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>
              <a:extLst>
                <a:ext uri="{FF2B5EF4-FFF2-40B4-BE49-F238E27FC236}">
                  <a16:creationId xmlns="" xmlns:a16="http://schemas.microsoft.com/office/drawing/2014/main" id="{A6C909F3-E7F5-4A5E-BBFE-217EDE0C2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353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1">
              <a:extLst>
                <a:ext uri="{FF2B5EF4-FFF2-40B4-BE49-F238E27FC236}">
                  <a16:creationId xmlns="" xmlns:a16="http://schemas.microsoft.com/office/drawing/2014/main" id="{833F7D87-19E8-4F2E-8A37-3870D8D20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305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A6C909F3-E7F5-4A5E-BBFE-217EDE0C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18" y="531816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3">
            <a:extLst>
              <a:ext uri="{FF2B5EF4-FFF2-40B4-BE49-F238E27FC236}">
                <a16:creationId xmlns="" xmlns:a16="http://schemas.microsoft.com/office/drawing/2014/main" id="{3A7AAD8B-235F-4435-8BB9-3F5EEF87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20" y="530120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2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E418FDC9-2F1D-4AAF-8298-B2A1D875D2B1}"/>
              </a:ext>
            </a:extLst>
          </p:cNvPr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아니야’라는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부정의 신호인 깃발에서 파란색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흰색 부분은 각각 깃발 전체의 얼마인지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F9DD6C82-3644-43DD-B34F-E34B247A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D2BD0AA-9728-4B34-9025-CCB16F889211}"/>
              </a:ext>
            </a:extLst>
          </p:cNvPr>
          <p:cNvSpPr/>
          <p:nvPr/>
        </p:nvSpPr>
        <p:spPr bwMode="auto">
          <a:xfrm>
            <a:off x="467544" y="2452074"/>
            <a:ext cx="5740069" cy="976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 부분은 전체를 똑같이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분수로 나타내면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022A45E7-6D75-45B6-A2C6-C6EE3C35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2244201"/>
            <a:ext cx="360000" cy="355000"/>
          </a:xfrm>
          <a:prstGeom prst="rect">
            <a:avLst/>
          </a:prstGeom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C560016B-F041-4FAA-A8AC-2E222293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B45DB146-84D5-4E6D-B085-D0D62627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E64449B8-70AC-4EA6-95DF-42B1111D6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676B6A0D-B878-4A44-8444-8E861D32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34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9F69F18-1658-4BB0-AA99-6B426E280A8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AE76410A-5B98-42F0-AD90-0DF5D094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687E1ACE-C11D-43F7-8FFC-0C88A266690A}"/>
              </a:ext>
            </a:extLst>
          </p:cNvPr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80F0E683-796F-4DE8-B1FB-6FB282067560}"/>
              </a:ext>
            </a:extLst>
          </p:cNvPr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A19A239-D622-4054-BD47-EF241CFB0430}"/>
              </a:ext>
            </a:extLst>
          </p:cNvPr>
          <p:cNvSpPr/>
          <p:nvPr/>
        </p:nvSpPr>
        <p:spPr>
          <a:xfrm>
            <a:off x="3023828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CB6A7B9-E5C1-4351-B2A1-C4845796B4EC}"/>
              </a:ext>
            </a:extLst>
          </p:cNvPr>
          <p:cNvSpPr/>
          <p:nvPr/>
        </p:nvSpPr>
        <p:spPr bwMode="auto">
          <a:xfrm>
            <a:off x="467544" y="3599207"/>
            <a:ext cx="5740069" cy="976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흰색 부분은 전체를 똑같이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분수로 나타내면    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A4CA5FE3-BB53-42BB-BC7A-EF88D98AC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3391334"/>
            <a:ext cx="360000" cy="35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D638796-558F-4C1E-B4C9-B9638F06174C}"/>
                  </a:ext>
                </a:extLst>
              </p:cNvPr>
              <p:cNvSpPr txBox="1"/>
              <p:nvPr/>
            </p:nvSpPr>
            <p:spPr>
              <a:xfrm>
                <a:off x="3352257" y="2952266"/>
                <a:ext cx="27411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638796-558F-4C1E-B4C9-B9638F06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57" y="2952266"/>
                <a:ext cx="274114" cy="404726"/>
              </a:xfrm>
              <a:prstGeom prst="rect">
                <a:avLst/>
              </a:prstGeom>
              <a:blipFill rotWithShape="1">
                <a:blip r:embed="rId11"/>
                <a:stretch>
                  <a:fillRect l="-11111" r="-8889" b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400BCC1E-16A3-4DF6-B3ED-8166803EC774}"/>
                  </a:ext>
                </a:extLst>
              </p:cNvPr>
              <p:cNvSpPr txBox="1"/>
              <p:nvPr/>
            </p:nvSpPr>
            <p:spPr>
              <a:xfrm>
                <a:off x="3222898" y="4116019"/>
                <a:ext cx="27411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00BCC1E-16A3-4DF6-B3ED-8166803EC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98" y="4116019"/>
                <a:ext cx="274114" cy="404726"/>
              </a:xfrm>
              <a:prstGeom prst="rect">
                <a:avLst/>
              </a:prstGeom>
              <a:blipFill rotWithShape="1">
                <a:blip r:embed="rId11"/>
                <a:stretch>
                  <a:fillRect l="-11111" r="-8889" b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F94F44ED-F38B-4DB7-B7A3-E0AC7E827440}"/>
              </a:ext>
            </a:extLst>
          </p:cNvPr>
          <p:cNvGrpSpPr/>
          <p:nvPr/>
        </p:nvGrpSpPr>
        <p:grpSpPr>
          <a:xfrm flipH="1">
            <a:off x="2447764" y="5278427"/>
            <a:ext cx="2114415" cy="268691"/>
            <a:chOff x="1301305" y="1975028"/>
            <a:chExt cx="2114415" cy="268691"/>
          </a:xfrm>
        </p:grpSpPr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D1A58916-CE41-4CDF-BE67-8AAB999CB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3A7AAD8B-235F-4435-8BB9-3F5EEF876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="" xmlns:a16="http://schemas.microsoft.com/office/drawing/2014/main" id="{3E99C7B0-CC19-47FA-BF47-C279C2CC2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="" xmlns:a16="http://schemas.microsoft.com/office/drawing/2014/main" id="{A6C909F3-E7F5-4A5E-BBFE-217EDE0C2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353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1">
              <a:extLst>
                <a:ext uri="{FF2B5EF4-FFF2-40B4-BE49-F238E27FC236}">
                  <a16:creationId xmlns="" xmlns:a16="http://schemas.microsoft.com/office/drawing/2014/main" id="{833F7D87-19E8-4F2E-8A37-3870D8D20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305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905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882CCA6-E40B-4168-AD24-9AF826E1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31" y="2078505"/>
            <a:ext cx="3817396" cy="315069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보이지 않다가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app\resource\contents\lesson06\ops\6\6_9_01.html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나만의 분수 깃발을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141892" y="5308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1456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6_powerup_page2_ex1.png / 6_powerup_page2_num1.svg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2357440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286658" y="2191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827584" y="2384884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2147395" y="2217058"/>
            <a:ext cx="30366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깃발을 똑같은 크기로</a:t>
            </a:r>
          </a:p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나눕니다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43C61A85-5954-4F60-9A8F-97205A0C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8">
            <a:extLst>
              <a:ext uri="{FF2B5EF4-FFF2-40B4-BE49-F238E27FC236}">
                <a16:creationId xmlns="" xmlns:a16="http://schemas.microsoft.com/office/drawing/2014/main" id="{8C86BDC9-960D-4A36-8D2D-D535DDDE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D0AD6112-8017-4E4D-B9E0-874D5728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5F97FF6-C997-4124-BF64-E40173E3280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="" xmlns:a16="http://schemas.microsoft.com/office/drawing/2014/main" id="{3629433B-488D-44E3-A646-187BED755CD6}"/>
              </a:ext>
            </a:extLst>
          </p:cNvPr>
          <p:cNvSpPr txBox="1"/>
          <p:nvPr/>
        </p:nvSpPr>
        <p:spPr>
          <a:xfrm>
            <a:off x="1815697" y="2274010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3366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33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6BC83D3-23EA-4206-8CF4-164C0D39D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688" y="3029678"/>
            <a:ext cx="2832938" cy="19576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2" name="타원 91"/>
          <p:cNvSpPr/>
          <p:nvPr/>
        </p:nvSpPr>
        <p:spPr>
          <a:xfrm>
            <a:off x="1837643" y="2856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D4716902-CA0E-42EA-8E79-3FF3805BD76F}"/>
              </a:ext>
            </a:extLst>
          </p:cNvPr>
          <p:cNvGrpSpPr/>
          <p:nvPr/>
        </p:nvGrpSpPr>
        <p:grpSpPr>
          <a:xfrm>
            <a:off x="2147395" y="5357013"/>
            <a:ext cx="2680740" cy="268691"/>
            <a:chOff x="734980" y="1975028"/>
            <a:chExt cx="2680740" cy="268691"/>
          </a:xfrm>
        </p:grpSpPr>
        <p:pic>
          <p:nvPicPr>
            <p:cNvPr id="78" name="Picture 13">
              <a:extLst>
                <a:ext uri="{FF2B5EF4-FFF2-40B4-BE49-F238E27FC236}">
                  <a16:creationId xmlns="" xmlns:a16="http://schemas.microsoft.com/office/drawing/2014/main" id="{6FF4179C-0A9C-493E-9F05-1630D089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ED560EA1-C03F-45BA-960F-F96FC30A7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1A106AB3-BA96-437C-AA2B-D1AE7BAD8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>
              <a:extLst>
                <a:ext uri="{FF2B5EF4-FFF2-40B4-BE49-F238E27FC236}">
                  <a16:creationId xmlns="" xmlns:a16="http://schemas.microsoft.com/office/drawing/2014/main" id="{3FAEAEF8-0052-4C54-BCA3-6A9F00DB3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0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1">
              <a:extLst>
                <a:ext uri="{FF2B5EF4-FFF2-40B4-BE49-F238E27FC236}">
                  <a16:creationId xmlns="" xmlns:a16="http://schemas.microsoft.com/office/drawing/2014/main" id="{76DBAF46-1172-46B0-AAE9-5E61FE065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0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="" xmlns:a16="http://schemas.microsoft.com/office/drawing/2014/main" id="{E7B067EE-CA23-44E2-B81D-C8115DA43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869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3160578" y="3528349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620124" y="340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8" y="3597976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B4599E2-54E0-4B2F-AD85-F32C3C44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77" y="2121831"/>
            <a:ext cx="3828150" cy="318295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타원 75"/>
          <p:cNvSpPr/>
          <p:nvPr/>
        </p:nvSpPr>
        <p:spPr>
          <a:xfrm>
            <a:off x="1266523" y="2141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971600" y="2276872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2183400" y="2239613"/>
            <a:ext cx="2899540" cy="700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그리고 싶은 그림을 그립니다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4387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6_powerup_page2_ex2.png / 6_powerup_page2_num2.svg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44BE1058-09F7-47C8-9E19-ED3EB80B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4E29261A-A541-447D-9C3E-2C783E0693E3}"/>
              </a:ext>
            </a:extLst>
          </p:cNvPr>
          <p:cNvSpPr/>
          <p:nvPr/>
        </p:nvSpPr>
        <p:spPr>
          <a:xfrm>
            <a:off x="6237662" y="5061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890F1884-F7B8-4281-AA26-728D6F7A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>
            <a:extLst>
              <a:ext uri="{FF2B5EF4-FFF2-40B4-BE49-F238E27FC236}">
                <a16:creationId xmlns="" xmlns:a16="http://schemas.microsoft.com/office/drawing/2014/main" id="{E10476D4-4351-4635-B379-3362FDCB2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97CA6998-4692-407C-9A92-3011E409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D414590-485B-47F9-BCF4-3BCC7DCFC03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671C7B7B-DAAF-42A6-948B-D14067D5D389}"/>
              </a:ext>
            </a:extLst>
          </p:cNvPr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나만의 분수 깃발을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D45DD8F8-2862-4BDF-A1DB-CE8031ED4D9F}"/>
              </a:ext>
            </a:extLst>
          </p:cNvPr>
          <p:cNvSpPr txBox="1"/>
          <p:nvPr/>
        </p:nvSpPr>
        <p:spPr>
          <a:xfrm>
            <a:off x="1786412" y="2309836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E8D94F8-CBDD-49B4-A122-94807252A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68" y="2992912"/>
            <a:ext cx="2880252" cy="19635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0" name="타원 49"/>
          <p:cNvSpPr/>
          <p:nvPr/>
        </p:nvSpPr>
        <p:spPr>
          <a:xfrm>
            <a:off x="1848735" y="2821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>
            <a:extLst>
              <a:ext uri="{FF2B5EF4-FFF2-40B4-BE49-F238E27FC236}">
                <a16:creationId xmlns="" xmlns:a16="http://schemas.microsoft.com/office/drawing/2014/main" id="{DEEF13FC-ECE5-4F85-8F61-0A23F0FD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보이지 않다가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C2F90727-DF19-40B8-BE0C-CA71D21896FD}"/>
              </a:ext>
            </a:extLst>
          </p:cNvPr>
          <p:cNvGrpSpPr/>
          <p:nvPr/>
        </p:nvGrpSpPr>
        <p:grpSpPr>
          <a:xfrm>
            <a:off x="2268538" y="5265204"/>
            <a:ext cx="2578161" cy="286052"/>
            <a:chOff x="899592" y="2887797"/>
            <a:chExt cx="2578161" cy="286052"/>
          </a:xfrm>
        </p:grpSpPr>
        <p:pic>
          <p:nvPicPr>
            <p:cNvPr id="80" name="Picture 13">
              <a:extLst>
                <a:ext uri="{FF2B5EF4-FFF2-40B4-BE49-F238E27FC236}">
                  <a16:creationId xmlns="" xmlns:a16="http://schemas.microsoft.com/office/drawing/2014/main" id="{2D32A937-A794-4B76-97C1-45157B5C9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4" y="295577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="" xmlns:a16="http://schemas.microsoft.com/office/drawing/2014/main" id="{60C6B32F-64A4-4691-AECE-414787F77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728" y="295577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="" xmlns:a16="http://schemas.microsoft.com/office/drawing/2014/main" id="{4D903D03-A4F9-40F6-844D-56F143CC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83" y="290395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>
              <a:extLst>
                <a:ext uri="{FF2B5EF4-FFF2-40B4-BE49-F238E27FC236}">
                  <a16:creationId xmlns="" xmlns:a16="http://schemas.microsoft.com/office/drawing/2014/main" id="{A829DBC6-0F34-495A-91F2-C46AD5EDB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28877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="" xmlns:a16="http://schemas.microsoft.com/office/drawing/2014/main" id="{BB5C9F99-A80B-4AAA-A1DB-E6D6D06AE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293961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2">
              <a:extLst>
                <a:ext uri="{FF2B5EF4-FFF2-40B4-BE49-F238E27FC236}">
                  <a16:creationId xmlns="" xmlns:a16="http://schemas.microsoft.com/office/drawing/2014/main" id="{FA901248-B72D-4745-AC21-6CD29F412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429" y="295837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160578" y="3528349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620124" y="340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8" y="3597976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82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E273D80-15A3-4317-AECA-2302F5D0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77" y="2092160"/>
            <a:ext cx="3828150" cy="318295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1276220" y="2059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843885" y="2268932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2093105" y="2226583"/>
            <a:ext cx="30577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마음에 드는 색으로 색칠합니다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646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6_powerup_page2_ex3.png / 6_powerup_page2_num3.svg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86784272-5646-4772-9753-C7D0B063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82C3F62B-E4C0-489E-B9F9-A51FB1FF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874603CB-BB9A-49C4-B44A-CB590E14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ACCEE4CB-CD88-4E0E-972F-9FFD8255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A7608D8-F1E8-42A7-A9C4-5F50002C2BF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2F7CD372-407E-40EF-B081-577827175661}"/>
              </a:ext>
            </a:extLst>
          </p:cNvPr>
          <p:cNvSpPr txBox="1"/>
          <p:nvPr/>
        </p:nvSpPr>
        <p:spPr>
          <a:xfrm>
            <a:off x="1758473" y="2289314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FF9999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>
              <a:solidFill>
                <a:srgbClr val="FF99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C6BF1B71-706B-4D65-83B9-285CC379C889}"/>
              </a:ext>
            </a:extLst>
          </p:cNvPr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나만의 분수 깃발을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90E81F8-B25D-4C79-982C-91A65F677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112" y="2959515"/>
            <a:ext cx="2992624" cy="20818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B50CF3DD-B1AC-4530-8292-DF057B803424}"/>
              </a:ext>
            </a:extLst>
          </p:cNvPr>
          <p:cNvSpPr/>
          <p:nvPr/>
        </p:nvSpPr>
        <p:spPr>
          <a:xfrm>
            <a:off x="1783557" y="2915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D919E0A1-C50D-40F6-A016-576ED8DA3AC4}"/>
              </a:ext>
            </a:extLst>
          </p:cNvPr>
          <p:cNvGrpSpPr/>
          <p:nvPr/>
        </p:nvGrpSpPr>
        <p:grpSpPr>
          <a:xfrm>
            <a:off x="2267744" y="5265204"/>
            <a:ext cx="2578161" cy="286052"/>
            <a:chOff x="899592" y="2434611"/>
            <a:chExt cx="2578161" cy="286052"/>
          </a:xfrm>
        </p:grpSpPr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E46097E9-E72D-40DE-8A13-7ED652E1B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628" y="25025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2">
              <a:extLst>
                <a:ext uri="{FF2B5EF4-FFF2-40B4-BE49-F238E27FC236}">
                  <a16:creationId xmlns="" xmlns:a16="http://schemas.microsoft.com/office/drawing/2014/main" id="{F9FE76F2-08AE-4685-BB8E-689F3FFAE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4" y="250518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3">
              <a:extLst>
                <a:ext uri="{FF2B5EF4-FFF2-40B4-BE49-F238E27FC236}">
                  <a16:creationId xmlns="" xmlns:a16="http://schemas.microsoft.com/office/drawing/2014/main" id="{A8601585-FC4C-4F49-A99C-7A87EB66D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728" y="25025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4">
              <a:extLst>
                <a:ext uri="{FF2B5EF4-FFF2-40B4-BE49-F238E27FC236}">
                  <a16:creationId xmlns="" xmlns:a16="http://schemas.microsoft.com/office/drawing/2014/main" id="{8CD44A39-0102-4D91-BCE3-00C93AD63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83" y="2450770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>
              <a:extLst>
                <a:ext uri="{FF2B5EF4-FFF2-40B4-BE49-F238E27FC236}">
                  <a16:creationId xmlns="" xmlns:a16="http://schemas.microsoft.com/office/drawing/2014/main" id="{276FA4FF-8112-49ED-8DBA-0F48CFA52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243461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3">
              <a:extLst>
                <a:ext uri="{FF2B5EF4-FFF2-40B4-BE49-F238E27FC236}">
                  <a16:creationId xmlns="" xmlns:a16="http://schemas.microsoft.com/office/drawing/2014/main" id="{6598CC1B-882A-477A-B34B-92005A5A7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248642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" name="직사각형 21">
            <a:extLst>
              <a:ext uri="{FF2B5EF4-FFF2-40B4-BE49-F238E27FC236}">
                <a16:creationId xmlns="" xmlns:a16="http://schemas.microsoft.com/office/drawing/2014/main" id="{A8A08645-EC52-43CF-BC86-A9BC6535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보이지 않다가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131A7EE4-C463-4571-B0F0-23F8F5610997}"/>
              </a:ext>
            </a:extLst>
          </p:cNvPr>
          <p:cNvSpPr/>
          <p:nvPr/>
        </p:nvSpPr>
        <p:spPr>
          <a:xfrm>
            <a:off x="6237662" y="5061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593864" y="3538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78" y="3729572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3128862" y="3615680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9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312" y="1540524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1276220" y="2059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843885" y="2268932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2093105" y="2189139"/>
            <a:ext cx="30577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마음에 드는 색으로 색칠합니다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1516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6_powerup_page2_ex4.png / 6_powerup_page2_num4.svg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86784272-5646-4772-9753-C7D0B063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82C3F62B-E4C0-489E-B9F9-A51FB1FF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="" xmlns:a16="http://schemas.microsoft.com/office/drawing/2014/main" id="{874603CB-BB9A-49C4-B44A-CB590E14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ACCEE4CB-CD88-4E0E-972F-9FFD8255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A7608D8-F1E8-42A7-A9C4-5F50002C2BF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C6BF1B71-706B-4D65-83B9-285CC379C889}"/>
              </a:ext>
            </a:extLst>
          </p:cNvPr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나만의 분수 깃발을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B50CF3DD-B1AC-4530-8292-DF057B803424}"/>
              </a:ext>
            </a:extLst>
          </p:cNvPr>
          <p:cNvSpPr/>
          <p:nvPr/>
        </p:nvSpPr>
        <p:spPr>
          <a:xfrm>
            <a:off x="1783557" y="2915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1CAA594-53BB-41FA-ADDB-C9FE58606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472" y="2096852"/>
            <a:ext cx="3720616" cy="314531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5221170-546F-48EB-86E0-88561DDE1879}"/>
              </a:ext>
            </a:extLst>
          </p:cNvPr>
          <p:cNvGrpSpPr/>
          <p:nvPr/>
        </p:nvGrpSpPr>
        <p:grpSpPr>
          <a:xfrm>
            <a:off x="2231740" y="5282570"/>
            <a:ext cx="2541610" cy="269893"/>
            <a:chOff x="899592" y="3412034"/>
            <a:chExt cx="2541610" cy="269893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F63A107E-3102-4248-87D8-2BA336290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1309" y="341517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8BBCBAF5-A3EA-45D4-81FE-C76555607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08" y="346385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76FC1E42-056B-4B79-BFEB-CEA19F5B2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962" y="346385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6EF9BA90-A427-443C-97B4-03228B347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454" y="346644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="" xmlns:a16="http://schemas.microsoft.com/office/drawing/2014/main" id="{77533367-8970-4567-BA55-6FB42D225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341203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C81D999B-E3DF-4A95-B416-4558D8A1D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346385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2F7CD372-407E-40EF-B081-577827175661}"/>
              </a:ext>
            </a:extLst>
          </p:cNvPr>
          <p:cNvSpPr txBox="1"/>
          <p:nvPr/>
        </p:nvSpPr>
        <p:spPr>
          <a:xfrm>
            <a:off x="1866856" y="2272702"/>
            <a:ext cx="256872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D3985F67-D3F1-425E-B3FA-0421BF8DB9B7}"/>
              </a:ext>
            </a:extLst>
          </p:cNvPr>
          <p:cNvSpPr txBox="1"/>
          <p:nvPr/>
        </p:nvSpPr>
        <p:spPr>
          <a:xfrm>
            <a:off x="2245505" y="2207533"/>
            <a:ext cx="30577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내가 만든 깃발을 분수를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사용하여 설명해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1F059B-BD41-4D86-BE14-EF3C8945F6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5911"/>
          <a:stretch/>
        </p:blipFill>
        <p:spPr>
          <a:xfrm>
            <a:off x="2037155" y="3119319"/>
            <a:ext cx="1312378" cy="1740068"/>
          </a:xfrm>
          <a:prstGeom prst="rect">
            <a:avLst/>
          </a:prstGeom>
          <a:ln>
            <a:noFill/>
          </a:ln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6B3716EF-B7C3-433C-B604-8E12E5AFA47F}"/>
              </a:ext>
            </a:extLst>
          </p:cNvPr>
          <p:cNvSpPr/>
          <p:nvPr/>
        </p:nvSpPr>
        <p:spPr>
          <a:xfrm>
            <a:off x="1888886" y="2886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EC2AA351-4FF5-4831-9CBA-7EC2DA14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보이지 않다가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846FABC-6A81-4CF7-A5B6-866926779760}"/>
              </a:ext>
            </a:extLst>
          </p:cNvPr>
          <p:cNvSpPr/>
          <p:nvPr/>
        </p:nvSpPr>
        <p:spPr>
          <a:xfrm>
            <a:off x="6237662" y="5061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9110" y="3359717"/>
            <a:ext cx="412512" cy="681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7324" y="3989353"/>
            <a:ext cx="194298" cy="1237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372071" y="3407691"/>
            <a:ext cx="2604085" cy="12577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 flipV="1">
            <a:off x="3224952" y="379858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F6FA69F-D817-4AAD-9428-129A929D80AB}"/>
              </a:ext>
            </a:extLst>
          </p:cNvPr>
          <p:cNvSpPr txBox="1"/>
          <p:nvPr/>
        </p:nvSpPr>
        <p:spPr>
          <a:xfrm>
            <a:off x="3239852" y="3317066"/>
            <a:ext cx="285686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제가 만든 깃발은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파란색으로</a:t>
            </a: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색칠했습니다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CA10C3B5-D977-4C28-A0BB-F62B4C304D19}"/>
                  </a:ext>
                </a:extLst>
              </p:cNvPr>
              <p:cNvSpPr txBox="1"/>
              <p:nvPr/>
            </p:nvSpPr>
            <p:spPr>
              <a:xfrm>
                <a:off x="4260516" y="3719563"/>
                <a:ext cx="216406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9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10C3B5-D977-4C28-A0BB-F62B4C30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516" y="3719563"/>
                <a:ext cx="216406" cy="5493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BABFFEE-63C9-456D-8250-09626CAAC1C8}"/>
              </a:ext>
            </a:extLst>
          </p:cNvPr>
          <p:cNvSpPr/>
          <p:nvPr/>
        </p:nvSpPr>
        <p:spPr>
          <a:xfrm>
            <a:off x="3816705" y="3434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134633DE-33E3-44B3-9962-A9AB166E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9" y="362605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C33FB74-C718-4F22-A87F-9AF635A1AB46}"/>
              </a:ext>
            </a:extLst>
          </p:cNvPr>
          <p:cNvSpPr/>
          <p:nvPr/>
        </p:nvSpPr>
        <p:spPr>
          <a:xfrm>
            <a:off x="3351703" y="351215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31826" y="3213665"/>
            <a:ext cx="4305836" cy="16457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7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312" y="1556792"/>
            <a:ext cx="6543645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FDAEE443-A02E-4CE9-9B22-AC1A39483255}"/>
              </a:ext>
            </a:extLst>
          </p:cNvPr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나만의 분수 깃발을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사용하여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84372C20-43E8-4A87-A9C6-E65B32A0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CC8B0FB5-6754-4E01-A795-10001C0B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FF96FCCB-7869-4C40-A12B-6C9612BE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FE1862AF-086C-496D-A15A-4FF4CBA66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5303FB8-CF4A-46DF-B1E8-176EBE6E9A0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C39DF86-BD06-46C5-974B-BEB27C83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7" y="2374070"/>
            <a:ext cx="6245475" cy="2819126"/>
          </a:xfrm>
          <a:prstGeom prst="rect">
            <a:avLst/>
          </a:prstGeom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A4389F79-20D6-43D7-9D13-0DEA2EBB249E}"/>
              </a:ext>
            </a:extLst>
          </p:cNvPr>
          <p:cNvSpPr/>
          <p:nvPr/>
        </p:nvSpPr>
        <p:spPr>
          <a:xfrm>
            <a:off x="69282" y="23852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A2423BAA-A54F-442D-B468-6D317F15728B}"/>
              </a:ext>
            </a:extLst>
          </p:cNvPr>
          <p:cNvSpPr txBox="1"/>
          <p:nvPr/>
        </p:nvSpPr>
        <p:spPr>
          <a:xfrm>
            <a:off x="863588" y="2560381"/>
            <a:ext cx="51701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깃발을 똑같은 크기로 나누어 나만의 분수 깃발을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DCFC584-8062-4C03-9A7B-79ACF8F21304}"/>
              </a:ext>
            </a:extLst>
          </p:cNvPr>
          <p:cNvGrpSpPr/>
          <p:nvPr/>
        </p:nvGrpSpPr>
        <p:grpSpPr>
          <a:xfrm>
            <a:off x="5338435" y="2060848"/>
            <a:ext cx="1002881" cy="344803"/>
            <a:chOff x="3065063" y="1027518"/>
            <a:chExt cx="1002881" cy="344803"/>
          </a:xfrm>
        </p:grpSpPr>
        <p:pic>
          <p:nvPicPr>
            <p:cNvPr id="66" name="Picture 38">
              <a:extLst>
                <a:ext uri="{FF2B5EF4-FFF2-40B4-BE49-F238E27FC236}">
                  <a16:creationId xmlns="" xmlns:a16="http://schemas.microsoft.com/office/drawing/2014/main" id="{57F71E1D-5D5B-4F41-8D44-A6C54477C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063" y="1027518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7183F52-1BC9-4867-A373-4B5502698EA5}"/>
                </a:ext>
              </a:extLst>
            </p:cNvPr>
            <p:cNvSpPr txBox="1"/>
            <p:nvPr/>
          </p:nvSpPr>
          <p:spPr>
            <a:xfrm>
              <a:off x="3065063" y="1088740"/>
              <a:ext cx="1002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179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1C8FE6AD-9A47-4426-B920-06B72805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267040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E43CA285-D04A-4D34-BD2E-B663614A009D}"/>
              </a:ext>
            </a:extLst>
          </p:cNvPr>
          <p:cNvSpPr/>
          <p:nvPr/>
        </p:nvSpPr>
        <p:spPr>
          <a:xfrm>
            <a:off x="5046744" y="2079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634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6_powerup_page3_answer.png / 6_powerup_page3_answer.svg / 6_powerup_page3_bg.svg / 6_powerup_page3_image.svg / 6_powerup_page4_bg.svg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examIcon.svg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03" y="533244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50" y="539963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9" y="533244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9776" y="539677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CF68EAD-8160-468A-8404-312DA74ABFB0}"/>
              </a:ext>
            </a:extLst>
          </p:cNvPr>
          <p:cNvSpPr/>
          <p:nvPr/>
        </p:nvSpPr>
        <p:spPr>
          <a:xfrm>
            <a:off x="4284469" y="519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557FE77A-B952-45E8-978E-E2E004145A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95" y="5232663"/>
            <a:ext cx="1080000" cy="339623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A387562-92C0-46E9-A973-07D1CF399D63}"/>
              </a:ext>
            </a:extLst>
          </p:cNvPr>
          <p:cNvSpPr/>
          <p:nvPr/>
        </p:nvSpPr>
        <p:spPr>
          <a:xfrm>
            <a:off x="5369826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" name="직사각형 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 버튼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직사각형 21">
            <a:extLst>
              <a:ext uri="{FF2B5EF4-FFF2-40B4-BE49-F238E27FC236}">
                <a16:creationId xmlns="" xmlns:a16="http://schemas.microsoft.com/office/drawing/2014/main" id="{CC8B0FB5-6754-4E01-A795-10001C0B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96FCCB-7869-4C40-A12B-6C9612BE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1862AF-086C-496D-A15A-4FF4CBA66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FBBDBB9-C7E6-4821-8D39-07070530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9" y="1052736"/>
            <a:ext cx="5697441" cy="4345329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194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6_powerup_page3_answer.png / 6_powerup_page3_answer.svg / 6_powerup_page3_bg.svg / 6_powerup_page3_image.svg / 6_powerup_page4_bg.svg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examIcon.svg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8" y="874142"/>
            <a:ext cx="393067" cy="31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8033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깃발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깃발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138~139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깃발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138~139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312" y="1556792"/>
            <a:ext cx="6543645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84372C20-43E8-4A87-A9C6-E65B32A0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6A57D421-B592-4E78-A899-CED099E9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DDC08F39-96C2-4D3F-8C7F-247E98AD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="" xmlns:a16="http://schemas.microsoft.com/office/drawing/2014/main" id="{047B73A8-5BDA-4B9D-80C5-6C0451620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AAC0319-62D9-423A-AF21-02033735C91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3B633F08-5ABD-4F12-B4B4-184390945DDF}"/>
              </a:ext>
            </a:extLst>
          </p:cNvPr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나만의 분수 깃발을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사용하여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C0CC29-D572-430C-AE35-F4A5F07F1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44" y="2384884"/>
            <a:ext cx="6245475" cy="2338561"/>
          </a:xfrm>
          <a:prstGeom prst="rect">
            <a:avLst/>
          </a:prstGeom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158A61C3-ED5A-4E47-9D6B-B2C2F7F85A9B}"/>
              </a:ext>
            </a:extLst>
          </p:cNvPr>
          <p:cNvSpPr txBox="1"/>
          <p:nvPr/>
        </p:nvSpPr>
        <p:spPr>
          <a:xfrm>
            <a:off x="863588" y="2535868"/>
            <a:ext cx="51701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만든 깃발을 분수를 사용하여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314CA62C-95CE-457B-AFC9-23173AFF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264589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C582551E-0A5E-4DCD-9582-FE798695BBF7}"/>
              </a:ext>
            </a:extLst>
          </p:cNvPr>
          <p:cNvGrpSpPr/>
          <p:nvPr/>
        </p:nvGrpSpPr>
        <p:grpSpPr>
          <a:xfrm>
            <a:off x="971600" y="2888940"/>
            <a:ext cx="5447188" cy="972108"/>
            <a:chOff x="1405518" y="1544041"/>
            <a:chExt cx="5447188" cy="972108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D866FF00-DF88-431B-B1D3-F4A4D6289BA7}"/>
                </a:ext>
              </a:extLst>
            </p:cNvPr>
            <p:cNvSpPr/>
            <p:nvPr/>
          </p:nvSpPr>
          <p:spPr bwMode="auto">
            <a:xfrm>
              <a:off x="1405518" y="1700635"/>
              <a:ext cx="5238798" cy="8155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R="0" indent="0" defTabSz="914400" rtl="0" eaLnBrk="1" fontAlgn="base" latin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제가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만든 깃발은 전체의   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노란색으로 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indent="0" defTabSz="914400" rtl="0" eaLnBrk="1" fontAlgn="base" latin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색칠했습니다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C2872196-8D19-413E-8E47-0F397FF7F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544041"/>
              <a:ext cx="360000" cy="355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A7F76669-3122-4AB2-ABAF-DB31BF1DE81D}"/>
                  </a:ext>
                </a:extLst>
              </p:cNvPr>
              <p:cNvSpPr txBox="1"/>
              <p:nvPr/>
            </p:nvSpPr>
            <p:spPr>
              <a:xfrm>
                <a:off x="4165219" y="3032956"/>
                <a:ext cx="19075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F76669-3122-4AB2-ABAF-DB31BF1D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9" y="3032956"/>
                <a:ext cx="190757" cy="46262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직사각형 21">
            <a:extLst>
              <a:ext uri="{FF2B5EF4-FFF2-40B4-BE49-F238E27FC236}">
                <a16:creationId xmlns="" xmlns:a16="http://schemas.microsoft.com/office/drawing/2014/main" id="{BBA20D09-F7C3-40F6-9CC0-8F34508A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DCFC584-8062-4C03-9A7B-79ACF8F21304}"/>
              </a:ext>
            </a:extLst>
          </p:cNvPr>
          <p:cNvGrpSpPr/>
          <p:nvPr/>
        </p:nvGrpSpPr>
        <p:grpSpPr>
          <a:xfrm>
            <a:off x="5338435" y="2060848"/>
            <a:ext cx="1002881" cy="344803"/>
            <a:chOff x="3065063" y="1027518"/>
            <a:chExt cx="1002881" cy="344803"/>
          </a:xfrm>
        </p:grpSpPr>
        <p:pic>
          <p:nvPicPr>
            <p:cNvPr id="41" name="Picture 38">
              <a:extLst>
                <a:ext uri="{FF2B5EF4-FFF2-40B4-BE49-F238E27FC236}">
                  <a16:creationId xmlns="" xmlns:a16="http://schemas.microsoft.com/office/drawing/2014/main" id="{57F71E1D-5D5B-4F41-8D44-A6C54477C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063" y="1027518"/>
              <a:ext cx="1001878" cy="344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D7183F52-1BC9-4867-A373-4B5502698EA5}"/>
                </a:ext>
              </a:extLst>
            </p:cNvPr>
            <p:cNvSpPr txBox="1"/>
            <p:nvPr/>
          </p:nvSpPr>
          <p:spPr>
            <a:xfrm>
              <a:off x="3065063" y="1088740"/>
              <a:ext cx="10028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179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</p:grpSp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354" y="531640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5641" y="53279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86" y="53766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67" y="53829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5" y="3105119"/>
            <a:ext cx="321589" cy="25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687E1ACE-C11D-43F7-8FFC-0C88A266690A}"/>
              </a:ext>
            </a:extLst>
          </p:cNvPr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68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pic>
        <p:nvPicPr>
          <p:cNvPr id="3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07" y="3881836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02" y="430634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1578931" y="3927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821B6D68-40D5-4493-84E7-0054F8D7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C2E0C45-C7CD-4F93-94E3-87B00BFD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CEDE3AFF-FE5C-4D73-87CA-480CBC45A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1C6EF3A-395E-4735-AA51-6DCA7F7B902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312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59532" y="2867666"/>
            <a:ext cx="3385050" cy="11188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제가 만든 깃발은 전체의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노란색으로 색칠했습니다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10495" y="2417543"/>
            <a:ext cx="2089116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좌측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제가 만든 깃발은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전체의 </a:t>
            </a:r>
            <a:r>
              <a:rPr lang="ko-KR" altLang="en-US" sz="1000" spc="-150" dirty="0" err="1" smtClean="0">
                <a:latin typeface="맑은 고딕" pitchFamily="50" charset="-127"/>
                <a:ea typeface="맑은 고딕" pitchFamily="50" charset="-127"/>
              </a:rPr>
              <a:t>육분의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 일을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노란색으로 색칠했습니다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이등변 삼각형 2"/>
          <p:cNvSpPr/>
          <p:nvPr/>
        </p:nvSpPr>
        <p:spPr>
          <a:xfrm rot="10800000">
            <a:off x="1765570" y="400506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3165" y="2757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10495" y="3465004"/>
            <a:ext cx="2089116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사각형을 똑같이 나누어 깃발을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만들고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분수로 나타냈습니다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모서리가 둥근 직사각형 30"/>
          <p:cNvSpPr/>
          <p:nvPr/>
        </p:nvSpPr>
        <p:spPr>
          <a:xfrm>
            <a:off x="3812946" y="3032955"/>
            <a:ext cx="2523250" cy="1298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사각형을 똑같이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깃발을 만들고 분수로 나타냈습니다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6211296" y="2886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572000" y="4331606"/>
            <a:ext cx="432048" cy="252028"/>
          </a:xfrm>
          <a:prstGeom prst="triangle">
            <a:avLst>
              <a:gd name="adj" fmla="val 7510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AA9A8AC-5F8A-4E4B-BD61-1F6E88B0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B6F68CE7-30A3-446F-A860-BDEBD7A2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E9728255-DADE-4A9F-AA3D-C6342E21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5EFC3E7-32C4-4ECF-A343-5A88CF81F2D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DD441D63-7739-4F91-BA3A-388F085815DC}"/>
                  </a:ext>
                </a:extLst>
              </p:cNvPr>
              <p:cNvSpPr txBox="1"/>
              <p:nvPr/>
            </p:nvSpPr>
            <p:spPr>
              <a:xfrm>
                <a:off x="540226" y="3290409"/>
                <a:ext cx="18274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441D63-7739-4F91-BA3A-388F0858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6" y="3290409"/>
                <a:ext cx="182742" cy="4626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6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35170"/>
            <a:ext cx="420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EAE82868-611F-4B40-826E-67AA4654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A79B444D-FA9D-4220-A867-3EDE0504D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ECE56320-7352-4AF0-A978-B0C2D6034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8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85837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140~143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817155" y="3640556"/>
            <a:ext cx="137502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https://cdata2.tsherpa.co.kr/tsherpa/MultiMedia/Flash/2020/curri/index.html?flashxmlnum=jmp1130&amp;classa=A8-C1-31-MM-MM-04-03-08-0-0-0-0&amp;classno=MM_31_04/suh_0301_02_0008/suh_0301_02_0008_401_1.html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85484" y="1905509"/>
            <a:ext cx="1545903" cy="227347"/>
            <a:chOff x="4421577" y="2197503"/>
            <a:chExt cx="1545903" cy="22734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421577" y="2197503"/>
              <a:ext cx="154590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캐릭터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FB8C6BE8-78A6-4A5F-9530-DC139398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A7A90C89-EBBD-456E-AFFC-6BA1F33A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8899384B-1BCA-4FEA-96C3-8791B312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6262D07-CC97-4FAC-BAD7-65271687B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3" t="19051" r="14453" b="7480"/>
          <a:stretch/>
        </p:blipFill>
        <p:spPr>
          <a:xfrm>
            <a:off x="38304" y="886262"/>
            <a:ext cx="6981967" cy="477498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94" y="9001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612" y="2438890"/>
            <a:ext cx="493254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깃발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8864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526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깃발을 만들고 분수를 사용하여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32331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B08E765A-84D1-4D61-9FAE-E6B61EC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CAD8EEC-6E80-4CED-B3D4-61002CB4E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2CC3FBCE-B21A-4FE6-B7E0-7F6E6834A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2F55500-4AEB-4497-9A1F-82EAB60AEDEC}"/>
              </a:ext>
            </a:extLst>
          </p:cNvPr>
          <p:cNvGrpSpPr/>
          <p:nvPr/>
        </p:nvGrpSpPr>
        <p:grpSpPr>
          <a:xfrm>
            <a:off x="-108520" y="1679707"/>
            <a:ext cx="7050043" cy="3585497"/>
            <a:chOff x="-108520" y="1679707"/>
            <a:chExt cx="7050043" cy="3585497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CA1306E6-4DD4-4E2E-A273-99A95DF94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0" y="1679707"/>
              <a:ext cx="6870023" cy="3585497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445D3D12-298B-4A64-95E2-D1F1359A4082}"/>
                </a:ext>
              </a:extLst>
            </p:cNvPr>
            <p:cNvSpPr/>
            <p:nvPr/>
          </p:nvSpPr>
          <p:spPr>
            <a:xfrm>
              <a:off x="3927563" y="1772816"/>
              <a:ext cx="2372629" cy="12873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6F5F6A6-E445-4BFC-877A-2E35964D1379}"/>
                </a:ext>
              </a:extLst>
            </p:cNvPr>
            <p:cNvSpPr txBox="1"/>
            <p:nvPr/>
          </p:nvSpPr>
          <p:spPr>
            <a:xfrm>
              <a:off x="3988894" y="1988840"/>
              <a:ext cx="22392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깃발은 배들끼리 신호를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주고받기 위해 사용되는 것이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에요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어떤 깃발을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거느냐에</a:t>
              </a:r>
              <a:endParaRPr lang="ko-KR" altLang="en-US" sz="14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따라 그 뜻이 달라지죠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606793B-D22E-4DA8-B783-196C2F03AE74}"/>
                </a:ext>
              </a:extLst>
            </p:cNvPr>
            <p:cNvSpPr/>
            <p:nvPr/>
          </p:nvSpPr>
          <p:spPr>
            <a:xfrm>
              <a:off x="1691680" y="2709599"/>
              <a:ext cx="1217533" cy="6605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A4F5EEC-66FC-4E61-99DA-6E8E7B24CDC7}"/>
                </a:ext>
              </a:extLst>
            </p:cNvPr>
            <p:cNvSpPr txBox="1"/>
            <p:nvPr/>
          </p:nvSpPr>
          <p:spPr>
            <a:xfrm>
              <a:off x="1230670" y="2802999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깃발로 배를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장식했나 보네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E70D203-40F8-413F-A29E-DE9D38399365}"/>
                </a:ext>
              </a:extLst>
            </p:cNvPr>
            <p:cNvSpPr/>
            <p:nvPr/>
          </p:nvSpPr>
          <p:spPr>
            <a:xfrm>
              <a:off x="431540" y="2840409"/>
              <a:ext cx="1217533" cy="6605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C5D2CD75-1076-4771-A27A-93E7E4641CCA}"/>
                </a:ext>
              </a:extLst>
            </p:cNvPr>
            <p:cNvSpPr txBox="1"/>
            <p:nvPr/>
          </p:nvSpPr>
          <p:spPr>
            <a:xfrm>
              <a:off x="-108520" y="2941784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배에 있는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깃발 좀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내에서 상하좌우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173695" y="1636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37235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148418" y="5270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52B8C33-CD16-45E3-806C-E30AB07797C9}"/>
              </a:ext>
            </a:extLst>
          </p:cNvPr>
          <p:cNvGrpSpPr/>
          <p:nvPr/>
        </p:nvGrpSpPr>
        <p:grpSpPr>
          <a:xfrm>
            <a:off x="2444956" y="5284545"/>
            <a:ext cx="2160240" cy="268691"/>
            <a:chOff x="539552" y="764704"/>
            <a:chExt cx="2160240" cy="268691"/>
          </a:xfrm>
        </p:grpSpPr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FE4DB787-ED76-4A0F-8BF5-9D56E4C04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="" xmlns:a16="http://schemas.microsoft.com/office/drawing/2014/main" id="{57A17649-DF45-45FD-846C-4AC959767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="" xmlns:a16="http://schemas.microsoft.com/office/drawing/2014/main" id="{AC1C770B-73D7-4762-8A53-7609784F3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1">
              <a:extLst>
                <a:ext uri="{FF2B5EF4-FFF2-40B4-BE49-F238E27FC236}">
                  <a16:creationId xmlns="" xmlns:a16="http://schemas.microsoft.com/office/drawing/2014/main" id="{B2BE5C9A-6478-4677-AF9A-C3715E89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="" xmlns:a16="http://schemas.microsoft.com/office/drawing/2014/main" id="{F3458CFF-3318-4C01-A594-7A0C65968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770442F-23CA-4622-AA2B-CD71CF6108DA}"/>
              </a:ext>
            </a:extLst>
          </p:cNvPr>
          <p:cNvSpPr/>
          <p:nvPr/>
        </p:nvSpPr>
        <p:spPr>
          <a:xfrm>
            <a:off x="71500" y="4926927"/>
            <a:ext cx="1572865" cy="4175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745A338C-E0E6-4B9B-9FD8-3C7C6BB46139}"/>
              </a:ext>
            </a:extLst>
          </p:cNvPr>
          <p:cNvSpPr/>
          <p:nvPr/>
        </p:nvSpPr>
        <p:spPr>
          <a:xfrm>
            <a:off x="1477063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1408845B-66E4-49A8-A761-8402EF31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549D1CDE-A1F7-4EE2-9AA6-BFD85940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="" xmlns:a16="http://schemas.microsoft.com/office/drawing/2014/main" id="{CE9DAC5A-1F22-4722-8049-80F40051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B9BF343-7351-48D7-B7EC-B3C68C9C349C}"/>
              </a:ext>
            </a:extLst>
          </p:cNvPr>
          <p:cNvGrpSpPr/>
          <p:nvPr/>
        </p:nvGrpSpPr>
        <p:grpSpPr>
          <a:xfrm>
            <a:off x="89779" y="1909579"/>
            <a:ext cx="6966497" cy="2998622"/>
            <a:chOff x="89779" y="1909579"/>
            <a:chExt cx="6966497" cy="2998622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D167089-1541-46FD-B1D3-7F30B69C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79" y="1909579"/>
              <a:ext cx="6870023" cy="2998622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445D3D12-298B-4A64-95E2-D1F1359A4082}"/>
                </a:ext>
              </a:extLst>
            </p:cNvPr>
            <p:cNvSpPr/>
            <p:nvPr/>
          </p:nvSpPr>
          <p:spPr>
            <a:xfrm>
              <a:off x="192745" y="1977147"/>
              <a:ext cx="2156935" cy="141605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6F5F6A6-E445-4BFC-877A-2E35964D1379}"/>
                </a:ext>
              </a:extLst>
            </p:cNvPr>
            <p:cNvSpPr txBox="1"/>
            <p:nvPr/>
          </p:nvSpPr>
          <p:spPr>
            <a:xfrm>
              <a:off x="100462" y="2024844"/>
              <a:ext cx="22392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그럼 깃발 전체의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는 파란색     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 빨간색인 저 깃발은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무슨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뜻이에요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606793B-D22E-4DA8-B783-196C2F03AE74}"/>
                </a:ext>
              </a:extLst>
            </p:cNvPr>
            <p:cNvSpPr/>
            <p:nvPr/>
          </p:nvSpPr>
          <p:spPr>
            <a:xfrm>
              <a:off x="5057661" y="2348880"/>
              <a:ext cx="1782591" cy="799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A4F5EEC-66FC-4E61-99DA-6E8E7B24CDC7}"/>
                </a:ext>
              </a:extLst>
            </p:cNvPr>
            <p:cNvSpPr txBox="1"/>
            <p:nvPr/>
          </p:nvSpPr>
          <p:spPr>
            <a:xfrm>
              <a:off x="4816986" y="2509736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깃발은 ‘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알겠다’라는</a:t>
              </a:r>
              <a:endParaRPr lang="ko-KR" altLang="en-US" sz="14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긍정의 신호입니다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="" xmlns:a16="http://schemas.microsoft.com/office/drawing/2014/main" id="{4B6A7915-2DA1-479F-9348-891F80FFE6C5}"/>
                    </a:ext>
                  </a:extLst>
                </p:cNvPr>
                <p:cNvSpPr txBox="1"/>
                <p:nvPr/>
              </p:nvSpPr>
              <p:spPr>
                <a:xfrm>
                  <a:off x="395536" y="2359407"/>
                  <a:ext cx="136255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B6A7915-2DA1-479F-9348-891F80FFE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2359407"/>
                  <a:ext cx="136255" cy="3468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7273" t="-1754" r="-22727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DF730D5F-DDBF-4BB4-BDB5-B29913F25CAC}"/>
                    </a:ext>
                  </a:extLst>
                </p:cNvPr>
                <p:cNvSpPr txBox="1"/>
                <p:nvPr/>
              </p:nvSpPr>
              <p:spPr>
                <a:xfrm>
                  <a:off x="1345315" y="2359407"/>
                  <a:ext cx="136255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F730D5F-DDBF-4BB4-BDB5-B29913F25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315" y="2359407"/>
                  <a:ext cx="136255" cy="3468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7273" t="-1754" r="-22727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E9950799-0983-4692-801F-9F26F6E959EF}"/>
                    </a:ext>
                  </a:extLst>
                </p:cNvPr>
                <p:cNvSpPr txBox="1"/>
                <p:nvPr/>
              </p:nvSpPr>
              <p:spPr>
                <a:xfrm>
                  <a:off x="331288" y="2708920"/>
                  <a:ext cx="136256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9950799-0983-4692-801F-9F26F6E95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88" y="2708920"/>
                  <a:ext cx="136256" cy="3468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1739" t="-1754" r="-21739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-18429" y="2280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770442F-23CA-4622-AA2B-CD71CF6108DA}"/>
              </a:ext>
            </a:extLst>
          </p:cNvPr>
          <p:cNvSpPr/>
          <p:nvPr/>
        </p:nvSpPr>
        <p:spPr>
          <a:xfrm>
            <a:off x="65312" y="1756893"/>
            <a:ext cx="6918956" cy="4175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745A338C-E0E6-4B9B-9FD8-3C7C6BB46139}"/>
              </a:ext>
            </a:extLst>
          </p:cNvPr>
          <p:cNvSpPr/>
          <p:nvPr/>
        </p:nvSpPr>
        <p:spPr>
          <a:xfrm>
            <a:off x="6763232" y="2061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1408845B-66E4-49A8-A761-8402EF31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549D1CDE-A1F7-4EE2-9AA6-BFD85940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="" xmlns:a16="http://schemas.microsoft.com/office/drawing/2014/main" id="{CE9DAC5A-1F22-4722-8049-80F40051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5AB0DB84-F6F0-4688-AA0E-3708DEB58CDB}"/>
              </a:ext>
            </a:extLst>
          </p:cNvPr>
          <p:cNvGrpSpPr/>
          <p:nvPr/>
        </p:nvGrpSpPr>
        <p:grpSpPr>
          <a:xfrm>
            <a:off x="2437056" y="5265204"/>
            <a:ext cx="2097113" cy="269894"/>
            <a:chOff x="546036" y="1432966"/>
            <a:chExt cx="2097113" cy="269894"/>
          </a:xfrm>
        </p:grpSpPr>
        <p:pic>
          <p:nvPicPr>
            <p:cNvPr id="36" name="Picture 14">
              <a:extLst>
                <a:ext uri="{FF2B5EF4-FFF2-40B4-BE49-F238E27FC236}">
                  <a16:creationId xmlns="" xmlns:a16="http://schemas.microsoft.com/office/drawing/2014/main" id="{CFF5A2D8-A6D1-4E38-8C71-B393B15C2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="" xmlns:a16="http://schemas.microsoft.com/office/drawing/2014/main" id="{B242D3AA-7C2D-4412-B3DE-16D340FDC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="" xmlns:a16="http://schemas.microsoft.com/office/drawing/2014/main" id="{A4E80BFC-507C-4ACB-A529-B9C3BCD72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96F54A94-9777-4806-81BC-FB39D4A73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="" xmlns:a16="http://schemas.microsoft.com/office/drawing/2014/main" id="{6A75CF14-38FF-4A86-925E-8995A3F0B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F647DEAA-81A7-4BCB-BC2D-D1C05026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내에서 상하좌우 중앙에 위치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7585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3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896A9A-467A-4E91-B0D6-C7A2F1A3AB34}"/>
              </a:ext>
            </a:extLst>
          </p:cNvPr>
          <p:cNvGrpSpPr/>
          <p:nvPr/>
        </p:nvGrpSpPr>
        <p:grpSpPr>
          <a:xfrm>
            <a:off x="65312" y="1816995"/>
            <a:ext cx="6870023" cy="3124640"/>
            <a:chOff x="65312" y="1816995"/>
            <a:chExt cx="6870023" cy="312464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BB09062-16D1-4D7D-B648-F203B10E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2" y="1816995"/>
              <a:ext cx="6870023" cy="3124640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445D3D12-298B-4A64-95E2-D1F1359A4082}"/>
                </a:ext>
              </a:extLst>
            </p:cNvPr>
            <p:cNvSpPr/>
            <p:nvPr/>
          </p:nvSpPr>
          <p:spPr>
            <a:xfrm>
              <a:off x="120328" y="1961659"/>
              <a:ext cx="2372629" cy="12873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6F5F6A6-E445-4BFC-877A-2E35964D1379}"/>
                </a:ext>
              </a:extLst>
            </p:cNvPr>
            <p:cNvSpPr txBox="1"/>
            <p:nvPr/>
          </p:nvSpPr>
          <p:spPr>
            <a:xfrm>
              <a:off x="186996" y="2190151"/>
              <a:ext cx="223929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깃발 전체의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 파란색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 흰색인 저 깃발은요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 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606793B-D22E-4DA8-B783-196C2F03AE74}"/>
                </a:ext>
              </a:extLst>
            </p:cNvPr>
            <p:cNvSpPr/>
            <p:nvPr/>
          </p:nvSpPr>
          <p:spPr>
            <a:xfrm>
              <a:off x="4711220" y="2201691"/>
              <a:ext cx="1960850" cy="72665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EA4F5EEC-66FC-4E61-99DA-6E8E7B24CDC7}"/>
                </a:ext>
              </a:extLst>
            </p:cNvPr>
            <p:cNvSpPr txBox="1"/>
            <p:nvPr/>
          </p:nvSpPr>
          <p:spPr>
            <a:xfrm>
              <a:off x="4535996" y="2312876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그 깃발은 ‘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아니야’라는</a:t>
              </a:r>
              <a:endParaRPr lang="ko-KR" altLang="en-US" sz="14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부정의 신호예요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="" xmlns:a16="http://schemas.microsoft.com/office/drawing/2014/main" id="{7AAB51E3-27F1-49C2-AFFE-053F8FBBF8ED}"/>
                    </a:ext>
                  </a:extLst>
                </p:cNvPr>
                <p:cNvSpPr txBox="1"/>
                <p:nvPr/>
              </p:nvSpPr>
              <p:spPr>
                <a:xfrm>
                  <a:off x="1291043" y="2215874"/>
                  <a:ext cx="221214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AB51E3-27F1-49C2-AFFE-053F8FBBF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043" y="2215874"/>
                  <a:ext cx="221214" cy="3468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89" t="-1754" r="-13889" b="-140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7E983887-39A9-4FC5-8C08-391CDDC052F8}"/>
                    </a:ext>
                  </a:extLst>
                </p:cNvPr>
                <p:cNvSpPr txBox="1"/>
                <p:nvPr/>
              </p:nvSpPr>
              <p:spPr>
                <a:xfrm>
                  <a:off x="380821" y="2538425"/>
                  <a:ext cx="221214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E983887-39A9-4FC5-8C08-391CDDC05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21" y="2538425"/>
                  <a:ext cx="221214" cy="3468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811" t="-1754" r="-13514" b="-140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1408845B-66E4-49A8-A761-8402EF315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549D1CDE-A1F7-4EE2-9AA6-BFD85940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="" xmlns:a16="http://schemas.microsoft.com/office/drawing/2014/main" id="{CE9DAC5A-1F22-4722-8049-80F40051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F1983281-6C06-4222-BF5F-DF22AEA0F61B}"/>
              </a:ext>
            </a:extLst>
          </p:cNvPr>
          <p:cNvGrpSpPr/>
          <p:nvPr/>
        </p:nvGrpSpPr>
        <p:grpSpPr>
          <a:xfrm>
            <a:off x="2610179" y="5265204"/>
            <a:ext cx="2052228" cy="269893"/>
            <a:chOff x="675543" y="1934425"/>
            <a:chExt cx="2052228" cy="269893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B035440E-70EA-42CF-89A8-35D7876A5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>
              <a:extLst>
                <a:ext uri="{FF2B5EF4-FFF2-40B4-BE49-F238E27FC236}">
                  <a16:creationId xmlns="" xmlns:a16="http://schemas.microsoft.com/office/drawing/2014/main" id="{5AF9823E-29AF-4B43-AF32-517B92A64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="" xmlns:a16="http://schemas.microsoft.com/office/drawing/2014/main" id="{4D1DC47B-6F7E-4C29-B0BF-99C8C8AA6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26F47CFB-396B-43B0-9629-96DFDFB52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C380FE83-0C8E-46F4-B5E6-BDB21D989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A57B60C5-4062-4782-998A-022B6593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내에서 상하좌우 중앙에 위치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7585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49535" y="2195352"/>
            <a:ext cx="5391745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친구들이 배에 걸려 있는 깃발을 보고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753" y="202770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34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023828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9EA06832-8D0F-4A43-963A-0B2A35BB8B16}"/>
              </a:ext>
            </a:extLst>
          </p:cNvPr>
          <p:cNvSpPr/>
          <p:nvPr/>
        </p:nvSpPr>
        <p:spPr>
          <a:xfrm>
            <a:off x="1835696" y="5270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151F829-9F56-4301-B206-4A7ECF446A7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 깃발을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DFEBCD5A-4C01-4A85-BA1F-D1333942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A3F5C80C-8132-487E-B583-CC805BBF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BB5AE607-512C-41B4-9C80-F91FD4B7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389044" y="303335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배에 걸린 깃발은 어디에 사용되는 것인가요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32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935596" y="3487335"/>
            <a:ext cx="4959697" cy="445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배들끼리 신호를 주고받기 위해 사용됩니다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293" y="3357386"/>
            <a:ext cx="360000" cy="3550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A52B8C33-CD16-45E3-806C-E30AB07797C9}"/>
              </a:ext>
            </a:extLst>
          </p:cNvPr>
          <p:cNvGrpSpPr/>
          <p:nvPr/>
        </p:nvGrpSpPr>
        <p:grpSpPr>
          <a:xfrm>
            <a:off x="2444956" y="5284545"/>
            <a:ext cx="2160240" cy="268691"/>
            <a:chOff x="539552" y="764704"/>
            <a:chExt cx="2160240" cy="268691"/>
          </a:xfrm>
        </p:grpSpPr>
        <p:pic>
          <p:nvPicPr>
            <p:cNvPr id="68" name="Picture 13">
              <a:extLst>
                <a:ext uri="{FF2B5EF4-FFF2-40B4-BE49-F238E27FC236}">
                  <a16:creationId xmlns="" xmlns:a16="http://schemas.microsoft.com/office/drawing/2014/main" id="{FE4DB787-ED76-4A0F-8BF5-9D56E4C04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="" xmlns:a16="http://schemas.microsoft.com/office/drawing/2014/main" id="{57A17649-DF45-45FD-846C-4AC959767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="" xmlns:a16="http://schemas.microsoft.com/office/drawing/2014/main" id="{AC1C770B-73D7-4762-8A53-7609784F3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1">
              <a:extLst>
                <a:ext uri="{FF2B5EF4-FFF2-40B4-BE49-F238E27FC236}">
                  <a16:creationId xmlns="" xmlns:a16="http://schemas.microsoft.com/office/drawing/2014/main" id="{B2BE5C9A-6478-4677-AF9A-C3715E89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="" xmlns:a16="http://schemas.microsoft.com/office/drawing/2014/main" id="{F3458CFF-3318-4C01-A594-7A0C65968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B5FB652C-0F18-4EC2-AD3A-B72B7374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E6DFABD9-D5F1-4CAD-A70B-A3C2013A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79F3F60-196B-4C23-B1A2-40E8D0B30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AEAB43A-3FE3-4E36-8DED-452D01CA4DAF}"/>
              </a:ext>
            </a:extLst>
          </p:cNvPr>
          <p:cNvGrpSpPr/>
          <p:nvPr/>
        </p:nvGrpSpPr>
        <p:grpSpPr>
          <a:xfrm>
            <a:off x="-79558" y="1679707"/>
            <a:ext cx="7021081" cy="3585497"/>
            <a:chOff x="-79558" y="1679707"/>
            <a:chExt cx="7021081" cy="3585497"/>
          </a:xfrm>
        </p:grpSpPr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2F96AB13-FB58-430F-A3AF-7390FF75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0" y="1679707"/>
              <a:ext cx="6870023" cy="3585497"/>
            </a:xfrm>
            <a:prstGeom prst="rect">
              <a:avLst/>
            </a:prstGeom>
          </p:spPr>
        </p:pic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976CA6DA-EB4F-423F-818A-077AA7751E56}"/>
                </a:ext>
              </a:extLst>
            </p:cNvPr>
            <p:cNvSpPr/>
            <p:nvPr/>
          </p:nvSpPr>
          <p:spPr>
            <a:xfrm>
              <a:off x="3927563" y="1772816"/>
              <a:ext cx="2372629" cy="12873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CE0F592-975A-4D57-ACD4-9FC0193F22E2}"/>
                </a:ext>
              </a:extLst>
            </p:cNvPr>
            <p:cNvSpPr txBox="1"/>
            <p:nvPr/>
          </p:nvSpPr>
          <p:spPr>
            <a:xfrm>
              <a:off x="3988894" y="2024844"/>
              <a:ext cx="22392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깃발은 배들끼리 신호를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주고받기 위해 사용되는 것이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에요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어떤 깃발을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거느냐에</a:t>
              </a:r>
              <a:endParaRPr lang="ko-KR" altLang="en-US" sz="14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따라 그 뜻이 달라지죠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DCD105C0-EC33-49C3-9D55-2955933B23E1}"/>
                </a:ext>
              </a:extLst>
            </p:cNvPr>
            <p:cNvSpPr/>
            <p:nvPr/>
          </p:nvSpPr>
          <p:spPr>
            <a:xfrm>
              <a:off x="1691680" y="2709599"/>
              <a:ext cx="1217533" cy="6605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7EDCF09B-8007-490A-B798-69C326AB416E}"/>
                </a:ext>
              </a:extLst>
            </p:cNvPr>
            <p:cNvSpPr txBox="1"/>
            <p:nvPr/>
          </p:nvSpPr>
          <p:spPr>
            <a:xfrm>
              <a:off x="1197149" y="2802999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깃발로 배를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장식했나 보네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A5802578-89FD-4AF1-B8F2-A4105E05F705}"/>
                </a:ext>
              </a:extLst>
            </p:cNvPr>
            <p:cNvSpPr/>
            <p:nvPr/>
          </p:nvSpPr>
          <p:spPr>
            <a:xfrm>
              <a:off x="431540" y="2840409"/>
              <a:ext cx="1217533" cy="66059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C0676DF4-BAF3-41DB-9CF4-937306726266}"/>
                </a:ext>
              </a:extLst>
            </p:cNvPr>
            <p:cNvSpPr txBox="1"/>
            <p:nvPr/>
          </p:nvSpPr>
          <p:spPr>
            <a:xfrm>
              <a:off x="-79558" y="2941784"/>
              <a:ext cx="2239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 배에 있는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깃발 좀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8708766-22EB-46EE-A644-8CBE654803DF}"/>
              </a:ext>
            </a:extLst>
          </p:cNvPr>
          <p:cNvSpPr/>
          <p:nvPr/>
        </p:nvSpPr>
        <p:spPr>
          <a:xfrm>
            <a:off x="71500" y="4926927"/>
            <a:ext cx="1572865" cy="4175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72AFF89-8BF0-451B-951F-BACDF933B99E}"/>
              </a:ext>
            </a:extLst>
          </p:cNvPr>
          <p:cNvSpPr/>
          <p:nvPr/>
        </p:nvSpPr>
        <p:spPr>
          <a:xfrm>
            <a:off x="1477063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94F44ED-F38B-4DB7-B7A3-E0AC7E827440}"/>
              </a:ext>
            </a:extLst>
          </p:cNvPr>
          <p:cNvGrpSpPr/>
          <p:nvPr/>
        </p:nvGrpSpPr>
        <p:grpSpPr>
          <a:xfrm>
            <a:off x="2447764" y="5278427"/>
            <a:ext cx="2114415" cy="268691"/>
            <a:chOff x="1301305" y="1975028"/>
            <a:chExt cx="2114415" cy="268691"/>
          </a:xfrm>
        </p:grpSpPr>
        <p:pic>
          <p:nvPicPr>
            <p:cNvPr id="22" name="Picture 13">
              <a:extLst>
                <a:ext uri="{FF2B5EF4-FFF2-40B4-BE49-F238E27FC236}">
                  <a16:creationId xmlns="" xmlns:a16="http://schemas.microsoft.com/office/drawing/2014/main" id="{D1A58916-CE41-4CDF-BE67-8AAB999CB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="" xmlns:a16="http://schemas.microsoft.com/office/drawing/2014/main" id="{3A7AAD8B-235F-4435-8BB9-3F5EEF876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="" xmlns:a16="http://schemas.microsoft.com/office/drawing/2014/main" id="{3E99C7B0-CC19-47FA-BF47-C279C2CC2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="" xmlns:a16="http://schemas.microsoft.com/office/drawing/2014/main" id="{A6C909F3-E7F5-4A5E-BBFE-217EDE0C2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353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1">
              <a:extLst>
                <a:ext uri="{FF2B5EF4-FFF2-40B4-BE49-F238E27FC236}">
                  <a16:creationId xmlns="" xmlns:a16="http://schemas.microsoft.com/office/drawing/2014/main" id="{833F7D87-19E8-4F2E-8A37-3870D8D20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305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/>
          <p:cNvSpPr/>
          <p:nvPr/>
        </p:nvSpPr>
        <p:spPr>
          <a:xfrm>
            <a:off x="215516" y="1379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8453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43884</TotalTime>
  <Words>1846</Words>
  <Application>Microsoft Office PowerPoint</Application>
  <PresentationFormat>화면 슬라이드 쇼(4:3)</PresentationFormat>
  <Paragraphs>670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7868</cp:revision>
  <cp:lastPrinted>2021-12-20T01:30:02Z</cp:lastPrinted>
  <dcterms:created xsi:type="dcterms:W3CDTF">2008-07-15T12:19:11Z</dcterms:created>
  <dcterms:modified xsi:type="dcterms:W3CDTF">2022-03-22T05:33:35Z</dcterms:modified>
</cp:coreProperties>
</file>