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408" r:id="rId8"/>
    <p:sldId id="1097" r:id="rId9"/>
    <p:sldId id="1351" r:id="rId10"/>
    <p:sldId id="1409" r:id="rId11"/>
    <p:sldId id="1312" r:id="rId12"/>
    <p:sldId id="1410" r:id="rId13"/>
    <p:sldId id="1406" r:id="rId14"/>
    <p:sldId id="1411" r:id="rId15"/>
    <p:sldId id="1315" r:id="rId1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1" autoAdjust="0"/>
    <p:restoredTop sz="94851" autoAdjust="0"/>
  </p:normalViewPr>
  <p:slideViewPr>
    <p:cSldViewPr>
      <p:cViewPr>
        <p:scale>
          <a:sx n="100" d="100"/>
          <a:sy n="100" d="100"/>
        </p:scale>
        <p:origin x="-2022" y="-5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470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560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2642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책장에 책을 똑같이 나누어 꽂기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정리해야 할 책은 모두 몇 권인지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2136FF0E-7777-48BA-B34F-4F65F814F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338D7B2-1135-4181-ADAF-64624B510DC4}"/>
              </a:ext>
            </a:extLst>
          </p:cNvPr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정리해야 할 책은 모두 몇 권인가요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C2EC2CB7-79BD-4FE1-9710-E7ACE569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F1F1EB64-30A8-4598-8126-07A9E8CC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53815635-C9E8-4CDD-83D3-A8947479D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E4137748-DDEB-4EAB-B934-FD62FBB52405}"/>
              </a:ext>
            </a:extLst>
          </p:cNvPr>
          <p:cNvGrpSpPr/>
          <p:nvPr/>
        </p:nvGrpSpPr>
        <p:grpSpPr>
          <a:xfrm>
            <a:off x="3156209" y="2332719"/>
            <a:ext cx="947739" cy="556221"/>
            <a:chOff x="1772363" y="4175320"/>
            <a:chExt cx="947739" cy="55622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0E9D6684-0CE4-40E2-A2FF-713B042DB59E}"/>
                </a:ext>
              </a:extLst>
            </p:cNvPr>
            <p:cNvSpPr/>
            <p:nvPr/>
          </p:nvSpPr>
          <p:spPr bwMode="auto">
            <a:xfrm>
              <a:off x="1772363" y="4329100"/>
              <a:ext cx="80287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권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F6C549F8-345B-4AD8-827E-AFCE80524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010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9FEB065-E9E4-4F77-A1F8-75B506E55CE6}"/>
              </a:ext>
            </a:extLst>
          </p:cNvPr>
          <p:cNvSpPr/>
          <p:nvPr/>
        </p:nvSpPr>
        <p:spPr>
          <a:xfrm>
            <a:off x="6395524" y="139791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6DE40C1-FF52-4F30-9B33-88010DEC4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13505A3-1CC9-4BCF-A0E3-1D2BF872430B}"/>
              </a:ext>
            </a:extLst>
          </p:cNvPr>
          <p:cNvSpPr/>
          <p:nvPr/>
        </p:nvSpPr>
        <p:spPr>
          <a:xfrm>
            <a:off x="5846811" y="13991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4D3932-E2CC-4A62-8F80-06021EDBB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295" y="134876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1C261A40-419F-45FD-AAB9-42974B8C2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204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B731C02A-2AC4-48B2-BDED-BA0D43C662F5}"/>
              </a:ext>
            </a:extLst>
          </p:cNvPr>
          <p:cNvSpPr/>
          <p:nvPr/>
        </p:nvSpPr>
        <p:spPr>
          <a:xfrm>
            <a:off x="65312" y="894492"/>
            <a:ext cx="6918956" cy="920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정리해야 할 책을 책장의 칸마다 똑같이 나누어 꽂으려면 칸은 모두 몇 칸이 필요한지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617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>
            <a:extLst>
              <a:ext uri="{FF2B5EF4-FFF2-40B4-BE49-F238E27FC236}">
                <a16:creationId xmlns:a16="http://schemas.microsoft.com/office/drawing/2014/main" xmlns="" id="{47322560-B255-45DE-9869-D98C1A99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EC7648EC-72A9-4CA4-B1EB-F70F0A389ED4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B8CAE7FA-BAFE-4138-BF34-A8009F01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528940F6-A39E-438E-9EFF-14596864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30EA0990-E8EF-438F-901C-D07FCF2AA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057AEBC-ECE1-4659-938A-9785D0521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2" y="2662064"/>
            <a:ext cx="6910663" cy="1457977"/>
          </a:xfrm>
          <a:prstGeom prst="rect">
            <a:avLst/>
          </a:prstGeom>
        </p:spPr>
      </p:pic>
      <p:pic>
        <p:nvPicPr>
          <p:cNvPr id="26" name="Picture 31">
            <a:extLst>
              <a:ext uri="{FF2B5EF4-FFF2-40B4-BE49-F238E27FC236}">
                <a16:creationId xmlns:a16="http://schemas.microsoft.com/office/drawing/2014/main" xmlns="" id="{41411F55-10B8-45D8-8F2F-7D438782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78" y="324070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CBBF5B1-5B53-4F8F-8BF6-AC533AE47B0B}"/>
              </a:ext>
            </a:extLst>
          </p:cNvPr>
          <p:cNvSpPr txBox="1"/>
          <p:nvPr/>
        </p:nvSpPr>
        <p:spPr>
          <a:xfrm>
            <a:off x="2987824" y="2960948"/>
            <a:ext cx="367240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한 칸에 책을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권씩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꽂으려면 필요한 책장의 칸 수는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D2345C93-AE3C-4C0B-9F76-CC6E4C773B90}"/>
              </a:ext>
            </a:extLst>
          </p:cNvPr>
          <p:cNvSpPr/>
          <p:nvPr/>
        </p:nvSpPr>
        <p:spPr>
          <a:xfrm>
            <a:off x="2700391" y="3042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C7997BA-B130-4C2F-BCD7-EE775F38624F}"/>
              </a:ext>
            </a:extLst>
          </p:cNvPr>
          <p:cNvSpPr/>
          <p:nvPr/>
        </p:nvSpPr>
        <p:spPr>
          <a:xfrm>
            <a:off x="4421935" y="3304625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5EA6152-89EC-4E79-9458-4A739791BAB3}"/>
              </a:ext>
            </a:extLst>
          </p:cNvPr>
          <p:cNvSpPr/>
          <p:nvPr/>
        </p:nvSpPr>
        <p:spPr>
          <a:xfrm>
            <a:off x="5148064" y="330462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7F7FC6D-3BAD-4761-963E-AD109439ACE3}"/>
              </a:ext>
            </a:extLst>
          </p:cNvPr>
          <p:cNvGrpSpPr/>
          <p:nvPr/>
        </p:nvGrpSpPr>
        <p:grpSpPr>
          <a:xfrm>
            <a:off x="3995936" y="3240578"/>
            <a:ext cx="646273" cy="556221"/>
            <a:chOff x="1846994" y="4175320"/>
            <a:chExt cx="646273" cy="55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0FE6C68B-6F47-4833-9ACE-FF9FE7EF9E74}"/>
                </a:ext>
              </a:extLst>
            </p:cNvPr>
            <p:cNvSpPr/>
            <p:nvPr/>
          </p:nvSpPr>
          <p:spPr bwMode="auto"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315EAB18-ACD8-4612-81FA-FDB25A379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267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E68D8F2E-4050-4BB5-88EE-6992BE0DF734}"/>
              </a:ext>
            </a:extLst>
          </p:cNvPr>
          <p:cNvGrpSpPr/>
          <p:nvPr/>
        </p:nvGrpSpPr>
        <p:grpSpPr>
          <a:xfrm>
            <a:off x="4788024" y="3240578"/>
            <a:ext cx="671454" cy="556221"/>
            <a:chOff x="1846994" y="4175320"/>
            <a:chExt cx="671454" cy="55622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251DEF9E-9E67-48A0-BA28-31DF75AA6D0B}"/>
                </a:ext>
              </a:extLst>
            </p:cNvPr>
            <p:cNvSpPr/>
            <p:nvPr/>
          </p:nvSpPr>
          <p:spPr bwMode="auto"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CD7741BD-8444-42C1-9272-BE6083447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844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3A294F8-F19C-4514-86A0-1466E82CD971}"/>
              </a:ext>
            </a:extLst>
          </p:cNvPr>
          <p:cNvGrpSpPr/>
          <p:nvPr/>
        </p:nvGrpSpPr>
        <p:grpSpPr>
          <a:xfrm>
            <a:off x="5562711" y="3240578"/>
            <a:ext cx="629469" cy="556221"/>
            <a:chOff x="1867491" y="4175320"/>
            <a:chExt cx="629469" cy="5562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3BCCF634-465C-451C-A9A4-C404C3E9CB28}"/>
                </a:ext>
              </a:extLst>
            </p:cNvPr>
            <p:cNvSpPr/>
            <p:nvPr/>
          </p:nvSpPr>
          <p:spPr bwMode="auto">
            <a:xfrm>
              <a:off x="1867491" y="4329100"/>
              <a:ext cx="40994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CA5DA123-2A2D-4504-9944-140C35179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6960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68CDBFB-8C96-44B9-B6C8-53B4F411AD41}"/>
              </a:ext>
            </a:extLst>
          </p:cNvPr>
          <p:cNvSpPr/>
          <p:nvPr/>
        </p:nvSpPr>
        <p:spPr>
          <a:xfrm>
            <a:off x="5887194" y="3429000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55AD9949-66A6-432E-8090-C87D7DF562AA}"/>
              </a:ext>
            </a:extLst>
          </p:cNvPr>
          <p:cNvGrpSpPr/>
          <p:nvPr/>
        </p:nvGrpSpPr>
        <p:grpSpPr>
          <a:xfrm>
            <a:off x="2825795" y="5293447"/>
            <a:ext cx="1488287" cy="263186"/>
            <a:chOff x="319554" y="1245924"/>
            <a:chExt cx="2636592" cy="423864"/>
          </a:xfrm>
        </p:grpSpPr>
        <p:pic>
          <p:nvPicPr>
            <p:cNvPr id="54" name="Picture 11">
              <a:extLst>
                <a:ext uri="{FF2B5EF4-FFF2-40B4-BE49-F238E27FC236}">
                  <a16:creationId xmlns:a16="http://schemas.microsoft.com/office/drawing/2014/main" xmlns="" id="{7D642D19-B275-4F38-B1B7-3F03796C0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:a16="http://schemas.microsoft.com/office/drawing/2014/main" xmlns="" id="{177B34CE-A423-4EAD-AFF0-A3C1E2676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xmlns="" id="{785EAD6F-9C5B-4404-AA55-86DFA3ADA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xmlns="" id="{5F023EC5-E873-4AF9-9483-22AF589D1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30CD14A-C7F0-413E-9913-FE469C166989}"/>
              </a:ext>
            </a:extLst>
          </p:cNvPr>
          <p:cNvSpPr/>
          <p:nvPr/>
        </p:nvSpPr>
        <p:spPr>
          <a:xfrm>
            <a:off x="143857" y="2532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D970E714-AA12-42FD-8E98-AAADD0526860}"/>
              </a:ext>
            </a:extLst>
          </p:cNvPr>
          <p:cNvSpPr/>
          <p:nvPr/>
        </p:nvSpPr>
        <p:spPr>
          <a:xfrm>
            <a:off x="2700391" y="5033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B4BB09-4064-4EBC-A9E2-F9898BD7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" y="2726618"/>
            <a:ext cx="6791523" cy="131445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B731C02A-2AC4-48B2-BDED-BA0D43C662F5}"/>
              </a:ext>
            </a:extLst>
          </p:cNvPr>
          <p:cNvSpPr/>
          <p:nvPr/>
        </p:nvSpPr>
        <p:spPr>
          <a:xfrm>
            <a:off x="65312" y="894492"/>
            <a:ext cx="6918956" cy="920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정리해야 할 책을 책장의 칸마다 똑같이 나누어 꽂으려면 칸은 모두 몇 칸이 필요한지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326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7_3_04_02.png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>
            <a:extLst>
              <a:ext uri="{FF2B5EF4-FFF2-40B4-BE49-F238E27FC236}">
                <a16:creationId xmlns:a16="http://schemas.microsoft.com/office/drawing/2014/main" xmlns="" id="{47322560-B255-45DE-9869-D98C1A99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B8CAE7FA-BAFE-4138-BF34-A8009F01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528940F6-A39E-438E-9EFF-14596864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30EA0990-E8EF-438F-901C-D07FCF2AA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pic>
        <p:nvPicPr>
          <p:cNvPr id="26" name="Picture 31">
            <a:extLst>
              <a:ext uri="{FF2B5EF4-FFF2-40B4-BE49-F238E27FC236}">
                <a16:creationId xmlns:a16="http://schemas.microsoft.com/office/drawing/2014/main" xmlns="" id="{41411F55-10B8-45D8-8F2F-7D438782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78" y="324070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CBBF5B1-5B53-4F8F-8BF6-AC533AE47B0B}"/>
              </a:ext>
            </a:extLst>
          </p:cNvPr>
          <p:cNvSpPr txBox="1"/>
          <p:nvPr/>
        </p:nvSpPr>
        <p:spPr>
          <a:xfrm>
            <a:off x="2987824" y="2960948"/>
            <a:ext cx="367240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한 칸에 책을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권씩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꽂으려면 필요한 책장의 칸 수는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5EA6152-89EC-4E79-9458-4A739791BAB3}"/>
              </a:ext>
            </a:extLst>
          </p:cNvPr>
          <p:cNvSpPr/>
          <p:nvPr/>
        </p:nvSpPr>
        <p:spPr>
          <a:xfrm>
            <a:off x="5148064" y="330462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7F7FC6D-3BAD-4761-963E-AD109439ACE3}"/>
              </a:ext>
            </a:extLst>
          </p:cNvPr>
          <p:cNvGrpSpPr/>
          <p:nvPr/>
        </p:nvGrpSpPr>
        <p:grpSpPr>
          <a:xfrm>
            <a:off x="3995936" y="3240578"/>
            <a:ext cx="646273" cy="556221"/>
            <a:chOff x="1846994" y="4175320"/>
            <a:chExt cx="646273" cy="55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0FE6C68B-6F47-4833-9ACE-FF9FE7EF9E74}"/>
                </a:ext>
              </a:extLst>
            </p:cNvPr>
            <p:cNvSpPr/>
            <p:nvPr/>
          </p:nvSpPr>
          <p:spPr bwMode="auto"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315EAB18-ACD8-4612-81FA-FDB25A379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267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E68D8F2E-4050-4BB5-88EE-6992BE0DF734}"/>
              </a:ext>
            </a:extLst>
          </p:cNvPr>
          <p:cNvGrpSpPr/>
          <p:nvPr/>
        </p:nvGrpSpPr>
        <p:grpSpPr>
          <a:xfrm>
            <a:off x="4788024" y="3240578"/>
            <a:ext cx="671454" cy="556221"/>
            <a:chOff x="1846994" y="4175320"/>
            <a:chExt cx="671454" cy="55622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251DEF9E-9E67-48A0-BA28-31DF75AA6D0B}"/>
                </a:ext>
              </a:extLst>
            </p:cNvPr>
            <p:cNvSpPr/>
            <p:nvPr/>
          </p:nvSpPr>
          <p:spPr bwMode="auto"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CD7741BD-8444-42C1-9272-BE6083447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844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3A294F8-F19C-4514-86A0-1466E82CD971}"/>
              </a:ext>
            </a:extLst>
          </p:cNvPr>
          <p:cNvGrpSpPr/>
          <p:nvPr/>
        </p:nvGrpSpPr>
        <p:grpSpPr>
          <a:xfrm>
            <a:off x="5562711" y="3240578"/>
            <a:ext cx="629469" cy="556221"/>
            <a:chOff x="1867491" y="4175320"/>
            <a:chExt cx="629469" cy="5562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3BCCF634-465C-451C-A9A4-C404C3E9CB28}"/>
                </a:ext>
              </a:extLst>
            </p:cNvPr>
            <p:cNvSpPr/>
            <p:nvPr/>
          </p:nvSpPr>
          <p:spPr bwMode="auto">
            <a:xfrm>
              <a:off x="1867491" y="4329100"/>
              <a:ext cx="40994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CA5DA123-2A2D-4504-9944-140C35179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6960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68CDBFB-8C96-44B9-B6C8-53B4F411AD41}"/>
              </a:ext>
            </a:extLst>
          </p:cNvPr>
          <p:cNvSpPr/>
          <p:nvPr/>
        </p:nvSpPr>
        <p:spPr>
          <a:xfrm>
            <a:off x="5892073" y="3429000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06F0C759-F8DD-4CE8-B3EA-3CB12038FCEC}"/>
              </a:ext>
            </a:extLst>
          </p:cNvPr>
          <p:cNvGrpSpPr/>
          <p:nvPr/>
        </p:nvGrpSpPr>
        <p:grpSpPr>
          <a:xfrm>
            <a:off x="2843808" y="5301208"/>
            <a:ext cx="1504417" cy="269100"/>
            <a:chOff x="290979" y="2009759"/>
            <a:chExt cx="2665167" cy="433388"/>
          </a:xfrm>
        </p:grpSpPr>
        <p:pic>
          <p:nvPicPr>
            <p:cNvPr id="44" name="Picture 15">
              <a:extLst>
                <a:ext uri="{FF2B5EF4-FFF2-40B4-BE49-F238E27FC236}">
                  <a16:creationId xmlns:a16="http://schemas.microsoft.com/office/drawing/2014/main" xmlns="" id="{F1DF69F5-A258-4945-9E88-99C5B9695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xmlns="" id="{2E56F1D2-3003-4868-998F-D84E561F1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xmlns="" id="{47D59332-BFFE-45A2-B778-D81E27046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6">
              <a:extLst>
                <a:ext uri="{FF2B5EF4-FFF2-40B4-BE49-F238E27FC236}">
                  <a16:creationId xmlns:a16="http://schemas.microsoft.com/office/drawing/2014/main" xmlns="" id="{98678F24-2B14-4370-9C90-D9C82F00B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9810125-1D5E-4EB4-9F02-5A5A9DE10780}"/>
              </a:ext>
            </a:extLst>
          </p:cNvPr>
          <p:cNvSpPr/>
          <p:nvPr/>
        </p:nvSpPr>
        <p:spPr>
          <a:xfrm>
            <a:off x="2700391" y="3042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C2D2742-5892-42D1-B6D1-EF4FFBD2FDEA}"/>
              </a:ext>
            </a:extLst>
          </p:cNvPr>
          <p:cNvSpPr/>
          <p:nvPr/>
        </p:nvSpPr>
        <p:spPr>
          <a:xfrm>
            <a:off x="143857" y="2532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8660420C-9423-42B0-96B5-393FD12DBCE1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0FDBDBC7-A3F3-4B57-9AA3-E5DFE704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위치와 크기는 첫 번째 이미지와 동일하게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C7997BA-B130-4C2F-BCD7-EE775F38624F}"/>
              </a:ext>
            </a:extLst>
          </p:cNvPr>
          <p:cNvSpPr/>
          <p:nvPr/>
        </p:nvSpPr>
        <p:spPr>
          <a:xfrm>
            <a:off x="4421935" y="3304625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94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AE09E0F-9289-4D2B-8290-C12970CB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943100"/>
            <a:ext cx="6877050" cy="29718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텍스트의 크기 조절하여 말풍선 안에 들어가게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책장의 칸마다 책을 똑같이 나누어 꽂아서 정리해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DB1227-B4E0-4F18-8AD5-9758A263D5EB}"/>
              </a:ext>
            </a:extLst>
          </p:cNvPr>
          <p:cNvGrpSpPr/>
          <p:nvPr/>
        </p:nvGrpSpPr>
        <p:grpSpPr>
          <a:xfrm>
            <a:off x="5445950" y="1304764"/>
            <a:ext cx="1502314" cy="379283"/>
            <a:chOff x="3757966" y="1008083"/>
            <a:chExt cx="1502314" cy="379283"/>
          </a:xfrm>
        </p:grpSpPr>
        <p:pic>
          <p:nvPicPr>
            <p:cNvPr id="58" name="Picture 38">
              <a:extLst>
                <a:ext uri="{FF2B5EF4-FFF2-40B4-BE49-F238E27FC236}">
                  <a16:creationId xmlns:a16="http://schemas.microsoft.com/office/drawing/2014/main" xmlns="" id="{0FE4220F-6568-4CDF-8914-DCDC8E0D1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966" y="1008083"/>
              <a:ext cx="1502314" cy="37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F7E7674D-8EBE-4F0B-BE2D-CD4FCACD3ECB}"/>
                </a:ext>
              </a:extLst>
            </p:cNvPr>
            <p:cNvSpPr txBox="1"/>
            <p:nvPr/>
          </p:nvSpPr>
          <p:spPr>
            <a:xfrm>
              <a:off x="3808133" y="1094547"/>
              <a:ext cx="1452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181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183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A507FB94-B3B9-4064-B3AF-12561A032D9A}"/>
              </a:ext>
            </a:extLst>
          </p:cNvPr>
          <p:cNvSpPr/>
          <p:nvPr/>
        </p:nvSpPr>
        <p:spPr>
          <a:xfrm>
            <a:off x="6487854" y="10704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1BD087C-14C6-4CB6-844B-0EECECD3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3F0ACFAB-D185-40A6-82F4-9BC9A30F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EC586FB4-3D63-4A66-9CFF-B4C656AF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E8BB575A-E4C9-410C-AB1E-070373AE0873}"/>
              </a:ext>
            </a:extLst>
          </p:cNvPr>
          <p:cNvSpPr/>
          <p:nvPr/>
        </p:nvSpPr>
        <p:spPr>
          <a:xfrm>
            <a:off x="359532" y="2168860"/>
            <a:ext cx="2124236" cy="106651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BD4AC023-40DF-478C-B1FF-7A6F503E9EAD}"/>
              </a:ext>
            </a:extLst>
          </p:cNvPr>
          <p:cNvSpPr txBox="1"/>
          <p:nvPr/>
        </p:nvSpPr>
        <p:spPr>
          <a:xfrm>
            <a:off x="251520" y="2240868"/>
            <a:ext cx="2258978" cy="9064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나는 한 칸에 책을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권씩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꽂을 거야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필요한 책장의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칸은           칸이야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DBB1E71-67B9-4B21-983D-93E501C35259}"/>
              </a:ext>
            </a:extLst>
          </p:cNvPr>
          <p:cNvSpPr/>
          <p:nvPr/>
        </p:nvSpPr>
        <p:spPr>
          <a:xfrm>
            <a:off x="2673062" y="2204864"/>
            <a:ext cx="2124236" cy="106651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65A44216-12B4-4DA5-BD5C-84CAC3A4ACFC}"/>
              </a:ext>
            </a:extLst>
          </p:cNvPr>
          <p:cNvSpPr txBox="1"/>
          <p:nvPr/>
        </p:nvSpPr>
        <p:spPr>
          <a:xfrm>
            <a:off x="2565050" y="2276872"/>
            <a:ext cx="2258978" cy="9064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나는 한 칸에 책을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권씩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꽂을 거야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필요한 책장의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칸은          칸이야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9206E447-7A91-4C25-A2D3-B14706345F5F}"/>
              </a:ext>
            </a:extLst>
          </p:cNvPr>
          <p:cNvSpPr txBox="1"/>
          <p:nvPr/>
        </p:nvSpPr>
        <p:spPr>
          <a:xfrm>
            <a:off x="3902758" y="3467991"/>
            <a:ext cx="296929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칸에 꽂으려는 책의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정하고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필요한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책장의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수를 구합니다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9C830630-E18B-4D73-BE3E-35CC6A8D1C2F}"/>
              </a:ext>
            </a:extLst>
          </p:cNvPr>
          <p:cNvGrpSpPr/>
          <p:nvPr/>
        </p:nvGrpSpPr>
        <p:grpSpPr>
          <a:xfrm>
            <a:off x="3347864" y="2636912"/>
            <a:ext cx="671454" cy="556221"/>
            <a:chOff x="1846994" y="4175320"/>
            <a:chExt cx="671454" cy="55622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50DC5D0F-D097-4278-9ED8-3C83C95764AB}"/>
                </a:ext>
              </a:extLst>
            </p:cNvPr>
            <p:cNvSpPr/>
            <p:nvPr/>
          </p:nvSpPr>
          <p:spPr bwMode="auto"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76F2F054-0C40-4285-8030-409D6D69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844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F8F2B00-8510-47C7-8F74-CCFE437A1BD0}"/>
              </a:ext>
            </a:extLst>
          </p:cNvPr>
          <p:cNvGrpSpPr/>
          <p:nvPr/>
        </p:nvGrpSpPr>
        <p:grpSpPr>
          <a:xfrm>
            <a:off x="1056230" y="2636912"/>
            <a:ext cx="671454" cy="556221"/>
            <a:chOff x="1846994" y="4175320"/>
            <a:chExt cx="671454" cy="5562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391403A1-50F7-463E-AEE6-E7EC033F3CF8}"/>
                </a:ext>
              </a:extLst>
            </p:cNvPr>
            <p:cNvSpPr/>
            <p:nvPr/>
          </p:nvSpPr>
          <p:spPr bwMode="auto">
            <a:xfrm>
              <a:off x="1846994" y="4329100"/>
              <a:ext cx="45093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E514EBC2-5852-46F3-85DB-4E298248A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844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104DD08-36F0-45BF-AA53-9AC62459054F}"/>
              </a:ext>
            </a:extLst>
          </p:cNvPr>
          <p:cNvSpPr/>
          <p:nvPr/>
        </p:nvSpPr>
        <p:spPr>
          <a:xfrm>
            <a:off x="129981" y="1931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xmlns="" id="{24D1C074-BD15-4C2B-AF2B-D71925717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CCEF3839-6AE1-48BD-B78D-57094BA439B5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6D6C71A9-079D-4F76-8379-85DD45392F94}"/>
              </a:ext>
            </a:extLst>
          </p:cNvPr>
          <p:cNvGrpSpPr/>
          <p:nvPr/>
        </p:nvGrpSpPr>
        <p:grpSpPr>
          <a:xfrm>
            <a:off x="2825795" y="5293447"/>
            <a:ext cx="1488287" cy="263186"/>
            <a:chOff x="319554" y="1245924"/>
            <a:chExt cx="2636592" cy="423864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xmlns="" id="{B3B12641-C223-4D1F-82C5-1302EE7B8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xmlns="" id="{9E458D7D-0A4F-41DE-B7B7-167C904EF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xmlns="" id="{47FDAE4B-2D08-4ED9-B125-F293725A9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xmlns="" id="{558268E5-9C68-4EFB-8FB9-25D53474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8C732D75-4433-4A87-A97D-3C5064BC2D1D}"/>
              </a:ext>
            </a:extLst>
          </p:cNvPr>
          <p:cNvSpPr/>
          <p:nvPr/>
        </p:nvSpPr>
        <p:spPr>
          <a:xfrm>
            <a:off x="2700391" y="5033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578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7_3_05_01.png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636123" y="1808820"/>
            <a:ext cx="280881" cy="468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CCEF3839-6AE1-48BD-B78D-57094BA439B5}"/>
              </a:ext>
            </a:extLst>
          </p:cNvPr>
          <p:cNvSpPr/>
          <p:nvPr/>
        </p:nvSpPr>
        <p:spPr>
          <a:xfrm>
            <a:off x="6379057" y="1641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74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ADE9FA-570B-4432-8BBD-9D3347BE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8" y="2057400"/>
            <a:ext cx="6877050" cy="27432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책장의 칸마다 책을 똑같이 나누어 꽂아서 정리해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1">
            <a:extLst>
              <a:ext uri="{FF2B5EF4-FFF2-40B4-BE49-F238E27FC236}">
                <a16:creationId xmlns:a16="http://schemas.microsoft.com/office/drawing/2014/main" xmlns="" id="{2CD27759-796B-4F2E-AACB-F58A96F6B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98" y="32971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6041E627-75C5-4A06-A18F-3E5CAD948358}"/>
              </a:ext>
            </a:extLst>
          </p:cNvPr>
          <p:cNvSpPr/>
          <p:nvPr/>
        </p:nvSpPr>
        <p:spPr>
          <a:xfrm>
            <a:off x="4509406" y="30176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1DEDED-7147-4A0A-B3B1-59F3B5CAB635}"/>
              </a:ext>
            </a:extLst>
          </p:cNvPr>
          <p:cNvSpPr txBox="1"/>
          <p:nvPr/>
        </p:nvSpPr>
        <p:spPr>
          <a:xfrm>
            <a:off x="147660" y="3756655"/>
            <a:ext cx="2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필요한 책장의 칸 수만큼 칸막이를 그립니다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EA7B69A-9475-4103-9CC9-53A7F6AD1BBE}"/>
              </a:ext>
            </a:extLst>
          </p:cNvPr>
          <p:cNvSpPr txBox="1"/>
          <p:nvPr/>
        </p:nvSpPr>
        <p:spPr>
          <a:xfrm>
            <a:off x="5097220" y="2816932"/>
            <a:ext cx="152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이렇게 정리하니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깔끔하네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1BD087C-14C6-4CB6-844B-0EECECD3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3F0ACFAB-D185-40A6-82F4-9BC9A30F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EC586FB4-3D63-4A66-9CFF-B4C656AF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pic>
        <p:nvPicPr>
          <p:cNvPr id="25" name="Picture 31">
            <a:extLst>
              <a:ext uri="{FF2B5EF4-FFF2-40B4-BE49-F238E27FC236}">
                <a16:creationId xmlns:a16="http://schemas.microsoft.com/office/drawing/2014/main" xmlns="" id="{40D2D2F5-348B-4A57-877B-B062EC6DD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06" y="32971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79976D-79AD-447B-9B45-030FEAD6C59F}"/>
              </a:ext>
            </a:extLst>
          </p:cNvPr>
          <p:cNvSpPr txBox="1"/>
          <p:nvPr/>
        </p:nvSpPr>
        <p:spPr>
          <a:xfrm>
            <a:off x="2483768" y="3611922"/>
            <a:ext cx="2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한 칸에 꽂으려는 책의 수만큼 책장의 칸마다 똑같이 나누어 붙입니다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BA04A02-EDD3-4E0C-B9D2-087DA8C853B5}"/>
              </a:ext>
            </a:extLst>
          </p:cNvPr>
          <p:cNvGrpSpPr/>
          <p:nvPr/>
        </p:nvGrpSpPr>
        <p:grpSpPr>
          <a:xfrm>
            <a:off x="2843808" y="5301208"/>
            <a:ext cx="1504417" cy="269100"/>
            <a:chOff x="290979" y="2009759"/>
            <a:chExt cx="2665167" cy="433388"/>
          </a:xfrm>
        </p:grpSpPr>
        <p:pic>
          <p:nvPicPr>
            <p:cNvPr id="30" name="Picture 15">
              <a:extLst>
                <a:ext uri="{FF2B5EF4-FFF2-40B4-BE49-F238E27FC236}">
                  <a16:creationId xmlns:a16="http://schemas.microsoft.com/office/drawing/2014/main" xmlns="" id="{E72CE10B-FF17-48D5-AA52-AF406A0B7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xmlns="" id="{C3390776-A2D3-497A-B3BC-FEF6A58CE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xmlns="" id="{5516AF99-CF0E-47B5-9672-3E5BE0456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>
              <a:extLst>
                <a:ext uri="{FF2B5EF4-FFF2-40B4-BE49-F238E27FC236}">
                  <a16:creationId xmlns:a16="http://schemas.microsoft.com/office/drawing/2014/main" xmlns="" id="{34278E4C-507A-43D5-AD1D-70053259E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96B3E99B-66F6-455A-B774-082CE5DEE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텍스트의 크기를 조절하여 말풍선 안에 모두 들어가게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 오른쪽 내용 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D94F9333-5830-4082-B378-20B374C2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5704CE37-E59F-4FC1-B8B0-B60BDB66849D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0518EC4A-3547-468C-8C3F-7A104C1FE08A}"/>
              </a:ext>
            </a:extLst>
          </p:cNvPr>
          <p:cNvSpPr/>
          <p:nvPr/>
        </p:nvSpPr>
        <p:spPr>
          <a:xfrm>
            <a:off x="2146830" y="2962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98380FB-CBB7-4457-9D67-1EEBA66BD97B}"/>
              </a:ext>
            </a:extLst>
          </p:cNvPr>
          <p:cNvSpPr/>
          <p:nvPr/>
        </p:nvSpPr>
        <p:spPr>
          <a:xfrm>
            <a:off x="240773" y="1949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578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7_3_05_02.png / 7_3_05_03.png / 7_3_05_04.png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636123" y="1808820"/>
            <a:ext cx="280881" cy="468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CEF3839-6AE1-48BD-B78D-57094BA439B5}"/>
              </a:ext>
            </a:extLst>
          </p:cNvPr>
          <p:cNvSpPr/>
          <p:nvPr/>
        </p:nvSpPr>
        <p:spPr>
          <a:xfrm>
            <a:off x="6379057" y="1641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CADB1227-B4E0-4F18-8AD5-9758A263D5EB}"/>
              </a:ext>
            </a:extLst>
          </p:cNvPr>
          <p:cNvGrpSpPr/>
          <p:nvPr/>
        </p:nvGrpSpPr>
        <p:grpSpPr>
          <a:xfrm>
            <a:off x="5445950" y="1304764"/>
            <a:ext cx="1502314" cy="379283"/>
            <a:chOff x="3757966" y="1008083"/>
            <a:chExt cx="1502314" cy="379283"/>
          </a:xfrm>
        </p:grpSpPr>
        <p:pic>
          <p:nvPicPr>
            <p:cNvPr id="47" name="Picture 38">
              <a:extLst>
                <a:ext uri="{FF2B5EF4-FFF2-40B4-BE49-F238E27FC236}">
                  <a16:creationId xmlns:a16="http://schemas.microsoft.com/office/drawing/2014/main" xmlns="" id="{0FE4220F-6568-4CDF-8914-DCDC8E0D1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966" y="1008083"/>
              <a:ext cx="1502314" cy="37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F7E7674D-8EBE-4F0B-BE2D-CD4FCACD3ECB}"/>
                </a:ext>
              </a:extLst>
            </p:cNvPr>
            <p:cNvSpPr txBox="1"/>
            <p:nvPr/>
          </p:nvSpPr>
          <p:spPr>
            <a:xfrm>
              <a:off x="3808133" y="1094547"/>
              <a:ext cx="1452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181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183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1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6575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방학 계획표 만들고 내 방 완성하기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xmlns="" id="{DA34B29B-C66F-4655-9760-491F105E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BA3BC229-4C27-40F4-9AFF-F1E4F71E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xmlns="" id="{283E0FE2-3225-4222-A44C-B812AAF3E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93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53"/>
          <p:cNvSpPr txBox="1"/>
          <p:nvPr/>
        </p:nvSpPr>
        <p:spPr>
          <a:xfrm>
            <a:off x="3278222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154~155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xmlns="" id="{DB53215E-2813-4D89-B3A9-C0C26302DE7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xmlns="" id="{A212D6FD-E014-49A4-85BB-6843AE0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230B096-7C30-469A-A137-C0885B1C113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사인펜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풀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86ED4F32-9416-4A6B-ACB8-4C823FC3DA4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36992"/>
              </p:ext>
            </p:extLst>
          </p:nvPr>
        </p:nvGraphicFramePr>
        <p:xfrm>
          <a:off x="179388" y="654012"/>
          <a:ext cx="8774172" cy="3535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 정리하기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책장에 책을 똑같이 나누어 꽂기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정리해야 할 책은 모두 몇 권인지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책을 똑같이 나누어 꽂는 데 필요한 책장의 칸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책장의 칸마다 책을 똑같이 나누어 꽂아서 정리하기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suh_h_0301_07_0004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70157EBD-8092-4A10-B637-F02DE50F1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6" t="17117" r="22944" b="7262"/>
          <a:stretch/>
        </p:blipFill>
        <p:spPr>
          <a:xfrm>
            <a:off x="66809" y="882148"/>
            <a:ext cx="6881965" cy="470640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0867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7_3_1_ani.mp4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app\resource\contents\lesson07\ops\7\media\mp4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9275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정리하기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61BD7B63-2188-42C7-8F6D-8D5D7937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F797CE93-32BF-43D3-8692-1536E229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C20254BD-CAE9-4B05-AD98-D97DFC8EA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B23D96E-37DB-49AD-962E-359785DD7AB9}"/>
              </a:ext>
            </a:extLst>
          </p:cNvPr>
          <p:cNvGrpSpPr/>
          <p:nvPr/>
        </p:nvGrpSpPr>
        <p:grpSpPr>
          <a:xfrm>
            <a:off x="107504" y="1772816"/>
            <a:ext cx="3682174" cy="2760190"/>
            <a:chOff x="107504" y="1772816"/>
            <a:chExt cx="3682174" cy="276019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B8F9D1FD-8B72-4986-A431-910B25B57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074" y="1772816"/>
              <a:ext cx="3661604" cy="2760190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65706215-74CB-4548-943F-F07C740F0E2D}"/>
                </a:ext>
              </a:extLst>
            </p:cNvPr>
            <p:cNvSpPr/>
            <p:nvPr/>
          </p:nvSpPr>
          <p:spPr>
            <a:xfrm>
              <a:off x="215516" y="2381979"/>
              <a:ext cx="2124236" cy="8814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xmlns="" id="{19097059-21E6-4A5F-897F-F0C815CE8FBB}"/>
                </a:ext>
              </a:extLst>
            </p:cNvPr>
            <p:cNvSpPr txBox="1"/>
            <p:nvPr/>
          </p:nvSpPr>
          <p:spPr>
            <a:xfrm>
              <a:off x="107504" y="2456892"/>
              <a:ext cx="22589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이제 책을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정리해야겠어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동화책과 그림책이</a:t>
              </a:r>
            </a:p>
            <a:p>
              <a:pPr algn="ctr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권씩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7742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)3-1-7.psd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 있는 책장엔 어떤 것들이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916115" y="2456356"/>
            <a:ext cx="2974460" cy="675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어렸을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때 읽었던 동화책 전집이 꽂혀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303676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45" y="4310923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699398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FFAE6689-6D3B-484F-95D6-980F498C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219" y="2504890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622068E3-D8A5-4650-9628-81A345FB60E7}"/>
              </a:ext>
            </a:extLst>
          </p:cNvPr>
          <p:cNvSpPr/>
          <p:nvPr/>
        </p:nvSpPr>
        <p:spPr>
          <a:xfrm>
            <a:off x="3864651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>
            <a:extLst>
              <a:ext uri="{FF2B5EF4-FFF2-40B4-BE49-F238E27FC236}">
                <a16:creationId xmlns:a16="http://schemas.microsoft.com/office/drawing/2014/main" xmlns="" id="{E95CFDE3-EF53-4D46-8E63-B0D8AC3E4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>
            <a:extLst>
              <a:ext uri="{FF2B5EF4-FFF2-40B4-BE49-F238E27FC236}">
                <a16:creationId xmlns:a16="http://schemas.microsoft.com/office/drawing/2014/main" xmlns="" id="{37FEB2BB-DF34-4AB9-9893-86627F9E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8CA4EDA0-7D19-48B7-8895-2D48614A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9F51E73-2FFA-4C6A-B1B7-024FB15D8181}"/>
              </a:ext>
            </a:extLst>
          </p:cNvPr>
          <p:cNvSpPr/>
          <p:nvPr/>
        </p:nvSpPr>
        <p:spPr bwMode="auto">
          <a:xfrm>
            <a:off x="3916115" y="3248814"/>
            <a:ext cx="2974460" cy="675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블록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장난감으로 만든 모형을 전시해 놓았습니다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0AA4B0B7-17F1-436E-B221-D7ED7D189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3096134"/>
            <a:ext cx="360000" cy="355000"/>
          </a:xfrm>
          <a:prstGeom prst="rect">
            <a:avLst/>
          </a:prstGeom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7BE0F726-A87F-40D9-8BF2-A848F54D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219" y="3306873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CC49045-77E4-4336-ACBC-D71F5240DCE2}"/>
              </a:ext>
            </a:extLst>
          </p:cNvPr>
          <p:cNvSpPr/>
          <p:nvPr/>
        </p:nvSpPr>
        <p:spPr>
          <a:xfrm>
            <a:off x="5227030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E79C81B-4266-4E7F-B80A-C1598D84466B}"/>
              </a:ext>
            </a:extLst>
          </p:cNvPr>
          <p:cNvSpPr/>
          <p:nvPr/>
        </p:nvSpPr>
        <p:spPr>
          <a:xfrm>
            <a:off x="634332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30F3C3F-5BF9-497E-A76E-7221B7FFF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70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1A0E5BC-138F-4029-A68B-494CF0959404}"/>
              </a:ext>
            </a:extLst>
          </p:cNvPr>
          <p:cNvSpPr/>
          <p:nvPr/>
        </p:nvSpPr>
        <p:spPr>
          <a:xfrm>
            <a:off x="5792609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5E0F7C2-AFC5-483E-B799-6AA8D3AC6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632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2EE8320-4B5E-4B60-B274-A90A5C98EB02}"/>
              </a:ext>
            </a:extLst>
          </p:cNvPr>
          <p:cNvSpPr/>
          <p:nvPr/>
        </p:nvSpPr>
        <p:spPr>
          <a:xfrm>
            <a:off x="5243896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65B7AC2-EEE1-4A46-8420-0619F8F5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444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5" name="타원 44"/>
          <p:cNvSpPr/>
          <p:nvPr/>
        </p:nvSpPr>
        <p:spPr>
          <a:xfrm>
            <a:off x="5616901" y="5102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47322560-B255-45DE-9869-D98C1A99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5A94C0F9-783F-415B-A70B-5BF60C1E3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E1BD2C02-65A1-413D-8471-8A951A3B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BD13814D-FBB6-47C4-99E2-BBC460A1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10322E4-0EDD-4216-B573-DEE734F6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" y="1469509"/>
            <a:ext cx="6870023" cy="3507663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BE90260-B07B-4FEA-8334-7244A6DCBF97}"/>
              </a:ext>
            </a:extLst>
          </p:cNvPr>
          <p:cNvSpPr/>
          <p:nvPr/>
        </p:nvSpPr>
        <p:spPr>
          <a:xfrm>
            <a:off x="-508" y="2240868"/>
            <a:ext cx="2336660" cy="106651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xmlns="" id="{150E2F4D-B7FE-44F8-BF23-B662583E8D35}"/>
              </a:ext>
            </a:extLst>
          </p:cNvPr>
          <p:cNvSpPr txBox="1"/>
          <p:nvPr/>
        </p:nvSpPr>
        <p:spPr>
          <a:xfrm>
            <a:off x="-65687" y="2414024"/>
            <a:ext cx="248487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이제 책을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정리해야겠어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동화책과 그림책이</a:t>
            </a:r>
          </a:p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권씩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있네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1DC61CD-D9A2-4980-966C-FCC1904CBBEF}"/>
              </a:ext>
            </a:extLst>
          </p:cNvPr>
          <p:cNvSpPr/>
          <p:nvPr/>
        </p:nvSpPr>
        <p:spPr>
          <a:xfrm>
            <a:off x="5300260" y="1484784"/>
            <a:ext cx="1595970" cy="129048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5F562DAC-2F81-4D50-A449-9A749C2B408A}"/>
              </a:ext>
            </a:extLst>
          </p:cNvPr>
          <p:cNvSpPr txBox="1"/>
          <p:nvPr/>
        </p:nvSpPr>
        <p:spPr>
          <a:xfrm>
            <a:off x="5038664" y="1749586"/>
            <a:ext cx="20536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그럼 정리해야 할</a:t>
            </a:r>
          </a:p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책은 모두 몇 권인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거지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7197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)3-1-7.psd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나만의 책장 정리 방법이 있다면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16115" y="2446518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책의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크기에 따라 차례대로 꽂습니다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43" y="2254829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3916115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025B6B68-8F1B-419D-9416-9102F6CB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54950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98831CD-37AC-4EDB-B8E9-320A5BE595CE}"/>
              </a:ext>
            </a:extLst>
          </p:cNvPr>
          <p:cNvSpPr/>
          <p:nvPr/>
        </p:nvSpPr>
        <p:spPr bwMode="auto">
          <a:xfrm>
            <a:off x="3916115" y="3309633"/>
            <a:ext cx="297446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쓰는 물건은 손이 닿기 쉬운 칸에 놓습니다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A706ED34-6874-4B7F-9247-A8AF32DB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43" y="3117944"/>
            <a:ext cx="360000" cy="35500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EFD95B8A-6831-4FFA-A949-BD680F34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343055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519044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323360C8-5956-45E9-B09A-9F2200DA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C50CAEFA-B911-4C1D-808F-D2973CFA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A61C9565-5F99-4076-8F11-DBBA3714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A7DE7E8-B8A4-462E-AD98-7F3B90C13AF7}"/>
              </a:ext>
            </a:extLst>
          </p:cNvPr>
          <p:cNvSpPr/>
          <p:nvPr/>
        </p:nvSpPr>
        <p:spPr bwMode="auto">
          <a:xfrm>
            <a:off x="3916115" y="4198188"/>
            <a:ext cx="2974460" cy="9719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시리즈로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되어 있는 책은 숫자가 작은 것부터 꽂습니다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A4BBBA2F-18AA-4A1F-B68D-0C7DE1BE5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43" y="4006499"/>
            <a:ext cx="360000" cy="355000"/>
          </a:xfrm>
          <a:prstGeom prst="rect">
            <a:avLst/>
          </a:prstGeom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BEDCC3DD-4248-4B41-86B0-034BA990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270072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A5B7BB6-99D4-485E-80FE-E2B62243DCEB}"/>
              </a:ext>
            </a:extLst>
          </p:cNvPr>
          <p:cNvSpPr/>
          <p:nvPr/>
        </p:nvSpPr>
        <p:spPr>
          <a:xfrm>
            <a:off x="634332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C35AB99-D761-405A-8655-A61B9EA9E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70" y="11967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8C06BDF-ED93-4577-9554-E60FA831ADD9}"/>
              </a:ext>
            </a:extLst>
          </p:cNvPr>
          <p:cNvSpPr/>
          <p:nvPr/>
        </p:nvSpPr>
        <p:spPr>
          <a:xfrm>
            <a:off x="5792609" y="125826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FEF6383-7A7E-493A-9780-BFAA1813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632" y="12011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FAA05EA-BABA-4477-B279-7C698954E59D}"/>
              </a:ext>
            </a:extLst>
          </p:cNvPr>
          <p:cNvSpPr/>
          <p:nvPr/>
        </p:nvSpPr>
        <p:spPr>
          <a:xfrm>
            <a:off x="5243896" y="12594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94AEF16-192E-499B-8FC8-A3C5F5E50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380" y="12091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6B23D96E-37DB-49AD-962E-359785DD7AB9}"/>
              </a:ext>
            </a:extLst>
          </p:cNvPr>
          <p:cNvGrpSpPr/>
          <p:nvPr/>
        </p:nvGrpSpPr>
        <p:grpSpPr>
          <a:xfrm>
            <a:off x="107504" y="1772816"/>
            <a:ext cx="3682174" cy="2760190"/>
            <a:chOff x="107504" y="1772816"/>
            <a:chExt cx="3682174" cy="2760190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B8F9D1FD-8B72-4986-A431-910B25B57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074" y="1772816"/>
              <a:ext cx="3661604" cy="2760190"/>
            </a:xfrm>
            <a:prstGeom prst="rect">
              <a:avLst/>
            </a:prstGeom>
          </p:spPr>
        </p:pic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65706215-74CB-4548-943F-F07C740F0E2D}"/>
                </a:ext>
              </a:extLst>
            </p:cNvPr>
            <p:cNvSpPr/>
            <p:nvPr/>
          </p:nvSpPr>
          <p:spPr>
            <a:xfrm>
              <a:off x="215516" y="2381979"/>
              <a:ext cx="2124236" cy="8814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:a16="http://schemas.microsoft.com/office/drawing/2014/main" xmlns="" id="{19097059-21E6-4A5F-897F-F0C815CE8FBB}"/>
                </a:ext>
              </a:extLst>
            </p:cNvPr>
            <p:cNvSpPr txBox="1"/>
            <p:nvPr/>
          </p:nvSpPr>
          <p:spPr>
            <a:xfrm>
              <a:off x="107504" y="2456892"/>
              <a:ext cx="22589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이제 책을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정리해야겠어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동화책과 그림책이</a:t>
              </a:r>
            </a:p>
            <a:p>
              <a:pPr algn="ctr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권씩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45" y="4310923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7197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)3-1-7.psd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책장을 정리할 때 불편했던 경험이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16115" y="2433538"/>
            <a:ext cx="2974460" cy="935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책의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크기에 비해 한 칸의 크기가 너무 커서 전체 칸 수가 모자랐습니다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43" y="2241849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3785439" y="2726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025B6B68-8F1B-419D-9416-9102F6CB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493629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98831CD-37AC-4EDB-B8E9-320A5BE595CE}"/>
              </a:ext>
            </a:extLst>
          </p:cNvPr>
          <p:cNvSpPr/>
          <p:nvPr/>
        </p:nvSpPr>
        <p:spPr bwMode="auto">
          <a:xfrm>
            <a:off x="3916115" y="3501786"/>
            <a:ext cx="2974460" cy="12233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물건의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크기에 비해 한 칸의 크기가 작아 정리할 물건을 다 넣지 못했습니다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A706ED34-6874-4B7F-9247-A8AF32DB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43" y="3310097"/>
            <a:ext cx="360000" cy="35500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EFD95B8A-6831-4FFA-A949-BD680F34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3561877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597464" y="5063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323360C8-5956-45E9-B09A-9F2200DA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C50CAEFA-B911-4C1D-808F-D2973CFA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A61C9565-5F99-4076-8F11-DBBA3714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EE0BD9B-004B-4753-943B-B9DE6EECC9AB}"/>
              </a:ext>
            </a:extLst>
          </p:cNvPr>
          <p:cNvSpPr/>
          <p:nvPr/>
        </p:nvSpPr>
        <p:spPr>
          <a:xfrm>
            <a:off x="6343322" y="125477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B4B4955-691E-42B6-9AA5-2318FD60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70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9DADB8B1-7B6C-436D-A065-2161A21A8E6C}"/>
              </a:ext>
            </a:extLst>
          </p:cNvPr>
          <p:cNvSpPr/>
          <p:nvPr/>
        </p:nvSpPr>
        <p:spPr>
          <a:xfrm>
            <a:off x="5792609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459067E-83C4-4A97-971B-47957749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632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6456F4A-B2BA-4A16-B6F3-C384141CAD87}"/>
              </a:ext>
            </a:extLst>
          </p:cNvPr>
          <p:cNvSpPr/>
          <p:nvPr/>
        </p:nvSpPr>
        <p:spPr>
          <a:xfrm>
            <a:off x="5243896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EEDC188-F11B-492B-9B24-74963CCD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444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6B23D96E-37DB-49AD-962E-359785DD7AB9}"/>
              </a:ext>
            </a:extLst>
          </p:cNvPr>
          <p:cNvGrpSpPr/>
          <p:nvPr/>
        </p:nvGrpSpPr>
        <p:grpSpPr>
          <a:xfrm>
            <a:off x="107504" y="1772816"/>
            <a:ext cx="3682174" cy="2760190"/>
            <a:chOff x="107504" y="1772816"/>
            <a:chExt cx="3682174" cy="2760190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B8F9D1FD-8B72-4986-A431-910B25B57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074" y="1772816"/>
              <a:ext cx="3661604" cy="2760190"/>
            </a:xfrm>
            <a:prstGeom prst="rect">
              <a:avLst/>
            </a:prstGeom>
          </p:spPr>
        </p:pic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65706215-74CB-4548-943F-F07C740F0E2D}"/>
                </a:ext>
              </a:extLst>
            </p:cNvPr>
            <p:cNvSpPr/>
            <p:nvPr/>
          </p:nvSpPr>
          <p:spPr>
            <a:xfrm>
              <a:off x="215516" y="2381979"/>
              <a:ext cx="2124236" cy="8814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3">
              <a:extLst>
                <a:ext uri="{FF2B5EF4-FFF2-40B4-BE49-F238E27FC236}">
                  <a16:creationId xmlns:a16="http://schemas.microsoft.com/office/drawing/2014/main" xmlns="" id="{19097059-21E6-4A5F-897F-F0C815CE8FBB}"/>
                </a:ext>
              </a:extLst>
            </p:cNvPr>
            <p:cNvSpPr txBox="1"/>
            <p:nvPr/>
          </p:nvSpPr>
          <p:spPr>
            <a:xfrm>
              <a:off x="107504" y="2456892"/>
              <a:ext cx="22589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이제 책을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정리해야겠어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동화책과 그림책이</a:t>
              </a:r>
            </a:p>
            <a:p>
              <a:pPr algn="ctr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권씩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45" y="4310923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7197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)3-1-7.psd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73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3447" y="2052684"/>
            <a:ext cx="5814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곱셈과 나눗셈을 이용하여 정리해야 할 책의 수와 필요한 책장의 칸 수를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4" y="21688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네임 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7D52159-F808-4CE0-8104-A774FDADCCBE}"/>
              </a:ext>
            </a:extLst>
          </p:cNvPr>
          <p:cNvSpPr txBox="1"/>
          <p:nvPr/>
        </p:nvSpPr>
        <p:spPr>
          <a:xfrm>
            <a:off x="673447" y="2723384"/>
            <a:ext cx="5814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책장에 필요한 칸 수만큼 칸을 만들어 책을 똑같이 나누어 꽂을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32EEBCB7-99C2-428A-A1C1-40DC1F8C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4" y="28395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2FB87775-221C-49AB-8DB7-F7FDE58C4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6EF61CDD-4F20-4EC5-A2EE-DDFCFAF0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C05D83-A5CB-4BC4-B15C-B3ACD7F7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정리해야 할 책은 모두 몇 권인지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2136FF0E-7777-48BA-B34F-4F65F814F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900" dirty="0" err="1"/>
              <a:t>ㆍ융합</a:t>
            </a:r>
            <a:r>
              <a:rPr lang="ko-KR" altLang="en-US" sz="900" dirty="0"/>
              <a:t> 프로젝트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338D7B2-1135-4181-ADAF-64624B510DC4}"/>
              </a:ext>
            </a:extLst>
          </p:cNvPr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곱셈식으로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C2EC2CB7-79BD-4FE1-9710-E7ACE569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F1F1EB64-30A8-4598-8126-07A9E8CC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suh_h_0301_07_0004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53815635-C9E8-4CDD-83D3-A8947479D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책장에 책을 똑같이 나누어 꽂기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DFE4AAF6-E966-4103-8C7E-F070218F3439}"/>
              </a:ext>
            </a:extLst>
          </p:cNvPr>
          <p:cNvSpPr/>
          <p:nvPr/>
        </p:nvSpPr>
        <p:spPr>
          <a:xfrm>
            <a:off x="5829945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C9507B7-CAE7-4BC6-8770-5922ACE73E6C}"/>
              </a:ext>
            </a:extLst>
          </p:cNvPr>
          <p:cNvSpPr/>
          <p:nvPr/>
        </p:nvSpPr>
        <p:spPr>
          <a:xfrm>
            <a:off x="6395524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BB55BD9-0059-4BC0-8070-E410B7EB0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127744D-454D-457C-9748-EA3043B85E88}"/>
              </a:ext>
            </a:extLst>
          </p:cNvPr>
          <p:cNvSpPr/>
          <p:nvPr/>
        </p:nvSpPr>
        <p:spPr>
          <a:xfrm>
            <a:off x="5846811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E9F8B6C-09EB-4675-9F92-F8CC79B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E4137748-DDEB-4EAB-B934-FD62FBB52405}"/>
              </a:ext>
            </a:extLst>
          </p:cNvPr>
          <p:cNvGrpSpPr/>
          <p:nvPr/>
        </p:nvGrpSpPr>
        <p:grpSpPr>
          <a:xfrm>
            <a:off x="2967836" y="2298116"/>
            <a:ext cx="1244124" cy="556221"/>
            <a:chOff x="1772364" y="4175320"/>
            <a:chExt cx="1244124" cy="55622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0E9D6684-0CE4-40E2-A2FF-713B042DB59E}"/>
                </a:ext>
              </a:extLst>
            </p:cNvPr>
            <p:cNvSpPr/>
            <p:nvPr/>
          </p:nvSpPr>
          <p:spPr bwMode="auto">
            <a:xfrm>
              <a:off x="1772364" y="4329100"/>
              <a:ext cx="106412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16×2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F6C549F8-345B-4AD8-827E-AFCE80524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6488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43522</TotalTime>
  <Words>1246</Words>
  <Application>Microsoft Office PowerPoint</Application>
  <PresentationFormat>화면 슬라이드 쇼(4:3)</PresentationFormat>
  <Paragraphs>413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7599</cp:revision>
  <cp:lastPrinted>2021-12-20T01:30:02Z</cp:lastPrinted>
  <dcterms:created xsi:type="dcterms:W3CDTF">2008-07-15T12:19:11Z</dcterms:created>
  <dcterms:modified xsi:type="dcterms:W3CDTF">2022-03-23T08:50:48Z</dcterms:modified>
</cp:coreProperties>
</file>