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72" r:id="rId4"/>
    <p:sldId id="1338" r:id="rId5"/>
    <p:sldId id="1409" r:id="rId6"/>
    <p:sldId id="1374" r:id="rId7"/>
    <p:sldId id="1410" r:id="rId8"/>
    <p:sldId id="1411" r:id="rId9"/>
    <p:sldId id="1412" r:id="rId10"/>
    <p:sldId id="1378" r:id="rId11"/>
    <p:sldId id="1413" r:id="rId12"/>
    <p:sldId id="1403" r:id="rId13"/>
    <p:sldId id="1414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9" autoAdjust="0"/>
    <p:restoredTop sz="96686" autoAdjust="0"/>
  </p:normalViewPr>
  <p:slideViewPr>
    <p:cSldViewPr>
      <p:cViewPr>
        <p:scale>
          <a:sx n="100" d="100"/>
          <a:sy n="100" d="100"/>
        </p:scale>
        <p:origin x="-193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59.png"/><Relationship Id="rId12" Type="http://schemas.openxmlformats.org/officeDocument/2006/relationships/image" Target="../media/image6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11" Type="http://schemas.openxmlformats.org/officeDocument/2006/relationships/image" Target="../media/image61.png"/><Relationship Id="rId5" Type="http://schemas.openxmlformats.org/officeDocument/2006/relationships/image" Target="../media/image57.png"/><Relationship Id="rId10" Type="http://schemas.openxmlformats.org/officeDocument/2006/relationships/image" Target="../media/image600.png"/><Relationship Id="rId4" Type="http://schemas.openxmlformats.org/officeDocument/2006/relationships/image" Target="../media/image14.png"/><Relationship Id="rId9" Type="http://schemas.openxmlformats.org/officeDocument/2006/relationships/image" Target="../media/image5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15.png"/><Relationship Id="rId3" Type="http://schemas.openxmlformats.org/officeDocument/2006/relationships/image" Target="../media/image57.png"/><Relationship Id="rId7" Type="http://schemas.openxmlformats.org/officeDocument/2006/relationships/image" Target="../media/image590.png"/><Relationship Id="rId12" Type="http://schemas.openxmlformats.org/officeDocument/2006/relationships/image" Target="../media/image1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11" Type="http://schemas.openxmlformats.org/officeDocument/2006/relationships/image" Target="../media/image13.png"/><Relationship Id="rId5" Type="http://schemas.openxmlformats.org/officeDocument/2006/relationships/image" Target="../media/image59.png"/><Relationship Id="rId15" Type="http://schemas.openxmlformats.org/officeDocument/2006/relationships/image" Target="../media/image16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3.png"/><Relationship Id="rId7" Type="http://schemas.openxmlformats.org/officeDocument/2006/relationships/image" Target="../media/image68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11" Type="http://schemas.openxmlformats.org/officeDocument/2006/relationships/image" Target="../media/image14.png"/><Relationship Id="rId5" Type="http://schemas.openxmlformats.org/officeDocument/2006/relationships/image" Target="../media/image66.png"/><Relationship Id="rId10" Type="http://schemas.openxmlformats.org/officeDocument/2006/relationships/image" Target="../media/image13.png"/><Relationship Id="rId4" Type="http://schemas.openxmlformats.org/officeDocument/2006/relationships/image" Target="../media/image64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65.png"/><Relationship Id="rId3" Type="http://schemas.openxmlformats.org/officeDocument/2006/relationships/image" Target="../media/image63.png"/><Relationship Id="rId7" Type="http://schemas.openxmlformats.org/officeDocument/2006/relationships/image" Target="../media/image68.png"/><Relationship Id="rId12" Type="http://schemas.openxmlformats.org/officeDocument/2006/relationships/image" Target="../media/image30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11" Type="http://schemas.openxmlformats.org/officeDocument/2006/relationships/image" Target="../media/image14.png"/><Relationship Id="rId5" Type="http://schemas.openxmlformats.org/officeDocument/2006/relationships/image" Target="../media/image66.png"/><Relationship Id="rId15" Type="http://schemas.openxmlformats.org/officeDocument/2006/relationships/image" Target="../media/image71.png"/><Relationship Id="rId10" Type="http://schemas.openxmlformats.org/officeDocument/2006/relationships/image" Target="../media/image13.png"/><Relationship Id="rId4" Type="http://schemas.openxmlformats.org/officeDocument/2006/relationships/image" Target="../media/image64.png"/><Relationship Id="rId9" Type="http://schemas.openxmlformats.org/officeDocument/2006/relationships/image" Target="../media/image15.png"/><Relationship Id="rId1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37.png"/><Relationship Id="rId7" Type="http://schemas.openxmlformats.org/officeDocument/2006/relationships/image" Target="../media/image16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39.png"/><Relationship Id="rId2" Type="http://schemas.openxmlformats.org/officeDocument/2006/relationships/image" Target="../media/image10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7.png"/><Relationship Id="rId24" Type="http://schemas.openxmlformats.org/officeDocument/2006/relationships/image" Target="../media/image38.png"/><Relationship Id="rId5" Type="http://schemas.openxmlformats.org/officeDocument/2006/relationships/image" Target="../media/image14.png"/><Relationship Id="rId15" Type="http://schemas.openxmlformats.org/officeDocument/2006/relationships/image" Target="../media/image31.png"/><Relationship Id="rId23" Type="http://schemas.openxmlformats.org/officeDocument/2006/relationships/image" Target="../media/image23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13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1.png"/><Relationship Id="rId7" Type="http://schemas.openxmlformats.org/officeDocument/2006/relationships/image" Target="../media/image3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3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380.png"/><Relationship Id="rId5" Type="http://schemas.openxmlformats.org/officeDocument/2006/relationships/image" Target="../media/image350.png"/><Relationship Id="rId10" Type="http://schemas.openxmlformats.org/officeDocument/2006/relationships/image" Target="../media/image370.png"/><Relationship Id="rId4" Type="http://schemas.openxmlformats.org/officeDocument/2006/relationships/image" Target="../media/image340.png"/><Relationship Id="rId9" Type="http://schemas.openxmlformats.org/officeDocument/2006/relationships/image" Target="../media/image360.png"/><Relationship Id="rId14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9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1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52.png"/><Relationship Id="rId18" Type="http://schemas.openxmlformats.org/officeDocument/2006/relationships/image" Target="../media/image44.png"/><Relationship Id="rId3" Type="http://schemas.openxmlformats.org/officeDocument/2006/relationships/image" Target="../media/image14.png"/><Relationship Id="rId7" Type="http://schemas.openxmlformats.org/officeDocument/2006/relationships/image" Target="../media/image440.png"/><Relationship Id="rId12" Type="http://schemas.openxmlformats.org/officeDocument/2006/relationships/image" Target="../media/image16.png"/><Relationship Id="rId17" Type="http://schemas.openxmlformats.org/officeDocument/2006/relationships/image" Target="../media/image38.png"/><Relationship Id="rId2" Type="http://schemas.openxmlformats.org/officeDocument/2006/relationships/image" Target="../media/image13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30.png"/><Relationship Id="rId5" Type="http://schemas.openxmlformats.org/officeDocument/2006/relationships/image" Target="../media/image51.png"/><Relationship Id="rId15" Type="http://schemas.openxmlformats.org/officeDocument/2006/relationships/image" Target="../media/image54.png"/><Relationship Id="rId10" Type="http://schemas.openxmlformats.org/officeDocument/2006/relationships/image" Target="../media/image15.png"/><Relationship Id="rId4" Type="http://schemas.openxmlformats.org/officeDocument/2006/relationships/image" Target="../media/image50.png"/><Relationship Id="rId9" Type="http://schemas.openxmlformats.org/officeDocument/2006/relationships/image" Target="../media/image460.png"/><Relationship Id="rId1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7" name="Group 120">
            <a:extLst>
              <a:ext uri="{FF2B5EF4-FFF2-40B4-BE49-F238E27FC236}">
                <a16:creationId xmlns="" xmlns:a16="http://schemas.microsoft.com/office/drawing/2014/main" id="{175924A8-5E21-46F5-BEB8-61D07A248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1153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8" name="Group 120">
            <a:extLst>
              <a:ext uri="{FF2B5EF4-FFF2-40B4-BE49-F238E27FC236}">
                <a16:creationId xmlns="" xmlns:a16="http://schemas.microsoft.com/office/drawing/2014/main" id="{8B181AE3-EAD8-41F3-BD42-BB69DD30E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9379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분모가 같은 분수의 크기를 비교해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29165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887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8659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76300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09485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84557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20061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9768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795842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95842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분수의 크기를 비교하여 큰 수부터 차례대로 기호를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1CAD8BD8-6540-4053-89B1-26922CD15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E7788FBB-481D-4310-84A8-395761A7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6F053261-FE5B-4DA8-A02A-90D9067D2C46}"/>
              </a:ext>
            </a:extLst>
          </p:cNvPr>
          <p:cNvSpPr/>
          <p:nvPr/>
        </p:nvSpPr>
        <p:spPr>
          <a:xfrm>
            <a:off x="469553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>
            <a:extLst>
              <a:ext uri="{FF2B5EF4-FFF2-40B4-BE49-F238E27FC236}">
                <a16:creationId xmlns="" xmlns:a16="http://schemas.microsoft.com/office/drawing/2014/main" id="{42A71C3C-5193-4233-8F52-8D54EEDA0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83A16790-99C5-4826-BA58-EC38A79E4CFE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69C42E2E-F7A6-4E2A-978E-BD8AED0B69AD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9515E083-CC6A-46CB-9F1E-99E7F6AF159C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D28ECFED-857E-43A9-A45A-01488BFEB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D11B8FA4-D70E-49B1-A004-570CE199363A}"/>
              </a:ext>
            </a:extLst>
          </p:cNvPr>
          <p:cNvSpPr/>
          <p:nvPr/>
        </p:nvSpPr>
        <p:spPr>
          <a:xfrm>
            <a:off x="861986" y="2633935"/>
            <a:ext cx="5336792" cy="105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8">
            <a:extLst>
              <a:ext uri="{FF2B5EF4-FFF2-40B4-BE49-F238E27FC236}">
                <a16:creationId xmlns="" xmlns:a16="http://schemas.microsoft.com/office/drawing/2014/main" id="{75289A4E-32D1-47A1-A7BB-9CC775A83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57" y="3016015"/>
            <a:ext cx="290337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>
            <a:extLst>
              <a:ext uri="{FF2B5EF4-FFF2-40B4-BE49-F238E27FC236}">
                <a16:creationId xmlns="" xmlns:a16="http://schemas.microsoft.com/office/drawing/2014/main" id="{496510EC-6FE2-428A-BFB4-6D3AEEDFF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414" y="301332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0">
            <a:extLst>
              <a:ext uri="{FF2B5EF4-FFF2-40B4-BE49-F238E27FC236}">
                <a16:creationId xmlns="" xmlns:a16="http://schemas.microsoft.com/office/drawing/2014/main" id="{66532836-10AE-48BE-985F-8E384C706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523" y="3013327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1">
            <a:extLst>
              <a:ext uri="{FF2B5EF4-FFF2-40B4-BE49-F238E27FC236}">
                <a16:creationId xmlns="" xmlns:a16="http://schemas.microsoft.com/office/drawing/2014/main" id="{67198BD1-B89C-4B94-8B18-B0BB06EAC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55" y="3016015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562B3211-8C55-4F82-907F-0E55F8E3A053}"/>
                  </a:ext>
                </a:extLst>
              </p:cNvPr>
              <p:cNvSpPr/>
              <p:nvPr/>
            </p:nvSpPr>
            <p:spPr bwMode="auto">
              <a:xfrm>
                <a:off x="1622170" y="2941319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62B3211-8C55-4F82-907F-0E55F8E3A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2170" y="2941319"/>
                <a:ext cx="319467" cy="401873"/>
              </a:xfrm>
              <a:prstGeom prst="rect">
                <a:avLst/>
              </a:prstGeom>
              <a:blipFill rotWithShape="1">
                <a:blip r:embed="rId9"/>
                <a:stretch>
                  <a:fillRect t="-10606" b="-19697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02D37D40-9C6B-45F7-BF2A-23DCBD4B9E1A}"/>
                  </a:ext>
                </a:extLst>
              </p:cNvPr>
              <p:cNvSpPr/>
              <p:nvPr/>
            </p:nvSpPr>
            <p:spPr bwMode="auto">
              <a:xfrm>
                <a:off x="2916087" y="2941319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num>
                        <m:den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2D37D40-9C6B-45F7-BF2A-23DCBD4B9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087" y="2941319"/>
                <a:ext cx="319467" cy="401873"/>
              </a:xfrm>
              <a:prstGeom prst="rect">
                <a:avLst/>
              </a:prstGeom>
              <a:blipFill rotWithShape="1">
                <a:blip r:embed="rId10"/>
                <a:stretch>
                  <a:fillRect t="-10606" b="-19697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="" xmlns:a16="http://schemas.microsoft.com/office/drawing/2014/main" id="{58E92FB0-21D4-4AC2-9CD9-C2E4A73B4053}"/>
                  </a:ext>
                </a:extLst>
              </p:cNvPr>
              <p:cNvSpPr/>
              <p:nvPr/>
            </p:nvSpPr>
            <p:spPr bwMode="auto">
              <a:xfrm>
                <a:off x="4180989" y="2941319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num>
                        <m:den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8E92FB0-21D4-4AC2-9CD9-C2E4A73B4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0989" y="2941319"/>
                <a:ext cx="319467" cy="401873"/>
              </a:xfrm>
              <a:prstGeom prst="rect">
                <a:avLst/>
              </a:prstGeom>
              <a:blipFill rotWithShape="1">
                <a:blip r:embed="rId11"/>
                <a:stretch>
                  <a:fillRect t="-9091" b="-19697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="" xmlns:a16="http://schemas.microsoft.com/office/drawing/2014/main" id="{C39B59C4-5299-4EFA-AFB1-C921BB3AD200}"/>
                  </a:ext>
                </a:extLst>
              </p:cNvPr>
              <p:cNvSpPr/>
              <p:nvPr/>
            </p:nvSpPr>
            <p:spPr bwMode="auto">
              <a:xfrm>
                <a:off x="5444329" y="2941319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9B59C4-5299-4EFA-AFB1-C921BB3AD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4329" y="2941319"/>
                <a:ext cx="319467" cy="401873"/>
              </a:xfrm>
              <a:prstGeom prst="rect">
                <a:avLst/>
              </a:prstGeom>
              <a:blipFill rotWithShape="1">
                <a:blip r:embed="rId12"/>
                <a:stretch>
                  <a:fillRect t="-10606" b="-19697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10">
            <a:extLst>
              <a:ext uri="{FF2B5EF4-FFF2-40B4-BE49-F238E27FC236}">
                <a16:creationId xmlns="" xmlns:a16="http://schemas.microsoft.com/office/drawing/2014/main" id="{C269ED68-09A5-4050-9716-DFC2653DB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652" y="4146486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>
            <a:extLst>
              <a:ext uri="{FF2B5EF4-FFF2-40B4-BE49-F238E27FC236}">
                <a16:creationId xmlns="" xmlns:a16="http://schemas.microsoft.com/office/drawing/2014/main" id="{CA5AE601-B53C-412B-8DD3-1ACBF7D03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871" y="414648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1">
            <a:extLst>
              <a:ext uri="{FF2B5EF4-FFF2-40B4-BE49-F238E27FC236}">
                <a16:creationId xmlns="" xmlns:a16="http://schemas.microsoft.com/office/drawing/2014/main" id="{30895E89-4131-4B8D-9B83-810ADCF48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467" y="4140199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8">
            <a:extLst>
              <a:ext uri="{FF2B5EF4-FFF2-40B4-BE49-F238E27FC236}">
                <a16:creationId xmlns="" xmlns:a16="http://schemas.microsoft.com/office/drawing/2014/main" id="{9D2C6C66-FD95-4ED0-8DEB-4D5B32D9F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807" y="4140199"/>
            <a:ext cx="290337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C19473CE-3614-47E7-916F-CC0432B720D8}"/>
              </a:ext>
            </a:extLst>
          </p:cNvPr>
          <p:cNvSpPr/>
          <p:nvPr/>
        </p:nvSpPr>
        <p:spPr>
          <a:xfrm>
            <a:off x="539552" y="25762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7">
            <a:extLst>
              <a:ext uri="{FF2B5EF4-FFF2-40B4-BE49-F238E27FC236}">
                <a16:creationId xmlns="" xmlns:a16="http://schemas.microsoft.com/office/drawing/2014/main" id="{687DB986-2C55-4686-83ED-82AEE5C5C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293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85" name="TextBox 7">
            <a:extLst>
              <a:ext uri="{FF2B5EF4-FFF2-40B4-BE49-F238E27FC236}">
                <a16:creationId xmlns="" xmlns:a16="http://schemas.microsoft.com/office/drawing/2014/main" id="{3FA81FB8-85ED-4D5B-A0C8-35040ED36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971A21D4-EDB7-4F18-887B-63620BC17FC2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414260" y="3933056"/>
            <a:ext cx="600104" cy="537565"/>
            <a:chOff x="6252602" y="1660849"/>
            <a:chExt cx="600104" cy="537565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6252602" y="1833284"/>
              <a:ext cx="42010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4" name="그룹 53"/>
          <p:cNvGrpSpPr/>
          <p:nvPr/>
        </p:nvGrpSpPr>
        <p:grpSpPr>
          <a:xfrm>
            <a:off x="3014364" y="3933056"/>
            <a:ext cx="600104" cy="537565"/>
            <a:chOff x="6252602" y="1660849"/>
            <a:chExt cx="600104" cy="537565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6252602" y="1833284"/>
              <a:ext cx="42010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6" name="그룹 65"/>
          <p:cNvGrpSpPr/>
          <p:nvPr/>
        </p:nvGrpSpPr>
        <p:grpSpPr>
          <a:xfrm>
            <a:off x="3630272" y="3933056"/>
            <a:ext cx="600104" cy="537565"/>
            <a:chOff x="6252602" y="1660849"/>
            <a:chExt cx="600104" cy="537565"/>
          </a:xfrm>
        </p:grpSpPr>
        <p:sp>
          <p:nvSpPr>
            <p:cNvPr id="67" name="직사각형 66"/>
            <p:cNvSpPr/>
            <p:nvPr/>
          </p:nvSpPr>
          <p:spPr bwMode="auto">
            <a:xfrm>
              <a:off x="6252602" y="1833284"/>
              <a:ext cx="42010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9" name="그룹 68"/>
          <p:cNvGrpSpPr/>
          <p:nvPr/>
        </p:nvGrpSpPr>
        <p:grpSpPr>
          <a:xfrm>
            <a:off x="4223924" y="3933056"/>
            <a:ext cx="600104" cy="537565"/>
            <a:chOff x="6252602" y="1660849"/>
            <a:chExt cx="600104" cy="537565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6252602" y="1833284"/>
              <a:ext cx="42010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8" name="TextBox 53"/>
          <p:cNvSpPr txBox="1"/>
          <p:nvPr/>
        </p:nvSpPr>
        <p:spPr>
          <a:xfrm>
            <a:off x="2779989" y="4187815"/>
            <a:ext cx="20977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53"/>
          <p:cNvSpPr txBox="1"/>
          <p:nvPr/>
        </p:nvSpPr>
        <p:spPr>
          <a:xfrm>
            <a:off x="3386122" y="4187815"/>
            <a:ext cx="20977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53"/>
          <p:cNvSpPr txBox="1"/>
          <p:nvPr/>
        </p:nvSpPr>
        <p:spPr>
          <a:xfrm>
            <a:off x="4002189" y="4187815"/>
            <a:ext cx="20977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분수의 크기를 비교하여 큰 수부터 차례대로 기호를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3" name="사각형: 둥근 모서리 2">
            <a:extLst>
              <a:ext uri="{FF2B5EF4-FFF2-40B4-BE49-F238E27FC236}">
                <a16:creationId xmlns="" xmlns:a16="http://schemas.microsoft.com/office/drawing/2014/main" id="{D11B8FA4-D70E-49B1-A004-570CE199363A}"/>
              </a:ext>
            </a:extLst>
          </p:cNvPr>
          <p:cNvSpPr/>
          <p:nvPr/>
        </p:nvSpPr>
        <p:spPr>
          <a:xfrm>
            <a:off x="861986" y="2633935"/>
            <a:ext cx="5336792" cy="105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Picture 8">
            <a:extLst>
              <a:ext uri="{FF2B5EF4-FFF2-40B4-BE49-F238E27FC236}">
                <a16:creationId xmlns="" xmlns:a16="http://schemas.microsoft.com/office/drawing/2014/main" id="{75289A4E-32D1-47A1-A7BB-9CC775A83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57" y="3016015"/>
            <a:ext cx="290337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9">
            <a:extLst>
              <a:ext uri="{FF2B5EF4-FFF2-40B4-BE49-F238E27FC236}">
                <a16:creationId xmlns="" xmlns:a16="http://schemas.microsoft.com/office/drawing/2014/main" id="{496510EC-6FE2-428A-BFB4-6D3AEEDFF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414" y="301332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0">
            <a:extLst>
              <a:ext uri="{FF2B5EF4-FFF2-40B4-BE49-F238E27FC236}">
                <a16:creationId xmlns="" xmlns:a16="http://schemas.microsoft.com/office/drawing/2014/main" id="{66532836-10AE-48BE-985F-8E384C706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523" y="3013327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11">
            <a:extLst>
              <a:ext uri="{FF2B5EF4-FFF2-40B4-BE49-F238E27FC236}">
                <a16:creationId xmlns="" xmlns:a16="http://schemas.microsoft.com/office/drawing/2014/main" id="{67198BD1-B89C-4B94-8B18-B0BB06EAC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55" y="3016015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직사각형 107">
                <a:extLst>
                  <a:ext uri="{FF2B5EF4-FFF2-40B4-BE49-F238E27FC236}">
                    <a16:creationId xmlns="" xmlns:a16="http://schemas.microsoft.com/office/drawing/2014/main" id="{562B3211-8C55-4F82-907F-0E55F8E3A053}"/>
                  </a:ext>
                </a:extLst>
              </p:cNvPr>
              <p:cNvSpPr/>
              <p:nvPr/>
            </p:nvSpPr>
            <p:spPr bwMode="auto">
              <a:xfrm>
                <a:off x="1622170" y="2941319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62B3211-8C55-4F82-907F-0E55F8E3A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2170" y="2941319"/>
                <a:ext cx="319467" cy="401873"/>
              </a:xfrm>
              <a:prstGeom prst="rect">
                <a:avLst/>
              </a:prstGeom>
              <a:blipFill rotWithShape="1">
                <a:blip r:embed="rId7"/>
                <a:stretch>
                  <a:fillRect t="-10606" b="-19697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>
                <a:extLst>
                  <a:ext uri="{FF2B5EF4-FFF2-40B4-BE49-F238E27FC236}">
                    <a16:creationId xmlns="" xmlns:a16="http://schemas.microsoft.com/office/drawing/2014/main" id="{02D37D40-9C6B-45F7-BF2A-23DCBD4B9E1A}"/>
                  </a:ext>
                </a:extLst>
              </p:cNvPr>
              <p:cNvSpPr/>
              <p:nvPr/>
            </p:nvSpPr>
            <p:spPr bwMode="auto">
              <a:xfrm>
                <a:off x="2916087" y="2941319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num>
                        <m:den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2D37D40-9C6B-45F7-BF2A-23DCBD4B9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087" y="2941319"/>
                <a:ext cx="319467" cy="401873"/>
              </a:xfrm>
              <a:prstGeom prst="rect">
                <a:avLst/>
              </a:prstGeom>
              <a:blipFill rotWithShape="1">
                <a:blip r:embed="rId8"/>
                <a:stretch>
                  <a:fillRect t="-10606" b="-19697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직사각형 109">
                <a:extLst>
                  <a:ext uri="{FF2B5EF4-FFF2-40B4-BE49-F238E27FC236}">
                    <a16:creationId xmlns="" xmlns:a16="http://schemas.microsoft.com/office/drawing/2014/main" id="{58E92FB0-21D4-4AC2-9CD9-C2E4A73B4053}"/>
                  </a:ext>
                </a:extLst>
              </p:cNvPr>
              <p:cNvSpPr/>
              <p:nvPr/>
            </p:nvSpPr>
            <p:spPr bwMode="auto">
              <a:xfrm>
                <a:off x="4180989" y="2941319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num>
                        <m:den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8E92FB0-21D4-4AC2-9CD9-C2E4A73B4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0989" y="2941319"/>
                <a:ext cx="319467" cy="401873"/>
              </a:xfrm>
              <a:prstGeom prst="rect">
                <a:avLst/>
              </a:prstGeom>
              <a:blipFill rotWithShape="1">
                <a:blip r:embed="rId9"/>
                <a:stretch>
                  <a:fillRect t="-9091" b="-19697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직사각형 110">
                <a:extLst>
                  <a:ext uri="{FF2B5EF4-FFF2-40B4-BE49-F238E27FC236}">
                    <a16:creationId xmlns="" xmlns:a16="http://schemas.microsoft.com/office/drawing/2014/main" id="{C39B59C4-5299-4EFA-AFB1-C921BB3AD200}"/>
                  </a:ext>
                </a:extLst>
              </p:cNvPr>
              <p:cNvSpPr/>
              <p:nvPr/>
            </p:nvSpPr>
            <p:spPr bwMode="auto">
              <a:xfrm>
                <a:off x="5444329" y="2941319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9B59C4-5299-4EFA-AFB1-C921BB3AD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4329" y="2941319"/>
                <a:ext cx="319467" cy="401873"/>
              </a:xfrm>
              <a:prstGeom prst="rect">
                <a:avLst/>
              </a:prstGeom>
              <a:blipFill rotWithShape="1">
                <a:blip r:embed="rId10"/>
                <a:stretch>
                  <a:fillRect t="-10606" b="-19697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1CAD8BD8-6540-4053-89B1-26922CD15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E7788FBB-481D-4310-84A8-395761A7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>
            <a:extLst>
              <a:ext uri="{FF2B5EF4-FFF2-40B4-BE49-F238E27FC236}">
                <a16:creationId xmlns="" xmlns:a16="http://schemas.microsoft.com/office/drawing/2014/main" id="{42A71C3C-5193-4233-8F52-8D54EEDA0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8E8F06CA-E8E3-49BC-A11E-8CDAD75576C9}"/>
              </a:ext>
            </a:extLst>
          </p:cNvPr>
          <p:cNvGrpSpPr/>
          <p:nvPr/>
        </p:nvGrpSpPr>
        <p:grpSpPr>
          <a:xfrm>
            <a:off x="2219226" y="4088850"/>
            <a:ext cx="2712814" cy="732505"/>
            <a:chOff x="-1763187" y="4065640"/>
            <a:chExt cx="2712814" cy="732505"/>
          </a:xfrm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7923E715-9C4B-4798-B5D4-AEEA71CA07FE}"/>
                </a:ext>
              </a:extLst>
            </p:cNvPr>
            <p:cNvSpPr/>
            <p:nvPr/>
          </p:nvSpPr>
          <p:spPr bwMode="auto">
            <a:xfrm>
              <a:off x="-1763187" y="4262496"/>
              <a:ext cx="2496830" cy="5356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,       ,       ,   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="" xmlns:a16="http://schemas.microsoft.com/office/drawing/2014/main" id="{3FEFBD99-31FB-4E7E-8031-685B9B8F3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9627" y="4065640"/>
              <a:ext cx="360000" cy="355000"/>
            </a:xfrm>
            <a:prstGeom prst="rect">
              <a:avLst/>
            </a:prstGeom>
          </p:spPr>
        </p:pic>
      </p:grpSp>
      <p:pic>
        <p:nvPicPr>
          <p:cNvPr id="71" name="Picture 10">
            <a:extLst>
              <a:ext uri="{FF2B5EF4-FFF2-40B4-BE49-F238E27FC236}">
                <a16:creationId xmlns="" xmlns:a16="http://schemas.microsoft.com/office/drawing/2014/main" id="{C269ED68-09A5-4050-9716-DFC2653DB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076" y="4403622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>
            <a:extLst>
              <a:ext uri="{FF2B5EF4-FFF2-40B4-BE49-F238E27FC236}">
                <a16:creationId xmlns="" xmlns:a16="http://schemas.microsoft.com/office/drawing/2014/main" id="{CA5AE601-B53C-412B-8DD3-1ACBF7D03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80" y="440362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1">
            <a:extLst>
              <a:ext uri="{FF2B5EF4-FFF2-40B4-BE49-F238E27FC236}">
                <a16:creationId xmlns="" xmlns:a16="http://schemas.microsoft.com/office/drawing/2014/main" id="{30895E89-4131-4B8D-9B83-810ADCF48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10" y="4406310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8">
            <a:extLst>
              <a:ext uri="{FF2B5EF4-FFF2-40B4-BE49-F238E27FC236}">
                <a16:creationId xmlns="" xmlns:a16="http://schemas.microsoft.com/office/drawing/2014/main" id="{9D2C6C66-FD95-4ED0-8DEB-4D5B32D9F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906" y="4406310"/>
            <a:ext cx="290337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74B189B1-6213-47BC-937E-E6E62147AB9B}"/>
              </a:ext>
            </a:extLst>
          </p:cNvPr>
          <p:cNvSpPr txBox="1"/>
          <p:nvPr/>
        </p:nvSpPr>
        <p:spPr>
          <a:xfrm>
            <a:off x="7018371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52D4B48E-9BC9-47F0-A438-7B8D899B1459}"/>
              </a:ext>
            </a:extLst>
          </p:cNvPr>
          <p:cNvGrpSpPr/>
          <p:nvPr/>
        </p:nvGrpSpPr>
        <p:grpSpPr>
          <a:xfrm>
            <a:off x="175934" y="3482547"/>
            <a:ext cx="6667165" cy="1731172"/>
            <a:chOff x="179512" y="3617823"/>
            <a:chExt cx="6667165" cy="1655467"/>
          </a:xfrm>
        </p:grpSpPr>
        <p:sp>
          <p:nvSpPr>
            <p:cNvPr id="65" name="직각 삼각형 64">
              <a:extLst>
                <a:ext uri="{FF2B5EF4-FFF2-40B4-BE49-F238E27FC236}">
                  <a16:creationId xmlns="" xmlns:a16="http://schemas.microsoft.com/office/drawing/2014/main" id="{59462384-540D-4D57-BE26-8C52D1CD4C1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9874B64A-CD3F-46D2-BF10-D0895DC91BD6}"/>
                </a:ext>
              </a:extLst>
            </p:cNvPr>
            <p:cNvSpPr/>
            <p:nvPr/>
          </p:nvSpPr>
          <p:spPr>
            <a:xfrm>
              <a:off x="179512" y="3979773"/>
              <a:ext cx="6667165" cy="11054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7" name="Picture 2">
              <a:extLst>
                <a:ext uri="{FF2B5EF4-FFF2-40B4-BE49-F238E27FC236}">
                  <a16:creationId xmlns="" xmlns:a16="http://schemas.microsoft.com/office/drawing/2014/main" id="{66BBBFEF-5026-4308-871B-CEFCF5C77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581" y="3617823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8" name="TextBox 43">
            <a:extLst>
              <a:ext uri="{FF2B5EF4-FFF2-40B4-BE49-F238E27FC236}">
                <a16:creationId xmlns="" xmlns:a16="http://schemas.microsoft.com/office/drawing/2014/main" id="{B4D0DDFA-A2DF-42C7-AC4A-55EE7D0998B9}"/>
              </a:ext>
            </a:extLst>
          </p:cNvPr>
          <p:cNvSpPr txBox="1"/>
          <p:nvPr/>
        </p:nvSpPr>
        <p:spPr>
          <a:xfrm>
            <a:off x="251520" y="3977028"/>
            <a:ext cx="6511502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분모가 같은 분수는 분자가 큰 쪽이 더 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TextBox 43">
            <a:extLst>
              <a:ext uri="{FF2B5EF4-FFF2-40B4-BE49-F238E27FC236}">
                <a16:creationId xmlns="" xmlns:a16="http://schemas.microsoft.com/office/drawing/2014/main" id="{2F75DD16-87C0-427D-99E9-B7005A9264E1}"/>
              </a:ext>
            </a:extLst>
          </p:cNvPr>
          <p:cNvSpPr txBox="1"/>
          <p:nvPr/>
        </p:nvSpPr>
        <p:spPr>
          <a:xfrm>
            <a:off x="251520" y="4394799"/>
            <a:ext cx="6511502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큰 수부터 차례대로 기호를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쓰면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10">
            <a:extLst>
              <a:ext uri="{FF2B5EF4-FFF2-40B4-BE49-F238E27FC236}">
                <a16:creationId xmlns="" xmlns:a16="http://schemas.microsoft.com/office/drawing/2014/main" id="{1292A6FE-3481-4AE3-A17E-7EAF73260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623" y="4532765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>
            <a:extLst>
              <a:ext uri="{FF2B5EF4-FFF2-40B4-BE49-F238E27FC236}">
                <a16:creationId xmlns="" xmlns:a16="http://schemas.microsoft.com/office/drawing/2014/main" id="{11EDF754-C166-44D3-9D43-E5CB2592F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822" y="45327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1">
            <a:extLst>
              <a:ext uri="{FF2B5EF4-FFF2-40B4-BE49-F238E27FC236}">
                <a16:creationId xmlns="" xmlns:a16="http://schemas.microsoft.com/office/drawing/2014/main" id="{ECFDC8CB-95AC-4149-85B9-F0E9A0C26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338" y="4526038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8">
            <a:extLst>
              <a:ext uri="{FF2B5EF4-FFF2-40B4-BE49-F238E27FC236}">
                <a16:creationId xmlns="" xmlns:a16="http://schemas.microsoft.com/office/drawing/2014/main" id="{A9B3E9F0-F9E0-4437-8AF4-7ADD27BC0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759" y="4518356"/>
            <a:ext cx="290337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31">
            <a:extLst>
              <a:ext uri="{FF2B5EF4-FFF2-40B4-BE49-F238E27FC236}">
                <a16:creationId xmlns="" xmlns:a16="http://schemas.microsoft.com/office/drawing/2014/main" id="{7F234DA5-A993-45EA-89E0-25699D03B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26" y="4553092"/>
            <a:ext cx="244034" cy="23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7">
            <a:extLst>
              <a:ext uri="{FF2B5EF4-FFF2-40B4-BE49-F238E27FC236}">
                <a16:creationId xmlns="" xmlns:a16="http://schemas.microsoft.com/office/drawing/2014/main" id="{C788B7A5-13A5-48EF-8B94-B5B4729FD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293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90" name="TextBox 7">
            <a:extLst>
              <a:ext uri="{FF2B5EF4-FFF2-40B4-BE49-F238E27FC236}">
                <a16:creationId xmlns="" xmlns:a16="http://schemas.microsoft.com/office/drawing/2014/main" id="{E11FEA40-2281-4051-A49A-942DA4492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433B36A5-C731-4BDD-9105-792BC9498932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5529165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51887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638659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376300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609485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6084557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820061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809768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4795842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795842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순서도: 대체 처리 98">
            <a:extLst>
              <a:ext uri="{FF2B5EF4-FFF2-40B4-BE49-F238E27FC236}">
                <a16:creationId xmlns="" xmlns:a16="http://schemas.microsoft.com/office/drawing/2014/main" id="{9515E083-CC6A-46CB-9F1E-99E7F6AF159C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D28ECFED-857E-43A9-A45A-01488BFEB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88096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대체 처리 4">
            <a:extLst>
              <a:ext uri="{FF2B5EF4-FFF2-40B4-BE49-F238E27FC236}">
                <a16:creationId xmlns="" xmlns:a16="http://schemas.microsoft.com/office/drawing/2014/main" id="{3818C930-0CA6-428B-ADCC-CA5196396C36}"/>
              </a:ext>
            </a:extLst>
          </p:cNvPr>
          <p:cNvSpPr/>
          <p:nvPr/>
        </p:nvSpPr>
        <p:spPr>
          <a:xfrm>
            <a:off x="638249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F444B5A-ACEF-413A-8E26-7BD4BFE72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0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="" xmlns:a16="http://schemas.microsoft.com/office/drawing/2014/main" id="{FFA9B974-028B-4398-B543-9822CA2A4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456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85AA0AE-BC4F-4D6E-AA94-C565454A3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="" xmlns:a16="http://schemas.microsoft.com/office/drawing/2014/main" id="{6DC8863F-D044-4A69-8482-57FC1CBC8DCD}"/>
              </a:ext>
            </a:extLst>
          </p:cNvPr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FEC76C-4DDA-4942-BE98-3FE8F092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" name="순서도: 대체 처리 12">
            <a:extLst>
              <a:ext uri="{FF2B5EF4-FFF2-40B4-BE49-F238E27FC236}">
                <a16:creationId xmlns="" xmlns:a16="http://schemas.microsoft.com/office/drawing/2014/main" id="{F5C21288-FBFE-4BF3-B3B7-4500EF100EE0}"/>
              </a:ext>
            </a:extLst>
          </p:cNvPr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BE20AF1-90DD-4CB2-9F16-2FF71A1FE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5" name="순서도: 대체 처리 14">
            <a:extLst>
              <a:ext uri="{FF2B5EF4-FFF2-40B4-BE49-F238E27FC236}">
                <a16:creationId xmlns="" xmlns:a16="http://schemas.microsoft.com/office/drawing/2014/main" id="{80807D21-0EBA-484B-B2D8-5EA68CA56D26}"/>
              </a:ext>
            </a:extLst>
          </p:cNvPr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A5BAAAD-BCFE-4651-9C46-D15E8543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7" name="순서도: 대체 처리 16">
            <a:extLst>
              <a:ext uri="{FF2B5EF4-FFF2-40B4-BE49-F238E27FC236}">
                <a16:creationId xmlns="" xmlns:a16="http://schemas.microsoft.com/office/drawing/2014/main" id="{99BD0CD1-4F8E-43CB-8A41-23140FFFD572}"/>
              </a:ext>
            </a:extLst>
          </p:cNvPr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9999261-A0D0-4962-839E-2A303CD2A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순서도: 대체 처리 18">
            <a:extLst>
              <a:ext uri="{FF2B5EF4-FFF2-40B4-BE49-F238E27FC236}">
                <a16:creationId xmlns="" xmlns:a16="http://schemas.microsoft.com/office/drawing/2014/main" id="{D5E040A5-48AE-4F48-8D5F-D1C031EFFAF4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F1617D4-334F-40DA-BAC9-7E7A2842F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607A7215-4C09-4119-A185-C121CFA3D3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68" y="1631834"/>
            <a:ext cx="340779" cy="357006"/>
          </a:xfrm>
          <a:prstGeom prst="rect">
            <a:avLst/>
          </a:prstGeom>
        </p:spPr>
      </p:pic>
      <p:sp>
        <p:nvSpPr>
          <p:cNvPr id="22" name="TextBox 43">
            <a:extLst>
              <a:ext uri="{FF2B5EF4-FFF2-40B4-BE49-F238E27FC236}">
                <a16:creationId xmlns="" xmlns:a16="http://schemas.microsoft.com/office/drawing/2014/main" id="{7DCC71EF-051C-42D4-A948-7AC85E973BB3}"/>
              </a:ext>
            </a:extLst>
          </p:cNvPr>
          <p:cNvSpPr txBox="1"/>
          <p:nvPr/>
        </p:nvSpPr>
        <p:spPr>
          <a:xfrm>
            <a:off x="644499" y="1599764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분수가 적힌 카드를 가진 친구를 찾아 이름을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6E698A14-0A22-46A0-ABD2-EC7CECD64DDF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270F2A4-0FCF-439E-AB76-D8FFC126026A}"/>
              </a:ext>
            </a:extLst>
          </p:cNvPr>
          <p:cNvSpPr/>
          <p:nvPr/>
        </p:nvSpPr>
        <p:spPr>
          <a:xfrm>
            <a:off x="360587" y="3176972"/>
            <a:ext cx="1587548" cy="3689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바르게 색칠한 친구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BE5E63E4-9AF9-498C-BCA9-DEADE0C41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4437661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5C7A8843-1F55-46F0-9167-C330B4C57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537" y="2303973"/>
            <a:ext cx="5161550" cy="250069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CF5E0C31-1E13-46E4-87DA-C3B0DF0BCD7B}"/>
              </a:ext>
            </a:extLst>
          </p:cNvPr>
          <p:cNvSpPr/>
          <p:nvPr/>
        </p:nvSpPr>
        <p:spPr>
          <a:xfrm>
            <a:off x="863588" y="2375981"/>
            <a:ext cx="1920933" cy="87299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E89A4BCD-D1F6-4971-8CDA-35EE11AF4F50}"/>
              </a:ext>
            </a:extLst>
          </p:cNvPr>
          <p:cNvSpPr/>
          <p:nvPr/>
        </p:nvSpPr>
        <p:spPr>
          <a:xfrm>
            <a:off x="3959454" y="2257215"/>
            <a:ext cx="2556762" cy="10563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A84C75CE-2E1B-4940-A5D6-D4FF5F0AF03F}"/>
              </a:ext>
            </a:extLst>
          </p:cNvPr>
          <p:cNvSpPr/>
          <p:nvPr/>
        </p:nvSpPr>
        <p:spPr>
          <a:xfrm>
            <a:off x="2562029" y="2240868"/>
            <a:ext cx="1587548" cy="79363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F589B6D9-60DE-468E-BBB3-6A8C8D3C8A9E}"/>
              </a:ext>
            </a:extLst>
          </p:cNvPr>
          <p:cNvSpPr/>
          <p:nvPr/>
        </p:nvSpPr>
        <p:spPr>
          <a:xfrm>
            <a:off x="4996127" y="4009924"/>
            <a:ext cx="714780" cy="283172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샛별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F78479CD-8629-4DF6-8E2E-D04936B917B0}"/>
              </a:ext>
            </a:extLst>
          </p:cNvPr>
          <p:cNvSpPr/>
          <p:nvPr/>
        </p:nvSpPr>
        <p:spPr>
          <a:xfrm>
            <a:off x="3719005" y="3842776"/>
            <a:ext cx="714780" cy="257429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달이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C8F64C62-8DAA-4318-A0E0-67053234CFF5}"/>
              </a:ext>
            </a:extLst>
          </p:cNvPr>
          <p:cNvSpPr/>
          <p:nvPr/>
        </p:nvSpPr>
        <p:spPr>
          <a:xfrm>
            <a:off x="1325840" y="3969060"/>
            <a:ext cx="714780" cy="283172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FAE2C73-1593-4C45-A635-A10542D2322E}"/>
              </a:ext>
            </a:extLst>
          </p:cNvPr>
          <p:cNvSpPr txBox="1"/>
          <p:nvPr/>
        </p:nvSpPr>
        <p:spPr>
          <a:xfrm>
            <a:off x="3887924" y="2372687"/>
            <a:ext cx="2779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내가 가진 카드에는 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 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보다 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크고 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 작은 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분수가 적혀 있어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EFBC9C97-5E75-43DD-BFE3-B083F33293C0}"/>
                  </a:ext>
                </a:extLst>
              </p:cNvPr>
              <p:cNvSpPr/>
              <p:nvPr/>
            </p:nvSpPr>
            <p:spPr bwMode="auto">
              <a:xfrm>
                <a:off x="5710907" y="2343668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1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1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FBC9C97-5E75-43DD-BFE3-B083F3329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0907" y="2343668"/>
                <a:ext cx="319467" cy="40187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A605A120-C924-4A6F-8644-257FF1B80415}"/>
                  </a:ext>
                </a:extLst>
              </p:cNvPr>
              <p:cNvSpPr/>
              <p:nvPr/>
            </p:nvSpPr>
            <p:spPr bwMode="auto">
              <a:xfrm>
                <a:off x="4955382" y="2618320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1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num>
                        <m:den>
                          <m:r>
                            <a:rPr lang="en-US" altLang="ko-KR" sz="11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605A120-C924-4A6F-8644-257FF1B80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5382" y="2618320"/>
                <a:ext cx="319467" cy="401873"/>
              </a:xfrm>
              <a:prstGeom prst="rect">
                <a:avLst/>
              </a:prstGeom>
              <a:blipFill rotWithShape="1">
                <a:blip r:embed="rId6"/>
                <a:stretch>
                  <a:fillRect b="-1538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F2193DCD-AA9A-41EA-B085-DC8C22F15359}"/>
              </a:ext>
            </a:extLst>
          </p:cNvPr>
          <p:cNvSpPr txBox="1"/>
          <p:nvPr/>
        </p:nvSpPr>
        <p:spPr>
          <a:xfrm>
            <a:off x="2044319" y="2325361"/>
            <a:ext cx="2779709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내가 가진 카드에는 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이 적혀 있어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C3247DB6-116C-4C86-B41A-B8024CE4D521}"/>
                  </a:ext>
                </a:extLst>
              </p:cNvPr>
              <p:cNvSpPr/>
              <p:nvPr/>
            </p:nvSpPr>
            <p:spPr bwMode="auto">
              <a:xfrm>
                <a:off x="2753328" y="2559075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1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1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247DB6-116C-4C86-B41A-B8024CE4D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3328" y="2559075"/>
                <a:ext cx="319467" cy="40187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8251C38B-6CE8-4B33-B7E7-D087F727B1D8}"/>
              </a:ext>
            </a:extLst>
          </p:cNvPr>
          <p:cNvSpPr txBox="1"/>
          <p:nvPr/>
        </p:nvSpPr>
        <p:spPr>
          <a:xfrm>
            <a:off x="503548" y="2384884"/>
            <a:ext cx="2779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내가 가진 카드에는 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이 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개인 분수가 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적혀 있어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8CB1CFC6-FAE5-4E64-8910-832A76293446}"/>
                  </a:ext>
                </a:extLst>
              </p:cNvPr>
              <p:cNvSpPr/>
              <p:nvPr/>
            </p:nvSpPr>
            <p:spPr bwMode="auto">
              <a:xfrm>
                <a:off x="1065709" y="2636912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1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1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CB1CFC6-FAE5-4E64-8910-832A76293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5709" y="2636912"/>
                <a:ext cx="319467" cy="40187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EABA427A-5D5E-4881-A25D-10D77F8BB203}"/>
              </a:ext>
            </a:extLst>
          </p:cNvPr>
          <p:cNvSpPr/>
          <p:nvPr/>
        </p:nvSpPr>
        <p:spPr>
          <a:xfrm>
            <a:off x="539552" y="24568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EEF03872-1DCE-401A-9242-68DCDD9141EA}"/>
              </a:ext>
            </a:extLst>
          </p:cNvPr>
          <p:cNvGrpSpPr/>
          <p:nvPr/>
        </p:nvGrpSpPr>
        <p:grpSpPr>
          <a:xfrm>
            <a:off x="3211278" y="4668534"/>
            <a:ext cx="856666" cy="560666"/>
            <a:chOff x="-4602729" y="4009030"/>
            <a:chExt cx="856666" cy="560666"/>
          </a:xfrm>
        </p:grpSpPr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3793F932-BA6C-46BD-950F-06347A539980}"/>
                </a:ext>
              </a:extLst>
            </p:cNvPr>
            <p:cNvSpPr/>
            <p:nvPr/>
          </p:nvSpPr>
          <p:spPr bwMode="auto">
            <a:xfrm>
              <a:off x="-4602729" y="4138198"/>
              <a:ext cx="664919" cy="4314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우주</a:t>
              </a: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="" xmlns:a16="http://schemas.microsoft.com/office/drawing/2014/main" id="{82BCA9A0-126A-434C-93A2-6C9836DEB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4106063" y="4009030"/>
              <a:ext cx="360000" cy="355000"/>
            </a:xfrm>
            <a:prstGeom prst="rect">
              <a:avLst/>
            </a:prstGeom>
          </p:spPr>
        </p:pic>
      </p:grpSp>
      <p:pic>
        <p:nvPicPr>
          <p:cNvPr id="29" name="Picture 6">
            <a:extLst>
              <a:ext uri="{FF2B5EF4-FFF2-40B4-BE49-F238E27FC236}">
                <a16:creationId xmlns="" xmlns:a16="http://schemas.microsoft.com/office/drawing/2014/main" id="{9863C2D4-CB21-4789-8385-859E7CCE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7">
            <a:extLst>
              <a:ext uri="{FF2B5EF4-FFF2-40B4-BE49-F238E27FC236}">
                <a16:creationId xmlns="" xmlns:a16="http://schemas.microsoft.com/office/drawing/2014/main" id="{BBE7E6CC-92AA-4A55-969E-99D14CE4C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293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6" name="TextBox 7">
            <a:extLst>
              <a:ext uri="{FF2B5EF4-FFF2-40B4-BE49-F238E27FC236}">
                <a16:creationId xmlns="" xmlns:a16="http://schemas.microsoft.com/office/drawing/2014/main" id="{A301F6F6-F560-4A64-A72D-8D3C78C35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62FE3933-8C6D-42DD-873D-C5A0168BDB5F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48919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6_4_5_01.png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F1863A4F-6F92-4807-BDF9-993AE268EE0E}"/>
              </a:ext>
            </a:extLst>
          </p:cNvPr>
          <p:cNvSpPr/>
          <p:nvPr/>
        </p:nvSpPr>
        <p:spPr>
          <a:xfrm>
            <a:off x="5710907" y="4961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6F053261-FE5B-4DA8-A02A-90D9067D2C46}"/>
              </a:ext>
            </a:extLst>
          </p:cNvPr>
          <p:cNvSpPr/>
          <p:nvPr/>
        </p:nvSpPr>
        <p:spPr>
          <a:xfrm>
            <a:off x="469553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>
            <a:extLst>
              <a:ext uri="{FF2B5EF4-FFF2-40B4-BE49-F238E27FC236}">
                <a16:creationId xmlns="" xmlns:a16="http://schemas.microsoft.com/office/drawing/2014/main" id="{42A71C3C-5193-4233-8F52-8D54EEDA0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150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대체 처리 4">
            <a:extLst>
              <a:ext uri="{FF2B5EF4-FFF2-40B4-BE49-F238E27FC236}">
                <a16:creationId xmlns="" xmlns:a16="http://schemas.microsoft.com/office/drawing/2014/main" id="{3818C930-0CA6-428B-ADCC-CA5196396C36}"/>
              </a:ext>
            </a:extLst>
          </p:cNvPr>
          <p:cNvSpPr/>
          <p:nvPr/>
        </p:nvSpPr>
        <p:spPr>
          <a:xfrm>
            <a:off x="638249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F444B5A-ACEF-413A-8E26-7BD4BFE72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0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="" xmlns:a16="http://schemas.microsoft.com/office/drawing/2014/main" id="{FFA9B974-028B-4398-B543-9822CA2A4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456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85AA0AE-BC4F-4D6E-AA94-C565454A3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="" xmlns:a16="http://schemas.microsoft.com/office/drawing/2014/main" id="{6DC8863F-D044-4A69-8482-57FC1CBC8DCD}"/>
              </a:ext>
            </a:extLst>
          </p:cNvPr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FEC76C-4DDA-4942-BE98-3FE8F092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" name="순서도: 대체 처리 12">
            <a:extLst>
              <a:ext uri="{FF2B5EF4-FFF2-40B4-BE49-F238E27FC236}">
                <a16:creationId xmlns="" xmlns:a16="http://schemas.microsoft.com/office/drawing/2014/main" id="{F5C21288-FBFE-4BF3-B3B7-4500EF100EE0}"/>
              </a:ext>
            </a:extLst>
          </p:cNvPr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BE20AF1-90DD-4CB2-9F16-2FF71A1FE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5" name="순서도: 대체 처리 14">
            <a:extLst>
              <a:ext uri="{FF2B5EF4-FFF2-40B4-BE49-F238E27FC236}">
                <a16:creationId xmlns="" xmlns:a16="http://schemas.microsoft.com/office/drawing/2014/main" id="{80807D21-0EBA-484B-B2D8-5EA68CA56D26}"/>
              </a:ext>
            </a:extLst>
          </p:cNvPr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A5BAAAD-BCFE-4651-9C46-D15E8543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7" name="순서도: 대체 처리 16">
            <a:extLst>
              <a:ext uri="{FF2B5EF4-FFF2-40B4-BE49-F238E27FC236}">
                <a16:creationId xmlns="" xmlns:a16="http://schemas.microsoft.com/office/drawing/2014/main" id="{99BD0CD1-4F8E-43CB-8A41-23140FFFD572}"/>
              </a:ext>
            </a:extLst>
          </p:cNvPr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9999261-A0D0-4962-839E-2A303CD2A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순서도: 대체 처리 18">
            <a:extLst>
              <a:ext uri="{FF2B5EF4-FFF2-40B4-BE49-F238E27FC236}">
                <a16:creationId xmlns="" xmlns:a16="http://schemas.microsoft.com/office/drawing/2014/main" id="{D5E040A5-48AE-4F48-8D5F-D1C031EFFAF4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F1617D4-334F-40DA-BAC9-7E7A2842F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607A7215-4C09-4119-A185-C121CFA3D3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68" y="1631834"/>
            <a:ext cx="340779" cy="357006"/>
          </a:xfrm>
          <a:prstGeom prst="rect">
            <a:avLst/>
          </a:prstGeom>
        </p:spPr>
      </p:pic>
      <p:sp>
        <p:nvSpPr>
          <p:cNvPr id="22" name="TextBox 43">
            <a:extLst>
              <a:ext uri="{FF2B5EF4-FFF2-40B4-BE49-F238E27FC236}">
                <a16:creationId xmlns="" xmlns:a16="http://schemas.microsoft.com/office/drawing/2014/main" id="{7DCC71EF-051C-42D4-A948-7AC85E973BB3}"/>
              </a:ext>
            </a:extLst>
          </p:cNvPr>
          <p:cNvSpPr txBox="1"/>
          <p:nvPr/>
        </p:nvSpPr>
        <p:spPr>
          <a:xfrm>
            <a:off x="644499" y="1599764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분수가 적힌 카드를 가진 친구를 찾아 이름을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270F2A4-0FCF-439E-AB76-D8FFC126026A}"/>
              </a:ext>
            </a:extLst>
          </p:cNvPr>
          <p:cNvSpPr/>
          <p:nvPr/>
        </p:nvSpPr>
        <p:spPr>
          <a:xfrm>
            <a:off x="360587" y="3176972"/>
            <a:ext cx="1587548" cy="3689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바르게 색칠한 친구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BE5E63E4-9AF9-498C-BCA9-DEADE0C41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4437661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5C7A8843-1F55-46F0-9167-C330B4C57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537" y="2303973"/>
            <a:ext cx="5161550" cy="250069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CF5E0C31-1E13-46E4-87DA-C3B0DF0BCD7B}"/>
              </a:ext>
            </a:extLst>
          </p:cNvPr>
          <p:cNvSpPr/>
          <p:nvPr/>
        </p:nvSpPr>
        <p:spPr>
          <a:xfrm>
            <a:off x="863588" y="2375981"/>
            <a:ext cx="1920933" cy="87299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E89A4BCD-D1F6-4971-8CDA-35EE11AF4F50}"/>
              </a:ext>
            </a:extLst>
          </p:cNvPr>
          <p:cNvSpPr/>
          <p:nvPr/>
        </p:nvSpPr>
        <p:spPr>
          <a:xfrm>
            <a:off x="3959454" y="2257215"/>
            <a:ext cx="2556762" cy="10563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A84C75CE-2E1B-4940-A5D6-D4FF5F0AF03F}"/>
              </a:ext>
            </a:extLst>
          </p:cNvPr>
          <p:cNvSpPr/>
          <p:nvPr/>
        </p:nvSpPr>
        <p:spPr>
          <a:xfrm>
            <a:off x="2562029" y="2240868"/>
            <a:ext cx="1587548" cy="79363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F589B6D9-60DE-468E-BBB3-6A8C8D3C8A9E}"/>
              </a:ext>
            </a:extLst>
          </p:cNvPr>
          <p:cNvSpPr/>
          <p:nvPr/>
        </p:nvSpPr>
        <p:spPr>
          <a:xfrm>
            <a:off x="4996127" y="4009924"/>
            <a:ext cx="714780" cy="283172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샛별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F78479CD-8629-4DF6-8E2E-D04936B917B0}"/>
              </a:ext>
            </a:extLst>
          </p:cNvPr>
          <p:cNvSpPr/>
          <p:nvPr/>
        </p:nvSpPr>
        <p:spPr>
          <a:xfrm>
            <a:off x="3719005" y="3842776"/>
            <a:ext cx="714780" cy="257429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달이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C8F64C62-8DAA-4318-A0E0-67053234CFF5}"/>
              </a:ext>
            </a:extLst>
          </p:cNvPr>
          <p:cNvSpPr/>
          <p:nvPr/>
        </p:nvSpPr>
        <p:spPr>
          <a:xfrm>
            <a:off x="1325840" y="3969060"/>
            <a:ext cx="714780" cy="283172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FAE2C73-1593-4C45-A635-A10542D2322E}"/>
              </a:ext>
            </a:extLst>
          </p:cNvPr>
          <p:cNvSpPr txBox="1"/>
          <p:nvPr/>
        </p:nvSpPr>
        <p:spPr>
          <a:xfrm>
            <a:off x="3887924" y="2372687"/>
            <a:ext cx="2779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내가 가진 카드에는 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 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보다 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크고 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 작은 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분수가 적혀 있어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EFBC9C97-5E75-43DD-BFE3-B083F33293C0}"/>
                  </a:ext>
                </a:extLst>
              </p:cNvPr>
              <p:cNvSpPr/>
              <p:nvPr/>
            </p:nvSpPr>
            <p:spPr bwMode="auto">
              <a:xfrm>
                <a:off x="5710907" y="2343668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1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1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FBC9C97-5E75-43DD-BFE3-B083F3329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0907" y="2343668"/>
                <a:ext cx="319467" cy="40187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A605A120-C924-4A6F-8644-257FF1B80415}"/>
                  </a:ext>
                </a:extLst>
              </p:cNvPr>
              <p:cNvSpPr/>
              <p:nvPr/>
            </p:nvSpPr>
            <p:spPr bwMode="auto">
              <a:xfrm>
                <a:off x="4955382" y="2618320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1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num>
                        <m:den>
                          <m:r>
                            <a:rPr lang="en-US" altLang="ko-KR" sz="11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605A120-C924-4A6F-8644-257FF1B80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5382" y="2618320"/>
                <a:ext cx="319467" cy="401873"/>
              </a:xfrm>
              <a:prstGeom prst="rect">
                <a:avLst/>
              </a:prstGeom>
              <a:blipFill rotWithShape="1">
                <a:blip r:embed="rId6"/>
                <a:stretch>
                  <a:fillRect b="-1538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F2193DCD-AA9A-41EA-B085-DC8C22F15359}"/>
              </a:ext>
            </a:extLst>
          </p:cNvPr>
          <p:cNvSpPr txBox="1"/>
          <p:nvPr/>
        </p:nvSpPr>
        <p:spPr>
          <a:xfrm>
            <a:off x="2044319" y="2325361"/>
            <a:ext cx="2779709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내가 가진 카드에는 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이 적혀 있어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C3247DB6-116C-4C86-B41A-B8024CE4D521}"/>
                  </a:ext>
                </a:extLst>
              </p:cNvPr>
              <p:cNvSpPr/>
              <p:nvPr/>
            </p:nvSpPr>
            <p:spPr bwMode="auto">
              <a:xfrm>
                <a:off x="2753328" y="2559075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1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1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247DB6-116C-4C86-B41A-B8024CE4D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3328" y="2559075"/>
                <a:ext cx="319467" cy="40187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8251C38B-6CE8-4B33-B7E7-D087F727B1D8}"/>
              </a:ext>
            </a:extLst>
          </p:cNvPr>
          <p:cNvSpPr txBox="1"/>
          <p:nvPr/>
        </p:nvSpPr>
        <p:spPr>
          <a:xfrm>
            <a:off x="503548" y="2384884"/>
            <a:ext cx="2779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내가 가진 카드에는 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이 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개인 분수가 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적혀 있어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8CB1CFC6-FAE5-4E64-8910-832A76293446}"/>
                  </a:ext>
                </a:extLst>
              </p:cNvPr>
              <p:cNvSpPr/>
              <p:nvPr/>
            </p:nvSpPr>
            <p:spPr bwMode="auto">
              <a:xfrm>
                <a:off x="1065709" y="2636912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1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1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CB1CFC6-FAE5-4E64-8910-832A76293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5709" y="2636912"/>
                <a:ext cx="319467" cy="40187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EEF03872-1DCE-401A-9242-68DCDD9141EA}"/>
              </a:ext>
            </a:extLst>
          </p:cNvPr>
          <p:cNvGrpSpPr/>
          <p:nvPr/>
        </p:nvGrpSpPr>
        <p:grpSpPr>
          <a:xfrm>
            <a:off x="3211278" y="4668534"/>
            <a:ext cx="856666" cy="560666"/>
            <a:chOff x="-4602729" y="4009030"/>
            <a:chExt cx="856666" cy="560666"/>
          </a:xfrm>
        </p:grpSpPr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3793F932-BA6C-46BD-950F-06347A539980}"/>
                </a:ext>
              </a:extLst>
            </p:cNvPr>
            <p:cNvSpPr/>
            <p:nvPr/>
          </p:nvSpPr>
          <p:spPr bwMode="auto">
            <a:xfrm>
              <a:off x="-4602729" y="4138198"/>
              <a:ext cx="664919" cy="4314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우주</a:t>
              </a: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="" xmlns:a16="http://schemas.microsoft.com/office/drawing/2014/main" id="{82BCA9A0-126A-434C-93A2-6C9836DEB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4106063" y="4009030"/>
              <a:ext cx="360000" cy="355000"/>
            </a:xfrm>
            <a:prstGeom prst="rect">
              <a:avLst/>
            </a:prstGeom>
          </p:spPr>
        </p:pic>
      </p:grpSp>
      <p:pic>
        <p:nvPicPr>
          <p:cNvPr id="29" name="Picture 6">
            <a:extLst>
              <a:ext uri="{FF2B5EF4-FFF2-40B4-BE49-F238E27FC236}">
                <a16:creationId xmlns="" xmlns:a16="http://schemas.microsoft.com/office/drawing/2014/main" id="{9863C2D4-CB21-4789-8385-859E7CCE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7">
            <a:extLst>
              <a:ext uri="{FF2B5EF4-FFF2-40B4-BE49-F238E27FC236}">
                <a16:creationId xmlns="" xmlns:a16="http://schemas.microsoft.com/office/drawing/2014/main" id="{BBE7E6CC-92AA-4A55-969E-99D14CE4C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293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6" name="TextBox 7">
            <a:extLst>
              <a:ext uri="{FF2B5EF4-FFF2-40B4-BE49-F238E27FC236}">
                <a16:creationId xmlns="" xmlns:a16="http://schemas.microsoft.com/office/drawing/2014/main" id="{A301F6F6-F560-4A64-A72D-8D3C78C35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62FE3933-8C6D-42DD-873D-C5A0168BDB5F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3" name="Picture 12">
            <a:extLst>
              <a:ext uri="{FF2B5EF4-FFF2-40B4-BE49-F238E27FC236}">
                <a16:creationId xmlns="" xmlns:a16="http://schemas.microsoft.com/office/drawing/2014/main" id="{42A71C3C-5193-4233-8F52-8D54EEDA0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7E8679F3-ABFE-48E5-8D86-842F7B07DA68}"/>
              </a:ext>
            </a:extLst>
          </p:cNvPr>
          <p:cNvGrpSpPr/>
          <p:nvPr/>
        </p:nvGrpSpPr>
        <p:grpSpPr>
          <a:xfrm>
            <a:off x="175934" y="3194516"/>
            <a:ext cx="6667165" cy="2019177"/>
            <a:chOff x="179512" y="3342405"/>
            <a:chExt cx="6667165" cy="1930885"/>
          </a:xfrm>
        </p:grpSpPr>
        <p:sp>
          <p:nvSpPr>
            <p:cNvPr id="68" name="직각 삼각형 67">
              <a:extLst>
                <a:ext uri="{FF2B5EF4-FFF2-40B4-BE49-F238E27FC236}">
                  <a16:creationId xmlns="" xmlns:a16="http://schemas.microsoft.com/office/drawing/2014/main" id="{2AEE3835-9E2D-45F3-BEA8-6CF83F2531B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7D4602B6-AD8F-4623-9EC7-8E7A3CB8C6D4}"/>
                </a:ext>
              </a:extLst>
            </p:cNvPr>
            <p:cNvSpPr/>
            <p:nvPr/>
          </p:nvSpPr>
          <p:spPr>
            <a:xfrm>
              <a:off x="179512" y="3704367"/>
              <a:ext cx="6667165" cy="13808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70" name="Picture 2">
              <a:extLst>
                <a:ext uri="{FF2B5EF4-FFF2-40B4-BE49-F238E27FC236}">
                  <a16:creationId xmlns="" xmlns:a16="http://schemas.microsoft.com/office/drawing/2014/main" id="{1571495D-15EC-4BDA-BF08-3546D5E8D7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42405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TextBox 43">
            <a:extLst>
              <a:ext uri="{FF2B5EF4-FFF2-40B4-BE49-F238E27FC236}">
                <a16:creationId xmlns="" xmlns:a16="http://schemas.microsoft.com/office/drawing/2014/main" id="{B0BF62E5-8EFE-4F84-9F1D-6131D2E178AF}"/>
              </a:ext>
            </a:extLst>
          </p:cNvPr>
          <p:cNvSpPr txBox="1"/>
          <p:nvPr/>
        </p:nvSpPr>
        <p:spPr>
          <a:xfrm>
            <a:off x="175934" y="3679284"/>
            <a:ext cx="6700322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우주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달이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샛별이가 가진 카드에 적힌 분수는 각각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 , 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이므로 가장 큰 분수가 적힌 카드를 가진 친구는 우주입니다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B8FD9B50-66B3-4EF6-9481-9934E4212C0A}"/>
                  </a:ext>
                </a:extLst>
              </p:cNvPr>
              <p:cNvSpPr/>
              <p:nvPr/>
            </p:nvSpPr>
            <p:spPr bwMode="auto">
              <a:xfrm>
                <a:off x="5404661" y="3854451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5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8FD9B50-66B3-4EF6-9481-9934E4212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4661" y="3854451"/>
                <a:ext cx="319467" cy="401873"/>
              </a:xfrm>
              <a:prstGeom prst="rect">
                <a:avLst/>
              </a:prstGeom>
              <a:blipFill rotWithShape="1">
                <a:blip r:embed="rId13"/>
                <a:stretch>
                  <a:fillRect t="-9091" b="-1515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B8FD9B50-66B3-4EF6-9481-9934E4212C0A}"/>
                  </a:ext>
                </a:extLst>
              </p:cNvPr>
              <p:cNvSpPr/>
              <p:nvPr/>
            </p:nvSpPr>
            <p:spPr bwMode="auto">
              <a:xfrm>
                <a:off x="5872713" y="3855219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8FD9B50-66B3-4EF6-9481-9934E4212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2713" y="3855219"/>
                <a:ext cx="319467" cy="401873"/>
              </a:xfrm>
              <a:prstGeom prst="rect">
                <a:avLst/>
              </a:prstGeom>
              <a:blipFill rotWithShape="1">
                <a:blip r:embed="rId14"/>
                <a:stretch>
                  <a:fillRect t="-7576" b="-1515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B8FD9B50-66B3-4EF6-9481-9934E4212C0A}"/>
                  </a:ext>
                </a:extLst>
              </p:cNvPr>
              <p:cNvSpPr/>
              <p:nvPr/>
            </p:nvSpPr>
            <p:spPr bwMode="auto">
              <a:xfrm>
                <a:off x="6340765" y="3855219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4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8FD9B50-66B3-4EF6-9481-9934E4212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40765" y="3855219"/>
                <a:ext cx="319467" cy="401873"/>
              </a:xfrm>
              <a:prstGeom prst="rect">
                <a:avLst/>
              </a:prstGeom>
              <a:blipFill rotWithShape="1">
                <a:blip r:embed="rId15"/>
                <a:stretch>
                  <a:fillRect t="-7576" b="-1515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74B189B1-6213-47BC-937E-E6E62147AB9B}"/>
              </a:ext>
            </a:extLst>
          </p:cNvPr>
          <p:cNvSpPr txBox="1"/>
          <p:nvPr/>
        </p:nvSpPr>
        <p:spPr>
          <a:xfrm>
            <a:off x="7018371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65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7859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suhi_h_0301_06_0005html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90~91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795842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79584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529165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518872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638659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37630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09485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084557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820061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809768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80293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4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D6F6865E-A29D-441D-BFE0-485792CB5C7D}"/>
              </a:ext>
            </a:extLst>
          </p:cNvPr>
          <p:cNvSpPr/>
          <p:nvPr/>
        </p:nvSpPr>
        <p:spPr>
          <a:xfrm>
            <a:off x="6663207" y="5239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64BAAEC7-40E5-4678-963E-2E95D2FE8E79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35C1A374-B345-4999-9ABD-1CE19E3DC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5" name="TextBox 43">
            <a:extLst>
              <a:ext uri="{FF2B5EF4-FFF2-40B4-BE49-F238E27FC236}">
                <a16:creationId xmlns="" xmlns:a16="http://schemas.microsoft.com/office/drawing/2014/main" id="{B80BD134-AE2F-4B67-917F-CF20B07267B6}"/>
              </a:ext>
            </a:extLst>
          </p:cNvPr>
          <p:cNvSpPr txBox="1"/>
          <p:nvPr/>
        </p:nvSpPr>
        <p:spPr>
          <a:xfrm>
            <a:off x="681532" y="2348880"/>
            <a:ext cx="5978700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분모가 같은 분수는 분자가 큰 쪽이 더 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C18DFEA7-4978-4641-A9F0-F7F3F6CED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551" y="2968186"/>
            <a:ext cx="987684" cy="125974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2C1721E4-18BB-4CEE-BBB9-C9A692F65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870" y="2966708"/>
            <a:ext cx="952198" cy="12301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id="{A5B8EDBF-BB4F-419F-A196-99C99D4A7079}"/>
                  </a:ext>
                </a:extLst>
              </p:cNvPr>
              <p:cNvSpPr/>
              <p:nvPr/>
            </p:nvSpPr>
            <p:spPr bwMode="auto">
              <a:xfrm>
                <a:off x="3030201" y="3357027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5B8EDBF-BB4F-419F-A196-99C99D4A7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0201" y="3357027"/>
                <a:ext cx="319467" cy="401873"/>
              </a:xfrm>
              <a:prstGeom prst="rect">
                <a:avLst/>
              </a:prstGeom>
              <a:blipFill rotWithShape="1">
                <a:blip r:embed="rId5"/>
                <a:stretch>
                  <a:fillRect t="-9091" b="-13636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="" xmlns:a16="http://schemas.microsoft.com/office/drawing/2014/main" id="{F8C5FAF7-09F8-45A6-B628-306F5B1C4693}"/>
                  </a:ext>
                </a:extLst>
              </p:cNvPr>
              <p:cNvSpPr/>
              <p:nvPr/>
            </p:nvSpPr>
            <p:spPr bwMode="auto">
              <a:xfrm>
                <a:off x="3640465" y="3357027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8C5FAF7-09F8-45A6-B628-306F5B1C4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0465" y="3357027"/>
                <a:ext cx="319467" cy="401873"/>
              </a:xfrm>
              <a:prstGeom prst="rect">
                <a:avLst/>
              </a:prstGeom>
              <a:blipFill rotWithShape="1">
                <a:blip r:embed="rId6"/>
                <a:stretch>
                  <a:fillRect t="-9091" b="-1515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CE730B53-C73F-4AD1-BDA0-EE90CB29DD72}"/>
              </a:ext>
            </a:extLst>
          </p:cNvPr>
          <p:cNvSpPr txBox="1"/>
          <p:nvPr/>
        </p:nvSpPr>
        <p:spPr>
          <a:xfrm>
            <a:off x="3263759" y="3404319"/>
            <a:ext cx="4441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말풍선: 모서리가 둥근 사각형 40">
            <a:extLst>
              <a:ext uri="{FF2B5EF4-FFF2-40B4-BE49-F238E27FC236}">
                <a16:creationId xmlns="" xmlns:a16="http://schemas.microsoft.com/office/drawing/2014/main" id="{FFC6E567-F66B-4F9E-9A1A-B12C6019BAC9}"/>
              </a:ext>
            </a:extLst>
          </p:cNvPr>
          <p:cNvSpPr/>
          <p:nvPr/>
        </p:nvSpPr>
        <p:spPr>
          <a:xfrm flipH="1">
            <a:off x="1223629" y="4437112"/>
            <a:ext cx="1781468" cy="733211"/>
          </a:xfrm>
          <a:prstGeom prst="wedgeRoundRectCallout">
            <a:avLst>
              <a:gd name="adj1" fmla="val -6524"/>
              <a:gd name="adj2" fmla="val -75203"/>
              <a:gd name="adj3" fmla="val 16667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42" name="말풍선: 모서리가 둥근 사각형 41">
            <a:extLst>
              <a:ext uri="{FF2B5EF4-FFF2-40B4-BE49-F238E27FC236}">
                <a16:creationId xmlns="" xmlns:a16="http://schemas.microsoft.com/office/drawing/2014/main" id="{7E54A047-3C94-4E16-A16D-65F79AA64C61}"/>
              </a:ext>
            </a:extLst>
          </p:cNvPr>
          <p:cNvSpPr/>
          <p:nvPr/>
        </p:nvSpPr>
        <p:spPr>
          <a:xfrm>
            <a:off x="3799041" y="4437112"/>
            <a:ext cx="1781468" cy="733211"/>
          </a:xfrm>
          <a:prstGeom prst="wedgeRoundRectCallout">
            <a:avLst>
              <a:gd name="adj1" fmla="val -7593"/>
              <a:gd name="adj2" fmla="val -75203"/>
              <a:gd name="adj3" fmla="val 16667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7C306C27-2FC0-4C59-8E59-D396D5201127}"/>
                  </a:ext>
                </a:extLst>
              </p:cNvPr>
              <p:cNvSpPr/>
              <p:nvPr/>
            </p:nvSpPr>
            <p:spPr bwMode="auto">
              <a:xfrm>
                <a:off x="1624241" y="4594259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C306C27-2FC0-4C59-8E59-D396D5201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4241" y="4594259"/>
                <a:ext cx="319467" cy="401873"/>
              </a:xfrm>
              <a:prstGeom prst="rect">
                <a:avLst/>
              </a:prstGeom>
              <a:blipFill rotWithShape="1">
                <a:blip r:embed="rId7"/>
                <a:stretch>
                  <a:fillRect t="-9091" b="-13636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EF384F56-F597-49C0-8AD0-42D24FFBB3AB}"/>
                  </a:ext>
                </a:extLst>
              </p:cNvPr>
              <p:cNvSpPr/>
              <p:nvPr/>
            </p:nvSpPr>
            <p:spPr bwMode="auto">
              <a:xfrm>
                <a:off x="4252533" y="4594259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F384F56-F597-49C0-8AD0-42D24FFBB3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2533" y="4594259"/>
                <a:ext cx="319467" cy="401873"/>
              </a:xfrm>
              <a:prstGeom prst="rect">
                <a:avLst/>
              </a:prstGeom>
              <a:blipFill rotWithShape="1">
                <a:blip r:embed="rId8"/>
                <a:stretch>
                  <a:fillRect t="-9091" b="-13636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7246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6_4_5_01.svg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10" y="2525498"/>
            <a:ext cx="180174" cy="19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D6F6865E-A29D-441D-BFE0-485792CB5C7D}"/>
              </a:ext>
            </a:extLst>
          </p:cNvPr>
          <p:cNvSpPr/>
          <p:nvPr/>
        </p:nvSpPr>
        <p:spPr>
          <a:xfrm>
            <a:off x="1033932" y="43203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9E2F71A-8BC8-4E49-87C4-2173E3456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273978"/>
            <a:ext cx="2986021" cy="17329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F412C16-A294-4FFE-BDC1-DBC616F7F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776" y="2343809"/>
            <a:ext cx="2990464" cy="1688524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29165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8872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8659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7630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09485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84557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20061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9768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795842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95842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팝업화면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1965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6_4_1_01.png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7DD0358E-DEBA-4CE7-BF43-F178C55A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0F9B049F-F8B8-4773-8BB4-D81DF7AD790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94A95BB1-0BBA-4D97-BDDD-31C8966887D7}"/>
              </a:ext>
            </a:extLst>
          </p:cNvPr>
          <p:cNvSpPr txBox="1"/>
          <p:nvPr/>
        </p:nvSpPr>
        <p:spPr>
          <a:xfrm>
            <a:off x="747615" y="3245205"/>
            <a:ext cx="4004597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은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        개입니다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28BB9A87-4EE6-485E-8850-4EB64242328F}"/>
              </a:ext>
            </a:extLst>
          </p:cNvPr>
          <p:cNvSpPr/>
          <p:nvPr/>
        </p:nvSpPr>
        <p:spPr>
          <a:xfrm>
            <a:off x="247267" y="21279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Picture 6">
            <a:extLst>
              <a:ext uri="{FF2B5EF4-FFF2-40B4-BE49-F238E27FC236}">
                <a16:creationId xmlns="" xmlns:a16="http://schemas.microsoft.com/office/drawing/2014/main" id="{5E1618C2-B66E-47F5-A1D5-67267533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="" xmlns:a16="http://schemas.microsoft.com/office/drawing/2014/main" id="{6D301405-70EF-496B-A2AD-C9C59FCE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6CECF778-BA15-4302-9695-25ED95DE24E4}"/>
              </a:ext>
            </a:extLst>
          </p:cNvPr>
          <p:cNvSpPr/>
          <p:nvPr/>
        </p:nvSpPr>
        <p:spPr>
          <a:xfrm>
            <a:off x="5279120" y="5067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="" xmlns:a16="http://schemas.microsoft.com/office/drawing/2014/main" id="{BC2A9A72-3EBF-4AF8-BB2B-E98A5148205D}"/>
              </a:ext>
            </a:extLst>
          </p:cNvPr>
          <p:cNvSpPr/>
          <p:nvPr/>
        </p:nvSpPr>
        <p:spPr>
          <a:xfrm>
            <a:off x="6205205" y="50157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CD5EFD33-7636-4525-8B06-66D79C5C1C8D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AC7D26B5-4202-484F-B668-5E087C14E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TextBox 43">
            <a:extLst>
              <a:ext uri="{FF2B5EF4-FFF2-40B4-BE49-F238E27FC236}">
                <a16:creationId xmlns="" xmlns:a16="http://schemas.microsoft.com/office/drawing/2014/main" id="{4C97390A-FEC7-4718-A582-707624ABC8B0}"/>
              </a:ext>
            </a:extLst>
          </p:cNvPr>
          <p:cNvSpPr txBox="1"/>
          <p:nvPr/>
        </p:nvSpPr>
        <p:spPr>
          <a:xfrm>
            <a:off x="1502263" y="4306132"/>
            <a:ext cx="4395352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과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중에서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더 큰 분수는              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6175F7E1-1925-4221-84A9-F9CDFD8BD31D}"/>
              </a:ext>
            </a:extLst>
          </p:cNvPr>
          <p:cNvGrpSpPr/>
          <p:nvPr/>
        </p:nvGrpSpPr>
        <p:grpSpPr>
          <a:xfrm>
            <a:off x="4369783" y="4006936"/>
            <a:ext cx="850289" cy="937125"/>
            <a:chOff x="6443494" y="3441291"/>
            <a:chExt cx="850289" cy="937125"/>
          </a:xfrm>
        </p:grpSpPr>
        <p:grpSp>
          <p:nvGrpSpPr>
            <p:cNvPr id="70" name="그룹 69">
              <a:extLst>
                <a:ext uri="{FF2B5EF4-FFF2-40B4-BE49-F238E27FC236}">
                  <a16:creationId xmlns="" xmlns:a16="http://schemas.microsoft.com/office/drawing/2014/main" id="{C97D4613-AEC7-4D56-B228-343652FF5530}"/>
                </a:ext>
              </a:extLst>
            </p:cNvPr>
            <p:cNvGrpSpPr/>
            <p:nvPr/>
          </p:nvGrpSpPr>
          <p:grpSpPr>
            <a:xfrm>
              <a:off x="6509205" y="3441291"/>
              <a:ext cx="784578" cy="925617"/>
              <a:chOff x="1714031" y="4066732"/>
              <a:chExt cx="784578" cy="925617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B865B081-F4E9-4C41-8B2C-705DB81A6EB6}"/>
                  </a:ext>
                </a:extLst>
              </p:cNvPr>
              <p:cNvSpPr/>
              <p:nvPr/>
            </p:nvSpPr>
            <p:spPr bwMode="auto">
              <a:xfrm>
                <a:off x="1714031" y="4285017"/>
                <a:ext cx="648113" cy="707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75" name="그림 74">
                <a:extLst>
                  <a:ext uri="{FF2B5EF4-FFF2-40B4-BE49-F238E27FC236}">
                    <a16:creationId xmlns="" xmlns:a16="http://schemas.microsoft.com/office/drawing/2014/main" id="{67FCE8FC-1E03-40F2-80FC-709408CA86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8609" y="406673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5D46BDDB-4E63-46ED-B564-5CE718FE154D}"/>
                </a:ext>
              </a:extLst>
            </p:cNvPr>
            <p:cNvSpPr txBox="1"/>
            <p:nvPr/>
          </p:nvSpPr>
          <p:spPr>
            <a:xfrm>
              <a:off x="6449781" y="3978306"/>
              <a:ext cx="7851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2000" b="1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319DDC9F-BC50-4D22-85FF-C7B316704720}"/>
                </a:ext>
              </a:extLst>
            </p:cNvPr>
            <p:cNvSpPr txBox="1"/>
            <p:nvPr/>
          </p:nvSpPr>
          <p:spPr>
            <a:xfrm>
              <a:off x="6443494" y="3637712"/>
              <a:ext cx="7851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2000" b="1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8C2AA069-6451-40DB-9BFF-A39AB9FD0EB0}"/>
                </a:ext>
              </a:extLst>
            </p:cNvPr>
            <p:cNvCxnSpPr/>
            <p:nvPr/>
          </p:nvCxnSpPr>
          <p:spPr bwMode="auto">
            <a:xfrm>
              <a:off x="6652619" y="4001818"/>
              <a:ext cx="366971" cy="0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6" name="Picture 31">
            <a:extLst>
              <a:ext uri="{FF2B5EF4-FFF2-40B4-BE49-F238E27FC236}">
                <a16:creationId xmlns="" xmlns:a16="http://schemas.microsoft.com/office/drawing/2014/main" id="{9A81562A-5AEF-4E0F-AFFD-05F995562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231" y="438295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DB7F0886-A5E0-46B9-8B66-BE73BBB42CCE}"/>
                  </a:ext>
                </a:extLst>
              </p:cNvPr>
              <p:cNvSpPr/>
              <p:nvPr/>
            </p:nvSpPr>
            <p:spPr bwMode="auto">
              <a:xfrm>
                <a:off x="1287365" y="3271998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B7F0886-A5E0-46B9-8B66-BE73BBB42C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7365" y="3271998"/>
                <a:ext cx="319467" cy="401873"/>
              </a:xfrm>
              <a:prstGeom prst="rect">
                <a:avLst/>
              </a:prstGeom>
              <a:blipFill rotWithShape="1">
                <a:blip r:embed="rId9"/>
                <a:stretch>
                  <a:fillRect t="-9091" b="-13636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45781990-8C0C-42CF-A6CB-7F36D4553C0B}"/>
                  </a:ext>
                </a:extLst>
              </p:cNvPr>
              <p:cNvSpPr/>
              <p:nvPr/>
            </p:nvSpPr>
            <p:spPr bwMode="auto">
              <a:xfrm>
                <a:off x="689285" y="3271998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5781990-8C0C-42CF-A6CB-7F36D4553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285" y="3271998"/>
                <a:ext cx="319467" cy="401873"/>
              </a:xfrm>
              <a:prstGeom prst="rect">
                <a:avLst/>
              </a:prstGeom>
              <a:blipFill rotWithShape="1">
                <a:blip r:embed="rId10"/>
                <a:stretch>
                  <a:fillRect t="-9091" b="-13636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43">
            <a:extLst>
              <a:ext uri="{FF2B5EF4-FFF2-40B4-BE49-F238E27FC236}">
                <a16:creationId xmlns="" xmlns:a16="http://schemas.microsoft.com/office/drawing/2014/main" id="{5B8F2517-7041-4089-AF25-98CA7FDC3E97}"/>
              </a:ext>
            </a:extLst>
          </p:cNvPr>
          <p:cNvSpPr txBox="1"/>
          <p:nvPr/>
        </p:nvSpPr>
        <p:spPr>
          <a:xfrm>
            <a:off x="4067944" y="3281209"/>
            <a:ext cx="270030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A9ACCD0E-FCAD-4F51-8309-F8492CB92B74}"/>
                  </a:ext>
                </a:extLst>
              </p:cNvPr>
              <p:cNvSpPr/>
              <p:nvPr/>
            </p:nvSpPr>
            <p:spPr bwMode="auto">
              <a:xfrm>
                <a:off x="4608004" y="3290467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9ACCD0E-FCAD-4F51-8309-F8492CB92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8004" y="3290467"/>
                <a:ext cx="319467" cy="401873"/>
              </a:xfrm>
              <a:prstGeom prst="rect">
                <a:avLst/>
              </a:prstGeom>
              <a:blipFill rotWithShape="1">
                <a:blip r:embed="rId11"/>
                <a:stretch>
                  <a:fillRect t="-9091" b="-13636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>
                <a:extLst>
                  <a:ext uri="{FF2B5EF4-FFF2-40B4-BE49-F238E27FC236}">
                    <a16:creationId xmlns="" xmlns:a16="http://schemas.microsoft.com/office/drawing/2014/main" id="{AB8092B7-1ED9-4DC8-94B9-FFC92D198F30}"/>
                  </a:ext>
                </a:extLst>
              </p:cNvPr>
              <p:cNvSpPr/>
              <p:nvPr/>
            </p:nvSpPr>
            <p:spPr bwMode="auto">
              <a:xfrm>
                <a:off x="4032700" y="3290467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B8092B7-1ED9-4DC8-94B9-FFC92D198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2700" y="3290467"/>
                <a:ext cx="319467" cy="401873"/>
              </a:xfrm>
              <a:prstGeom prst="rect">
                <a:avLst/>
              </a:prstGeom>
              <a:blipFill rotWithShape="1">
                <a:blip r:embed="rId12"/>
                <a:stretch>
                  <a:fillRect t="-7576" b="-13636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B679C559-8235-4C79-9236-F64C969D6625}"/>
              </a:ext>
            </a:extLst>
          </p:cNvPr>
          <p:cNvGrpSpPr/>
          <p:nvPr/>
        </p:nvGrpSpPr>
        <p:grpSpPr>
          <a:xfrm>
            <a:off x="1934748" y="3150338"/>
            <a:ext cx="512976" cy="550519"/>
            <a:chOff x="2057906" y="4066732"/>
            <a:chExt cx="512976" cy="550519"/>
          </a:xfrm>
        </p:grpSpPr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404F31E7-D98E-477A-9577-3BCD871CE966}"/>
                </a:ext>
              </a:extLst>
            </p:cNvPr>
            <p:cNvSpPr/>
            <p:nvPr/>
          </p:nvSpPr>
          <p:spPr bwMode="auto">
            <a:xfrm>
              <a:off x="2057906" y="4210748"/>
              <a:ext cx="332996" cy="4065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="" xmlns:a16="http://schemas.microsoft.com/office/drawing/2014/main" id="{82AB3659-0392-4C30-A658-8DDE72B53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0882" y="4066732"/>
              <a:ext cx="360000" cy="355000"/>
            </a:xfrm>
            <a:prstGeom prst="rect">
              <a:avLst/>
            </a:prstGeom>
          </p:spPr>
        </p:pic>
      </p:grp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1943C3FA-A584-40D1-ABED-28459D35C475}"/>
              </a:ext>
            </a:extLst>
          </p:cNvPr>
          <p:cNvGrpSpPr/>
          <p:nvPr/>
        </p:nvGrpSpPr>
        <p:grpSpPr>
          <a:xfrm>
            <a:off x="5205114" y="3168807"/>
            <a:ext cx="512976" cy="550519"/>
            <a:chOff x="2057906" y="4066732"/>
            <a:chExt cx="512976" cy="550519"/>
          </a:xfrm>
        </p:grpSpPr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413A22F2-2958-4F72-9CE4-EFCC1346A11D}"/>
                </a:ext>
              </a:extLst>
            </p:cNvPr>
            <p:cNvSpPr/>
            <p:nvPr/>
          </p:nvSpPr>
          <p:spPr bwMode="auto">
            <a:xfrm>
              <a:off x="2057906" y="4210748"/>
              <a:ext cx="332996" cy="4065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4" name="그림 93">
              <a:extLst>
                <a:ext uri="{FF2B5EF4-FFF2-40B4-BE49-F238E27FC236}">
                  <a16:creationId xmlns="" xmlns:a16="http://schemas.microsoft.com/office/drawing/2014/main" id="{8D55FDC6-9857-46EB-8914-3F674B808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0882" y="4066732"/>
              <a:ext cx="360000" cy="355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>
                <a:extLst>
                  <a:ext uri="{FF2B5EF4-FFF2-40B4-BE49-F238E27FC236}">
                    <a16:creationId xmlns="" xmlns:a16="http://schemas.microsoft.com/office/drawing/2014/main" id="{00A4F101-A54C-4CA0-A9E6-B99BD3FFFAB9}"/>
                  </a:ext>
                </a:extLst>
              </p:cNvPr>
              <p:cNvSpPr/>
              <p:nvPr/>
            </p:nvSpPr>
            <p:spPr bwMode="auto">
              <a:xfrm>
                <a:off x="1529996" y="4334679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0A4F101-A54C-4CA0-A9E6-B99BD3FFF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9996" y="4334679"/>
                <a:ext cx="319467" cy="401873"/>
              </a:xfrm>
              <a:prstGeom prst="rect">
                <a:avLst/>
              </a:prstGeom>
              <a:blipFill rotWithShape="1">
                <a:blip r:embed="rId13"/>
                <a:stretch>
                  <a:fillRect t="-7576" b="-13636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직사각형 95">
                <a:extLst>
                  <a:ext uri="{FF2B5EF4-FFF2-40B4-BE49-F238E27FC236}">
                    <a16:creationId xmlns="" xmlns:a16="http://schemas.microsoft.com/office/drawing/2014/main" id="{12F2C6BA-F387-44DB-A4E4-9487D71E5F0A}"/>
                  </a:ext>
                </a:extLst>
              </p:cNvPr>
              <p:cNvSpPr/>
              <p:nvPr/>
            </p:nvSpPr>
            <p:spPr bwMode="auto">
              <a:xfrm>
                <a:off x="2086107" y="4329100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2F2C6BA-F387-44DB-A4E4-9487D71E5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6107" y="4329100"/>
                <a:ext cx="319467" cy="401873"/>
              </a:xfrm>
              <a:prstGeom prst="rect">
                <a:avLst/>
              </a:prstGeom>
              <a:blipFill rotWithShape="1">
                <a:blip r:embed="rId14"/>
                <a:stretch>
                  <a:fillRect t="-7576" b="-1515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7">
            <a:extLst>
              <a:ext uri="{FF2B5EF4-FFF2-40B4-BE49-F238E27FC236}">
                <a16:creationId xmlns="" xmlns:a16="http://schemas.microsoft.com/office/drawing/2014/main" id="{B46DD4FB-AD9A-4A93-83F8-E12F32AB6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293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98" name="TextBox 7">
            <a:extLst>
              <a:ext uri="{FF2B5EF4-FFF2-40B4-BE49-F238E27FC236}">
                <a16:creationId xmlns="" xmlns:a16="http://schemas.microsoft.com/office/drawing/2014/main" id="{C6B56740-1A9C-4D1D-87EE-B02EEC053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2F996501-5210-4667-B07C-BD09F94B7894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769" y="16345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28BB9A87-4EE6-485E-8850-4EB64242328F}"/>
              </a:ext>
            </a:extLst>
          </p:cNvPr>
          <p:cNvSpPr/>
          <p:nvPr/>
        </p:nvSpPr>
        <p:spPr>
          <a:xfrm>
            <a:off x="1882200" y="13969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9E2F71A-8BC8-4E49-87C4-2173E3456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426729"/>
            <a:ext cx="2986021" cy="17329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F412C16-A294-4FFE-BDC1-DBC616F7F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776" y="2496560"/>
            <a:ext cx="2990464" cy="1688524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29165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8872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8659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7630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09485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84557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20061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9768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795842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95842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7DD0358E-DEBA-4CE7-BF43-F178C55A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94A95BB1-0BBA-4D97-BDDD-31C8966887D7}"/>
              </a:ext>
            </a:extLst>
          </p:cNvPr>
          <p:cNvSpPr txBox="1"/>
          <p:nvPr/>
        </p:nvSpPr>
        <p:spPr>
          <a:xfrm>
            <a:off x="1012507" y="3372330"/>
            <a:ext cx="4004597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    이         개입니다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5" name="Picture 6">
            <a:extLst>
              <a:ext uri="{FF2B5EF4-FFF2-40B4-BE49-F238E27FC236}">
                <a16:creationId xmlns="" xmlns:a16="http://schemas.microsoft.com/office/drawing/2014/main" id="{5E1618C2-B66E-47F5-A1D5-67267533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="" xmlns:a16="http://schemas.microsoft.com/office/drawing/2014/main" id="{6D301405-70EF-496B-A2AD-C9C59FCE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CD5EFD33-7636-4525-8B06-66D79C5C1C8D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AC7D26B5-4202-484F-B668-5E087C14E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TextBox 43">
            <a:extLst>
              <a:ext uri="{FF2B5EF4-FFF2-40B4-BE49-F238E27FC236}">
                <a16:creationId xmlns="" xmlns:a16="http://schemas.microsoft.com/office/drawing/2014/main" id="{4C97390A-FEC7-4718-A582-707624ABC8B0}"/>
              </a:ext>
            </a:extLst>
          </p:cNvPr>
          <p:cNvSpPr txBox="1"/>
          <p:nvPr/>
        </p:nvSpPr>
        <p:spPr>
          <a:xfrm>
            <a:off x="1543850" y="4458883"/>
            <a:ext cx="5404414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과    중에서 더 큰 분수는              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6175F7E1-1925-4221-84A9-F9CDFD8BD31D}"/>
              </a:ext>
            </a:extLst>
          </p:cNvPr>
          <p:cNvGrpSpPr/>
          <p:nvPr/>
        </p:nvGrpSpPr>
        <p:grpSpPr>
          <a:xfrm>
            <a:off x="4004202" y="4107311"/>
            <a:ext cx="1008113" cy="999887"/>
            <a:chOff x="6509205" y="3441291"/>
            <a:chExt cx="1008113" cy="999887"/>
          </a:xfrm>
        </p:grpSpPr>
        <p:grpSp>
          <p:nvGrpSpPr>
            <p:cNvPr id="70" name="그룹 69">
              <a:extLst>
                <a:ext uri="{FF2B5EF4-FFF2-40B4-BE49-F238E27FC236}">
                  <a16:creationId xmlns="" xmlns:a16="http://schemas.microsoft.com/office/drawing/2014/main" id="{C97D4613-AEC7-4D56-B228-343652FF5530}"/>
                </a:ext>
              </a:extLst>
            </p:cNvPr>
            <p:cNvGrpSpPr/>
            <p:nvPr/>
          </p:nvGrpSpPr>
          <p:grpSpPr>
            <a:xfrm>
              <a:off x="6509205" y="3441291"/>
              <a:ext cx="1008113" cy="925617"/>
              <a:chOff x="1714031" y="4066732"/>
              <a:chExt cx="1008113" cy="925617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B865B081-F4E9-4C41-8B2C-705DB81A6EB6}"/>
                  </a:ext>
                </a:extLst>
              </p:cNvPr>
              <p:cNvSpPr/>
              <p:nvPr/>
            </p:nvSpPr>
            <p:spPr bwMode="auto">
              <a:xfrm>
                <a:off x="1714031" y="4285017"/>
                <a:ext cx="785189" cy="707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75" name="그림 74">
                <a:extLst>
                  <a:ext uri="{FF2B5EF4-FFF2-40B4-BE49-F238E27FC236}">
                    <a16:creationId xmlns="" xmlns:a16="http://schemas.microsoft.com/office/drawing/2014/main" id="{67FCE8FC-1E03-40F2-80FC-709408CA86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62144" y="406673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5D46BDDB-4E63-46ED-B564-5CE718FE154D}"/>
                </a:ext>
              </a:extLst>
            </p:cNvPr>
            <p:cNvSpPr txBox="1"/>
            <p:nvPr/>
          </p:nvSpPr>
          <p:spPr>
            <a:xfrm>
              <a:off x="6512655" y="4041068"/>
              <a:ext cx="7851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319DDC9F-BC50-4D22-85FF-C7B316704720}"/>
                </a:ext>
              </a:extLst>
            </p:cNvPr>
            <p:cNvSpPr txBox="1"/>
            <p:nvPr/>
          </p:nvSpPr>
          <p:spPr>
            <a:xfrm>
              <a:off x="6512655" y="3640958"/>
              <a:ext cx="7851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8C2AA069-6451-40DB-9BFF-A39AB9FD0EB0}"/>
                </a:ext>
              </a:extLst>
            </p:cNvPr>
            <p:cNvCxnSpPr/>
            <p:nvPr/>
          </p:nvCxnSpPr>
          <p:spPr bwMode="auto">
            <a:xfrm>
              <a:off x="6610287" y="4039219"/>
              <a:ext cx="58992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6" name="Picture 31">
            <a:extLst>
              <a:ext uri="{FF2B5EF4-FFF2-40B4-BE49-F238E27FC236}">
                <a16:creationId xmlns="" xmlns:a16="http://schemas.microsoft.com/office/drawing/2014/main" id="{9A81562A-5AEF-4E0F-AFFD-05F995562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18" y="453570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DB7F0886-A5E0-46B9-8B66-BE73BBB42CCE}"/>
                  </a:ext>
                </a:extLst>
              </p:cNvPr>
              <p:cNvSpPr/>
              <p:nvPr/>
            </p:nvSpPr>
            <p:spPr bwMode="auto">
              <a:xfrm>
                <a:off x="1552257" y="3424749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kumimoji="1" lang="ko-KR" altLang="en-US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B7F0886-A5E0-46B9-8B66-BE73BBB42C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2257" y="3424749"/>
                <a:ext cx="319467" cy="401873"/>
              </a:xfrm>
              <a:prstGeom prst="rect">
                <a:avLst/>
              </a:prstGeom>
              <a:blipFill rotWithShape="1">
                <a:blip r:embed="rId8"/>
                <a:stretch>
                  <a:fillRect t="-9091" b="-13636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45781990-8C0C-42CF-A6CB-7F36D4553C0B}"/>
                  </a:ext>
                </a:extLst>
              </p:cNvPr>
              <p:cNvSpPr/>
              <p:nvPr/>
            </p:nvSpPr>
            <p:spPr bwMode="auto">
              <a:xfrm>
                <a:off x="954177" y="3424749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𝟑</m:t>
                          </m:r>
                        </m:num>
                        <m:den>
                          <m: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kumimoji="1" lang="ko-KR" altLang="en-US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5781990-8C0C-42CF-A6CB-7F36D4553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4177" y="3424749"/>
                <a:ext cx="319467" cy="401873"/>
              </a:xfrm>
              <a:prstGeom prst="rect">
                <a:avLst/>
              </a:prstGeom>
              <a:blipFill rotWithShape="1">
                <a:blip r:embed="rId9"/>
                <a:stretch>
                  <a:fillRect t="-9091" b="-13636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A9ACCD0E-FCAD-4F51-8309-F8492CB92B74}"/>
                  </a:ext>
                </a:extLst>
              </p:cNvPr>
              <p:cNvSpPr/>
              <p:nvPr/>
            </p:nvSpPr>
            <p:spPr bwMode="auto">
              <a:xfrm>
                <a:off x="4895672" y="3424749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kumimoji="1" lang="ko-KR" altLang="en-US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9ACCD0E-FCAD-4F51-8309-F8492CB92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5672" y="3424749"/>
                <a:ext cx="319467" cy="401873"/>
              </a:xfrm>
              <a:prstGeom prst="rect">
                <a:avLst/>
              </a:prstGeom>
              <a:blipFill rotWithShape="1">
                <a:blip r:embed="rId10"/>
                <a:stretch>
                  <a:fillRect t="-9091" b="-13636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직사각형 83">
                <a:extLst>
                  <a:ext uri="{FF2B5EF4-FFF2-40B4-BE49-F238E27FC236}">
                    <a16:creationId xmlns="" xmlns:a16="http://schemas.microsoft.com/office/drawing/2014/main" id="{AB8092B7-1ED9-4DC8-94B9-FFC92D198F30}"/>
                  </a:ext>
                </a:extLst>
              </p:cNvPr>
              <p:cNvSpPr/>
              <p:nvPr/>
            </p:nvSpPr>
            <p:spPr bwMode="auto">
              <a:xfrm>
                <a:off x="4297592" y="3424749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𝟒</m:t>
                          </m:r>
                        </m:num>
                        <m:den>
                          <m: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kumimoji="1" lang="ko-KR" altLang="en-US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84" name="직사각형 8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B8092B7-1ED9-4DC8-94B9-FFC92D198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7592" y="3424749"/>
                <a:ext cx="319467" cy="401873"/>
              </a:xfrm>
              <a:prstGeom prst="rect">
                <a:avLst/>
              </a:prstGeom>
              <a:blipFill rotWithShape="1">
                <a:blip r:embed="rId11"/>
                <a:stretch>
                  <a:fillRect t="-7576" b="-13636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B679C559-8235-4C79-9236-F64C969D6625}"/>
              </a:ext>
            </a:extLst>
          </p:cNvPr>
          <p:cNvGrpSpPr/>
          <p:nvPr/>
        </p:nvGrpSpPr>
        <p:grpSpPr>
          <a:xfrm>
            <a:off x="2199640" y="3303089"/>
            <a:ext cx="512976" cy="550519"/>
            <a:chOff x="2057906" y="4066732"/>
            <a:chExt cx="512976" cy="550519"/>
          </a:xfrm>
        </p:grpSpPr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404F31E7-D98E-477A-9577-3BCD871CE966}"/>
                </a:ext>
              </a:extLst>
            </p:cNvPr>
            <p:cNvSpPr/>
            <p:nvPr/>
          </p:nvSpPr>
          <p:spPr bwMode="auto">
            <a:xfrm>
              <a:off x="2057906" y="4210748"/>
              <a:ext cx="332996" cy="4065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="" xmlns:a16="http://schemas.microsoft.com/office/drawing/2014/main" id="{82AB3659-0392-4C30-A658-8DDE72B53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0882" y="4066732"/>
              <a:ext cx="360000" cy="355000"/>
            </a:xfrm>
            <a:prstGeom prst="rect">
              <a:avLst/>
            </a:prstGeom>
          </p:spPr>
        </p:pic>
      </p:grp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1943C3FA-A584-40D1-ABED-28459D35C475}"/>
              </a:ext>
            </a:extLst>
          </p:cNvPr>
          <p:cNvGrpSpPr/>
          <p:nvPr/>
        </p:nvGrpSpPr>
        <p:grpSpPr>
          <a:xfrm>
            <a:off x="5470006" y="3303089"/>
            <a:ext cx="512976" cy="550519"/>
            <a:chOff x="2057906" y="4066732"/>
            <a:chExt cx="512976" cy="550519"/>
          </a:xfrm>
        </p:grpSpPr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413A22F2-2958-4F72-9CE4-EFCC1346A11D}"/>
                </a:ext>
              </a:extLst>
            </p:cNvPr>
            <p:cNvSpPr/>
            <p:nvPr/>
          </p:nvSpPr>
          <p:spPr bwMode="auto">
            <a:xfrm>
              <a:off x="2057906" y="4210748"/>
              <a:ext cx="332996" cy="4065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4" name="그림 93">
              <a:extLst>
                <a:ext uri="{FF2B5EF4-FFF2-40B4-BE49-F238E27FC236}">
                  <a16:creationId xmlns="" xmlns:a16="http://schemas.microsoft.com/office/drawing/2014/main" id="{8D55FDC6-9857-46EB-8914-3F674B808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0882" y="4066732"/>
              <a:ext cx="360000" cy="355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직사각형 94">
                <a:extLst>
                  <a:ext uri="{FF2B5EF4-FFF2-40B4-BE49-F238E27FC236}">
                    <a16:creationId xmlns="" xmlns:a16="http://schemas.microsoft.com/office/drawing/2014/main" id="{00A4F101-A54C-4CA0-A9E6-B99BD3FFFAB9}"/>
                  </a:ext>
                </a:extLst>
              </p:cNvPr>
              <p:cNvSpPr/>
              <p:nvPr/>
            </p:nvSpPr>
            <p:spPr bwMode="auto">
              <a:xfrm>
                <a:off x="1571583" y="4507033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𝟑</m:t>
                          </m:r>
                        </m:num>
                        <m:den>
                          <m: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kumimoji="1" lang="ko-KR" altLang="en-US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95" name="직사각형 9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0A4F101-A54C-4CA0-A9E6-B99BD3FFF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1583" y="4507033"/>
                <a:ext cx="319467" cy="401873"/>
              </a:xfrm>
              <a:prstGeom prst="rect">
                <a:avLst/>
              </a:prstGeom>
              <a:blipFill rotWithShape="1">
                <a:blip r:embed="rId12"/>
                <a:stretch>
                  <a:fillRect t="-7576" b="-1515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직사각형 95">
                <a:extLst>
                  <a:ext uri="{FF2B5EF4-FFF2-40B4-BE49-F238E27FC236}">
                    <a16:creationId xmlns="" xmlns:a16="http://schemas.microsoft.com/office/drawing/2014/main" id="{12F2C6BA-F387-44DB-A4E4-9487D71E5F0A}"/>
                  </a:ext>
                </a:extLst>
              </p:cNvPr>
              <p:cNvSpPr/>
              <p:nvPr/>
            </p:nvSpPr>
            <p:spPr bwMode="auto">
              <a:xfrm>
                <a:off x="2127694" y="4501454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𝟒</m:t>
                          </m:r>
                        </m:num>
                        <m:den>
                          <m: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kumimoji="1" lang="ko-KR" altLang="en-US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96" name="직사각형 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2F2C6BA-F387-44DB-A4E4-9487D71E5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7694" y="4501454"/>
                <a:ext cx="319467" cy="401873"/>
              </a:xfrm>
              <a:prstGeom prst="rect">
                <a:avLst/>
              </a:prstGeom>
              <a:blipFill rotWithShape="1">
                <a:blip r:embed="rId13"/>
                <a:stretch>
                  <a:fillRect t="-7576" b="-1515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854CABE-2456-400D-945B-3912F8CD2ABE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7E7C1252-FC04-4EBF-A2C7-EDEF54AA3E46}"/>
              </a:ext>
            </a:extLst>
          </p:cNvPr>
          <p:cNvGrpSpPr/>
          <p:nvPr/>
        </p:nvGrpSpPr>
        <p:grpSpPr>
          <a:xfrm>
            <a:off x="175934" y="2546444"/>
            <a:ext cx="6667165" cy="2667231"/>
            <a:chOff x="179512" y="2722683"/>
            <a:chExt cx="6667165" cy="2550607"/>
          </a:xfrm>
        </p:grpSpPr>
        <p:sp>
          <p:nvSpPr>
            <p:cNvPr id="60" name="직각 삼각형 59">
              <a:extLst>
                <a:ext uri="{FF2B5EF4-FFF2-40B4-BE49-F238E27FC236}">
                  <a16:creationId xmlns="" xmlns:a16="http://schemas.microsoft.com/office/drawing/2014/main" id="{CFCB1640-CF75-4D93-BE62-5B3255CD741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9A19C48B-F207-45E3-9849-70FCF19AC6A2}"/>
                </a:ext>
              </a:extLst>
            </p:cNvPr>
            <p:cNvSpPr/>
            <p:nvPr/>
          </p:nvSpPr>
          <p:spPr>
            <a:xfrm>
              <a:off x="179512" y="3077827"/>
              <a:ext cx="6667165" cy="20073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2" name="Picture 2">
              <a:extLst>
                <a:ext uri="{FF2B5EF4-FFF2-40B4-BE49-F238E27FC236}">
                  <a16:creationId xmlns="" xmlns:a16="http://schemas.microsoft.com/office/drawing/2014/main" id="{263315E4-CEAF-49FA-8508-A6BDC55931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722683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7" name="TextBox 43">
            <a:extLst>
              <a:ext uri="{FF2B5EF4-FFF2-40B4-BE49-F238E27FC236}">
                <a16:creationId xmlns="" xmlns:a16="http://schemas.microsoft.com/office/drawing/2014/main" id="{235C4491-CB06-4754-AC1C-C6E0A5596835}"/>
              </a:ext>
            </a:extLst>
          </p:cNvPr>
          <p:cNvSpPr txBox="1"/>
          <p:nvPr/>
        </p:nvSpPr>
        <p:spPr>
          <a:xfrm>
            <a:off x="508770" y="2996952"/>
            <a:ext cx="6511502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중에서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큰 분수는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직사각형 97">
                <a:extLst>
                  <a:ext uri="{FF2B5EF4-FFF2-40B4-BE49-F238E27FC236}">
                    <a16:creationId xmlns="" xmlns:a16="http://schemas.microsoft.com/office/drawing/2014/main" id="{B62798F1-9F6E-409D-830F-CB17BD51026F}"/>
                  </a:ext>
                </a:extLst>
              </p:cNvPr>
              <p:cNvSpPr/>
              <p:nvPr/>
            </p:nvSpPr>
            <p:spPr bwMode="auto">
              <a:xfrm>
                <a:off x="1277065" y="3140968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98" name="직사각형 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62798F1-9F6E-409D-830F-CB17BD510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7065" y="3140968"/>
                <a:ext cx="319467" cy="401873"/>
              </a:xfrm>
              <a:prstGeom prst="rect">
                <a:avLst/>
              </a:prstGeom>
              <a:blipFill rotWithShape="1">
                <a:blip r:embed="rId15"/>
                <a:stretch>
                  <a:fillRect t="-7576" b="-1515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직사각형 98">
                <a:extLst>
                  <a:ext uri="{FF2B5EF4-FFF2-40B4-BE49-F238E27FC236}">
                    <a16:creationId xmlns="" xmlns:a16="http://schemas.microsoft.com/office/drawing/2014/main" id="{2E5AC979-B94B-4359-89BA-FF0DDB1AD003}"/>
                  </a:ext>
                </a:extLst>
              </p:cNvPr>
              <p:cNvSpPr/>
              <p:nvPr/>
            </p:nvSpPr>
            <p:spPr bwMode="auto">
              <a:xfrm>
                <a:off x="669900" y="3140968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99" name="직사각형 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E5AC979-B94B-4359-89BA-FF0DDB1AD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900" y="3140968"/>
                <a:ext cx="319467" cy="401873"/>
              </a:xfrm>
              <a:prstGeom prst="rect">
                <a:avLst/>
              </a:prstGeom>
              <a:blipFill rotWithShape="1">
                <a:blip r:embed="rId16"/>
                <a:stretch>
                  <a:fillRect t="-7576" b="-1515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직사각형 101">
                <a:extLst>
                  <a:ext uri="{FF2B5EF4-FFF2-40B4-BE49-F238E27FC236}">
                    <a16:creationId xmlns="" xmlns:a16="http://schemas.microsoft.com/office/drawing/2014/main" id="{96F29F6C-3401-4304-A093-6B922D2800AB}"/>
                  </a:ext>
                </a:extLst>
              </p:cNvPr>
              <p:cNvSpPr/>
              <p:nvPr/>
            </p:nvSpPr>
            <p:spPr bwMode="auto">
              <a:xfrm>
                <a:off x="660428" y="3717032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102" name="직사각형 10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6F29F6C-3401-4304-A093-6B922D280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428" y="3717032"/>
                <a:ext cx="319467" cy="401873"/>
              </a:xfrm>
              <a:prstGeom prst="rect">
                <a:avLst/>
              </a:prstGeom>
              <a:blipFill rotWithShape="1">
                <a:blip r:embed="rId17"/>
                <a:stretch>
                  <a:fillRect t="-7576" b="-13636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직사각형 102">
                <a:extLst>
                  <a:ext uri="{FF2B5EF4-FFF2-40B4-BE49-F238E27FC236}">
                    <a16:creationId xmlns="" xmlns:a16="http://schemas.microsoft.com/office/drawing/2014/main" id="{0AE05869-4419-4245-9A53-BFFAF2573D14}"/>
                  </a:ext>
                </a:extLst>
              </p:cNvPr>
              <p:cNvSpPr/>
              <p:nvPr/>
            </p:nvSpPr>
            <p:spPr bwMode="auto">
              <a:xfrm>
                <a:off x="1267980" y="3717032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103" name="직사각형 10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AE05869-4419-4245-9A53-BFFAF2573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7980" y="3717032"/>
                <a:ext cx="319467" cy="401873"/>
              </a:xfrm>
              <a:prstGeom prst="rect">
                <a:avLst/>
              </a:prstGeom>
              <a:blipFill rotWithShape="1">
                <a:blip r:embed="rId18"/>
                <a:stretch>
                  <a:fillRect t="-9091" b="-13636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직사각형 103">
                <a:extLst>
                  <a:ext uri="{FF2B5EF4-FFF2-40B4-BE49-F238E27FC236}">
                    <a16:creationId xmlns="" xmlns:a16="http://schemas.microsoft.com/office/drawing/2014/main" id="{17822F97-BC80-4553-A342-89E97DA6A302}"/>
                  </a:ext>
                </a:extLst>
              </p:cNvPr>
              <p:cNvSpPr/>
              <p:nvPr/>
            </p:nvSpPr>
            <p:spPr bwMode="auto">
              <a:xfrm>
                <a:off x="1239195" y="4293096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104" name="직사각형 10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7822F97-BC80-4553-A342-89E97DA6A3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9195" y="4293096"/>
                <a:ext cx="319467" cy="401873"/>
              </a:xfrm>
              <a:prstGeom prst="rect">
                <a:avLst/>
              </a:prstGeom>
              <a:blipFill rotWithShape="1">
                <a:blip r:embed="rId19"/>
                <a:stretch>
                  <a:fillRect t="-7576" b="-1515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직사각형 108">
                <a:extLst>
                  <a:ext uri="{FF2B5EF4-FFF2-40B4-BE49-F238E27FC236}">
                    <a16:creationId xmlns="" xmlns:a16="http://schemas.microsoft.com/office/drawing/2014/main" id="{786C34E3-8A3B-4CD9-B8F5-3C1D67F037AD}"/>
                  </a:ext>
                </a:extLst>
              </p:cNvPr>
              <p:cNvSpPr/>
              <p:nvPr/>
            </p:nvSpPr>
            <p:spPr bwMode="auto">
              <a:xfrm>
                <a:off x="662157" y="4293096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109" name="직사각형 10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86C34E3-8A3B-4CD9-B8F5-3C1D67F03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157" y="4293096"/>
                <a:ext cx="319467" cy="401873"/>
              </a:xfrm>
              <a:prstGeom prst="rect">
                <a:avLst/>
              </a:prstGeom>
              <a:blipFill rotWithShape="1">
                <a:blip r:embed="rId20"/>
                <a:stretch>
                  <a:fillRect t="-7576" b="-1515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직사각형 109">
                <a:extLst>
                  <a:ext uri="{FF2B5EF4-FFF2-40B4-BE49-F238E27FC236}">
                    <a16:creationId xmlns="" xmlns:a16="http://schemas.microsoft.com/office/drawing/2014/main" id="{C5E2DCB2-7182-4AC2-A917-2276C7562E70}"/>
                  </a:ext>
                </a:extLst>
              </p:cNvPr>
              <p:cNvSpPr/>
              <p:nvPr/>
            </p:nvSpPr>
            <p:spPr bwMode="auto">
              <a:xfrm>
                <a:off x="3640465" y="4293096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110" name="직사각형 10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5E2DCB2-7182-4AC2-A917-2276C7562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0465" y="4293096"/>
                <a:ext cx="319467" cy="401873"/>
              </a:xfrm>
              <a:prstGeom prst="rect">
                <a:avLst/>
              </a:prstGeom>
              <a:blipFill rotWithShape="1">
                <a:blip r:embed="rId21"/>
                <a:stretch>
                  <a:fillRect t="-7576" b="-1515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7">
            <a:extLst>
              <a:ext uri="{FF2B5EF4-FFF2-40B4-BE49-F238E27FC236}">
                <a16:creationId xmlns="" xmlns:a16="http://schemas.microsoft.com/office/drawing/2014/main" id="{830D918A-B051-4312-BDB2-498C97E11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293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12" name="TextBox 7">
            <a:extLst>
              <a:ext uri="{FF2B5EF4-FFF2-40B4-BE49-F238E27FC236}">
                <a16:creationId xmlns="" xmlns:a16="http://schemas.microsoft.com/office/drawing/2014/main" id="{395485B3-58F0-4AF3-A723-DBA3392AC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E75D9CE9-E502-4A54-9BBD-6B366FF827F4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43">
            <a:extLst>
              <a:ext uri="{FF2B5EF4-FFF2-40B4-BE49-F238E27FC236}">
                <a16:creationId xmlns="" xmlns:a16="http://schemas.microsoft.com/office/drawing/2014/main" id="{0F9B049F-F8B8-4773-8BB4-D81DF7AD790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101" name="Picture 12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769" y="16345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44" y="325118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4104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10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77" y="4352654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18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D0DC222-9B15-4210-A527-23AF26C62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2828880"/>
            <a:ext cx="5616624" cy="1740240"/>
          </a:xfrm>
          <a:prstGeom prst="rect">
            <a:avLst/>
          </a:prstGeom>
        </p:spPr>
      </p:pic>
      <p:sp>
        <p:nvSpPr>
          <p:cNvPr id="52" name="순서도: 대체 처리 51"/>
          <p:cNvSpPr/>
          <p:nvPr/>
        </p:nvSpPr>
        <p:spPr>
          <a:xfrm>
            <a:off x="5529165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887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8659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7630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09485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84557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2006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9768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795842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88024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15307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6_4_2_01.png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7">
            <a:extLst>
              <a:ext uri="{FF2B5EF4-FFF2-40B4-BE49-F238E27FC236}">
                <a16:creationId xmlns="" xmlns:a16="http://schemas.microsoft.com/office/drawing/2014/main" id="{FA137363-0A6A-4D61-B2D1-D9613D94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C164B77B-CD78-477A-AE4B-ED3CFC5BE5CE}"/>
              </a:ext>
            </a:extLst>
          </p:cNvPr>
          <p:cNvSpPr/>
          <p:nvPr/>
        </p:nvSpPr>
        <p:spPr>
          <a:xfrm>
            <a:off x="5895642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="" xmlns:a16="http://schemas.microsoft.com/office/drawing/2014/main" id="{79A28297-28AE-4C02-B6BD-DE8D0F43E0B1}"/>
              </a:ext>
            </a:extLst>
          </p:cNvPr>
          <p:cNvSpPr/>
          <p:nvPr/>
        </p:nvSpPr>
        <p:spPr>
          <a:xfrm>
            <a:off x="5023040" y="50043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AB971F34-A692-45CA-BFD9-AFA49DA60BD4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004B8913-0D2E-4FAB-83E2-330E63C59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="" xmlns:a16="http://schemas.microsoft.com/office/drawing/2014/main" id="{514A7392-F0E4-48CE-98F5-1C14FCE4A88E}"/>
              </a:ext>
            </a:extLst>
          </p:cNvPr>
          <p:cNvSpPr/>
          <p:nvPr/>
        </p:nvSpPr>
        <p:spPr>
          <a:xfrm>
            <a:off x="2800876" y="31433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TextBox 43">
            <a:extLst>
              <a:ext uri="{FF2B5EF4-FFF2-40B4-BE49-F238E27FC236}">
                <a16:creationId xmlns="" xmlns:a16="http://schemas.microsoft.com/office/drawing/2014/main" id="{A96742B8-CA0E-4F3A-B53D-813FFAF00BE1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분수의 크기를 비교하여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6" name="타원 145">
            <a:extLst>
              <a:ext uri="{FF2B5EF4-FFF2-40B4-BE49-F238E27FC236}">
                <a16:creationId xmlns="" xmlns:a16="http://schemas.microsoft.com/office/drawing/2014/main" id="{1809B739-F136-4817-B30C-4CAF1B7480E1}"/>
              </a:ext>
            </a:extLst>
          </p:cNvPr>
          <p:cNvSpPr/>
          <p:nvPr/>
        </p:nvSpPr>
        <p:spPr>
          <a:xfrm>
            <a:off x="4551047" y="1664804"/>
            <a:ext cx="272981" cy="2729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직사각형 146">
                <a:extLst>
                  <a:ext uri="{FF2B5EF4-FFF2-40B4-BE49-F238E27FC236}">
                    <a16:creationId xmlns="" xmlns:a16="http://schemas.microsoft.com/office/drawing/2014/main" id="{2DB66D1E-D01D-4D20-82A8-ED1C82678232}"/>
                  </a:ext>
                </a:extLst>
              </p:cNvPr>
              <p:cNvSpPr/>
              <p:nvPr/>
            </p:nvSpPr>
            <p:spPr bwMode="auto">
              <a:xfrm>
                <a:off x="2968873" y="3519706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DB66D1E-D01D-4D20-82A8-ED1C826782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8873" y="3519706"/>
                <a:ext cx="319467" cy="401873"/>
              </a:xfrm>
              <a:prstGeom prst="rect">
                <a:avLst/>
              </a:prstGeom>
              <a:blipFill rotWithShape="1">
                <a:blip r:embed="rId6"/>
                <a:stretch>
                  <a:fillRect t="-10606" b="-19697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직사각형 147">
                <a:extLst>
                  <a:ext uri="{FF2B5EF4-FFF2-40B4-BE49-F238E27FC236}">
                    <a16:creationId xmlns="" xmlns:a16="http://schemas.microsoft.com/office/drawing/2014/main" id="{8F1375AA-BB20-4E2D-B84D-11B67C971130}"/>
                  </a:ext>
                </a:extLst>
              </p:cNvPr>
              <p:cNvSpPr/>
              <p:nvPr/>
            </p:nvSpPr>
            <p:spPr bwMode="auto">
              <a:xfrm>
                <a:off x="4205112" y="3519706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1375AA-BB20-4E2D-B84D-11B67C971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5112" y="3519706"/>
                <a:ext cx="319467" cy="401873"/>
              </a:xfrm>
              <a:prstGeom prst="rect">
                <a:avLst/>
              </a:prstGeom>
              <a:blipFill rotWithShape="1">
                <a:blip r:embed="rId7"/>
                <a:stretch>
                  <a:fillRect t="-10606" b="-19697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타원 148">
            <a:extLst>
              <a:ext uri="{FF2B5EF4-FFF2-40B4-BE49-F238E27FC236}">
                <a16:creationId xmlns="" xmlns:a16="http://schemas.microsoft.com/office/drawing/2014/main" id="{1BAD620A-F652-47E8-8F13-6D0AA021C2F7}"/>
              </a:ext>
            </a:extLst>
          </p:cNvPr>
          <p:cNvSpPr/>
          <p:nvPr/>
        </p:nvSpPr>
        <p:spPr>
          <a:xfrm>
            <a:off x="3454137" y="3501098"/>
            <a:ext cx="448289" cy="4482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="" xmlns:a16="http://schemas.microsoft.com/office/drawing/2014/main" id="{279CD063-BA30-49BC-91DD-68B373B7B8FD}"/>
              </a:ext>
            </a:extLst>
          </p:cNvPr>
          <p:cNvSpPr/>
          <p:nvPr/>
        </p:nvSpPr>
        <p:spPr>
          <a:xfrm>
            <a:off x="3481942" y="3442128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151" name="그림 150">
            <a:extLst>
              <a:ext uri="{FF2B5EF4-FFF2-40B4-BE49-F238E27FC236}">
                <a16:creationId xmlns="" xmlns:a16="http://schemas.microsoft.com/office/drawing/2014/main" id="{E3AD4569-58C8-49B6-8562-B5D4769DB7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3699" y="3342206"/>
            <a:ext cx="360000" cy="355000"/>
          </a:xfrm>
          <a:prstGeom prst="rect">
            <a:avLst/>
          </a:prstGeom>
        </p:spPr>
      </p:pic>
      <p:sp>
        <p:nvSpPr>
          <p:cNvPr id="152" name="TextBox 7">
            <a:extLst>
              <a:ext uri="{FF2B5EF4-FFF2-40B4-BE49-F238E27FC236}">
                <a16:creationId xmlns="" xmlns:a16="http://schemas.microsoft.com/office/drawing/2014/main" id="{C77FEAE1-F306-4754-9A66-DE6D2EFC7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293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53" name="TextBox 7">
            <a:extLst>
              <a:ext uri="{FF2B5EF4-FFF2-40B4-BE49-F238E27FC236}">
                <a16:creationId xmlns="" xmlns:a16="http://schemas.microsoft.com/office/drawing/2014/main" id="{CF72350B-4717-4F28-8011-C2F26791D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="" xmlns:a16="http://schemas.microsoft.com/office/drawing/2014/main" id="{5092A749-AC3D-4C76-980B-754424BAC761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BD0DC222-9B15-4210-A527-23AF26C62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2828880"/>
            <a:ext cx="5616624" cy="1740240"/>
          </a:xfrm>
          <a:prstGeom prst="rect">
            <a:avLst/>
          </a:prstGeom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A96742B8-CA0E-4F3A-B53D-813FFAF00BE1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분수의 크기를 비교하여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1809B739-F136-4817-B30C-4CAF1B7480E1}"/>
              </a:ext>
            </a:extLst>
          </p:cNvPr>
          <p:cNvSpPr/>
          <p:nvPr/>
        </p:nvSpPr>
        <p:spPr>
          <a:xfrm>
            <a:off x="4427984" y="1664804"/>
            <a:ext cx="272981" cy="2729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2DB66D1E-D01D-4D20-82A8-ED1C82678232}"/>
                  </a:ext>
                </a:extLst>
              </p:cNvPr>
              <p:cNvSpPr/>
              <p:nvPr/>
            </p:nvSpPr>
            <p:spPr bwMode="auto">
              <a:xfrm>
                <a:off x="2968873" y="3519706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DB66D1E-D01D-4D20-82A8-ED1C826782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8873" y="3519706"/>
                <a:ext cx="319467" cy="401873"/>
              </a:xfrm>
              <a:prstGeom prst="rect">
                <a:avLst/>
              </a:prstGeom>
              <a:blipFill rotWithShape="1">
                <a:blip r:embed="rId4"/>
                <a:stretch>
                  <a:fillRect t="-10606" b="-19697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8F1375AA-BB20-4E2D-B84D-11B67C971130}"/>
                  </a:ext>
                </a:extLst>
              </p:cNvPr>
              <p:cNvSpPr/>
              <p:nvPr/>
            </p:nvSpPr>
            <p:spPr bwMode="auto">
              <a:xfrm>
                <a:off x="4205112" y="3519706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1375AA-BB20-4E2D-B84D-11B67C971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5112" y="3519706"/>
                <a:ext cx="319467" cy="401873"/>
              </a:xfrm>
              <a:prstGeom prst="rect">
                <a:avLst/>
              </a:prstGeom>
              <a:blipFill rotWithShape="1">
                <a:blip r:embed="rId5"/>
                <a:stretch>
                  <a:fillRect t="-10606" b="-19697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1BAD620A-F652-47E8-8F13-6D0AA021C2F7}"/>
              </a:ext>
            </a:extLst>
          </p:cNvPr>
          <p:cNvSpPr/>
          <p:nvPr/>
        </p:nvSpPr>
        <p:spPr>
          <a:xfrm>
            <a:off x="3454137" y="3501098"/>
            <a:ext cx="448289" cy="4482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279CD063-BA30-49BC-91DD-68B373B7B8FD}"/>
              </a:ext>
            </a:extLst>
          </p:cNvPr>
          <p:cNvSpPr/>
          <p:nvPr/>
        </p:nvSpPr>
        <p:spPr>
          <a:xfrm>
            <a:off x="3481942" y="3442128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529165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887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8659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7630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09485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84557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2006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9768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795842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95842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7">
            <a:extLst>
              <a:ext uri="{FF2B5EF4-FFF2-40B4-BE49-F238E27FC236}">
                <a16:creationId xmlns="" xmlns:a16="http://schemas.microsoft.com/office/drawing/2014/main" id="{FA137363-0A6A-4D61-B2D1-D9613D94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AB971F34-A692-45CA-BFD9-AFA49DA60BD4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004B8913-0D2E-4FAB-83E2-330E63C59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5C859DE6-1078-4D9C-AD3B-F7079207BB86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E2597A18-8B9A-4313-B12A-E023D0535B32}"/>
              </a:ext>
            </a:extLst>
          </p:cNvPr>
          <p:cNvGrpSpPr/>
          <p:nvPr/>
        </p:nvGrpSpPr>
        <p:grpSpPr>
          <a:xfrm>
            <a:off x="175934" y="3745231"/>
            <a:ext cx="6667165" cy="1468443"/>
            <a:chOff x="179512" y="3869054"/>
            <a:chExt cx="6667165" cy="1404236"/>
          </a:xfrm>
        </p:grpSpPr>
        <p:sp>
          <p:nvSpPr>
            <p:cNvPr id="42" name="직각 삼각형 41">
              <a:extLst>
                <a:ext uri="{FF2B5EF4-FFF2-40B4-BE49-F238E27FC236}">
                  <a16:creationId xmlns="" xmlns:a16="http://schemas.microsoft.com/office/drawing/2014/main" id="{195C933C-7B17-4EFA-B79C-EDFA309B7B2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EDA27D7B-4CDB-4009-ACC0-DD8519326045}"/>
                </a:ext>
              </a:extLst>
            </p:cNvPr>
            <p:cNvSpPr/>
            <p:nvPr/>
          </p:nvSpPr>
          <p:spPr>
            <a:xfrm>
              <a:off x="179512" y="4223034"/>
              <a:ext cx="6667165" cy="8621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44" name="Picture 2">
              <a:extLst>
                <a:ext uri="{FF2B5EF4-FFF2-40B4-BE49-F238E27FC236}">
                  <a16:creationId xmlns="" xmlns:a16="http://schemas.microsoft.com/office/drawing/2014/main" id="{4B3C6177-DAA9-43BA-ACFE-4F54A5F12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86905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77A08285-4FE0-47A3-B05A-8ACA8C1C63F3}"/>
              </a:ext>
            </a:extLst>
          </p:cNvPr>
          <p:cNvSpPr txBox="1"/>
          <p:nvPr/>
        </p:nvSpPr>
        <p:spPr>
          <a:xfrm>
            <a:off x="225406" y="4209194"/>
            <a:ext cx="651150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개이고     는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개이므로 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="" xmlns:a16="http://schemas.microsoft.com/office/drawing/2014/main" id="{E03C9F2B-F6D8-4610-9850-73ED5B15C84B}"/>
                  </a:ext>
                </a:extLst>
              </p:cNvPr>
              <p:cNvSpPr/>
              <p:nvPr/>
            </p:nvSpPr>
            <p:spPr bwMode="auto">
              <a:xfrm>
                <a:off x="317552" y="4354628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03C9F2B-F6D8-4610-9850-73ED5B15C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552" y="4354628"/>
                <a:ext cx="319467" cy="401873"/>
              </a:xfrm>
              <a:prstGeom prst="rect">
                <a:avLst/>
              </a:prstGeom>
              <a:blipFill rotWithShape="1">
                <a:blip r:embed="rId9"/>
                <a:stretch>
                  <a:fillRect t="-7576" b="-1515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="" xmlns:a16="http://schemas.microsoft.com/office/drawing/2014/main" id="{1F013318-617E-401F-9C97-4C7BE311B0D9}"/>
                  </a:ext>
                </a:extLst>
              </p:cNvPr>
              <p:cNvSpPr/>
              <p:nvPr/>
            </p:nvSpPr>
            <p:spPr bwMode="auto">
              <a:xfrm>
                <a:off x="2253841" y="4365104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F013318-617E-401F-9C97-4C7BE311B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3841" y="4365104"/>
                <a:ext cx="319467" cy="401873"/>
              </a:xfrm>
              <a:prstGeom prst="rect">
                <a:avLst/>
              </a:prstGeom>
              <a:blipFill rotWithShape="1">
                <a:blip r:embed="rId10"/>
                <a:stretch>
                  <a:fillRect t="-7576" b="-1515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546600BD-8A1A-4E9C-8A72-0C48E08BE5BF}"/>
                  </a:ext>
                </a:extLst>
              </p:cNvPr>
              <p:cNvSpPr/>
              <p:nvPr/>
            </p:nvSpPr>
            <p:spPr bwMode="auto">
              <a:xfrm>
                <a:off x="881120" y="4365104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46600BD-8A1A-4E9C-8A72-0C48E08BE5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1120" y="4365104"/>
                <a:ext cx="319467" cy="401873"/>
              </a:xfrm>
              <a:prstGeom prst="rect">
                <a:avLst/>
              </a:prstGeom>
              <a:blipFill rotWithShape="1">
                <a:blip r:embed="rId11"/>
                <a:stretch>
                  <a:fillRect t="-7576" b="-1515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AB845534-D5C7-4A8D-B35B-BD3F73904622}"/>
                  </a:ext>
                </a:extLst>
              </p:cNvPr>
              <p:cNvSpPr/>
              <p:nvPr/>
            </p:nvSpPr>
            <p:spPr bwMode="auto">
              <a:xfrm>
                <a:off x="2829905" y="4365104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B845534-D5C7-4A8D-B35B-BD3F73904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9905" y="4365104"/>
                <a:ext cx="319467" cy="401873"/>
              </a:xfrm>
              <a:prstGeom prst="rect">
                <a:avLst/>
              </a:prstGeom>
              <a:blipFill rotWithShape="1">
                <a:blip r:embed="rId12"/>
                <a:stretch>
                  <a:fillRect t="-7576" b="-1515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A6D96ED5-2F04-4CB3-B78B-E4BE5DE1226E}"/>
                  </a:ext>
                </a:extLst>
              </p:cNvPr>
              <p:cNvSpPr/>
              <p:nvPr/>
            </p:nvSpPr>
            <p:spPr bwMode="auto">
              <a:xfrm>
                <a:off x="4475609" y="4350631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6D96ED5-2F04-4CB3-B78B-E4BE5DE122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5609" y="4350631"/>
                <a:ext cx="319467" cy="401873"/>
              </a:xfrm>
              <a:prstGeom prst="rect">
                <a:avLst/>
              </a:prstGeom>
              <a:blipFill rotWithShape="1">
                <a:blip r:embed="rId13"/>
                <a:stretch>
                  <a:fillRect t="-9091" b="-13636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DDF4D4A1-A818-410D-A2B1-456B2F615161}"/>
                  </a:ext>
                </a:extLst>
              </p:cNvPr>
              <p:cNvSpPr/>
              <p:nvPr/>
            </p:nvSpPr>
            <p:spPr bwMode="auto">
              <a:xfrm>
                <a:off x="5296649" y="4350631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F4D4A1-A818-410D-A2B1-456B2F615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6649" y="4350631"/>
                <a:ext cx="319467" cy="401873"/>
              </a:xfrm>
              <a:prstGeom prst="rect">
                <a:avLst/>
              </a:prstGeom>
              <a:blipFill rotWithShape="1">
                <a:blip r:embed="rId14"/>
                <a:stretch>
                  <a:fillRect t="-9091" b="-13636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15742005-FE76-46FC-933D-A7861D18F40F}"/>
              </a:ext>
            </a:extLst>
          </p:cNvPr>
          <p:cNvSpPr/>
          <p:nvPr/>
        </p:nvSpPr>
        <p:spPr>
          <a:xfrm>
            <a:off x="4774460" y="4332023"/>
            <a:ext cx="448289" cy="4482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2437233-9467-40F2-AEDD-2DB4222BFD82}"/>
              </a:ext>
            </a:extLst>
          </p:cNvPr>
          <p:cNvSpPr/>
          <p:nvPr/>
        </p:nvSpPr>
        <p:spPr>
          <a:xfrm>
            <a:off x="4797260" y="4283168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2800" dirty="0"/>
          </a:p>
        </p:txBody>
      </p:sp>
      <p:sp>
        <p:nvSpPr>
          <p:cNvPr id="60" name="TextBox 7">
            <a:extLst>
              <a:ext uri="{FF2B5EF4-FFF2-40B4-BE49-F238E27FC236}">
                <a16:creationId xmlns="" xmlns:a16="http://schemas.microsoft.com/office/drawing/2014/main" id="{A06C3D0A-9DFE-4895-B493-C6970863B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293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5" name="TextBox 7">
            <a:extLst>
              <a:ext uri="{FF2B5EF4-FFF2-40B4-BE49-F238E27FC236}">
                <a16:creationId xmlns="" xmlns:a16="http://schemas.microsoft.com/office/drawing/2014/main" id="{A263BF81-356F-4B12-8D20-C5D784B2B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44B87B90-9015-4B97-A8D7-31C6C874B62C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71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43">
            <a:extLst>
              <a:ext uri="{FF2B5EF4-FFF2-40B4-BE49-F238E27FC236}">
                <a16:creationId xmlns="" xmlns:a16="http://schemas.microsoft.com/office/drawing/2014/main" id="{47B2F0A9-2D1A-452E-A95F-416D4322DE5C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분수만큼 색칠하고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분수의 크기를 비교하여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31D1F43-025C-4922-9568-715335B6A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991" y="2492896"/>
            <a:ext cx="2036285" cy="17890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514B42A-91DE-40E5-9665-117EAF57F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865" y="2499401"/>
            <a:ext cx="2029779" cy="178256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29165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887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8659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7630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09485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84557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20061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9768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795842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95842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3265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6_4_3_01.png / 6_4_3_02.png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6_4_3_03.png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54A20E58-6DC0-475A-B7F4-45CA8A4CD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B42C3839-571F-4C4E-9132-358FEB220366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C6CCA798-E87E-4BCC-8113-54E8D727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9E91BD57-8CD0-483B-A8BB-0A8C56DAB913}"/>
              </a:ext>
            </a:extLst>
          </p:cNvPr>
          <p:cNvSpPr/>
          <p:nvPr/>
        </p:nvSpPr>
        <p:spPr>
          <a:xfrm>
            <a:off x="6058327" y="1664804"/>
            <a:ext cx="277869" cy="27786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03548" y="2913812"/>
            <a:ext cx="570492" cy="756084"/>
            <a:chOff x="482352" y="3068960"/>
            <a:chExt cx="570492" cy="75608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A59C0B0-4098-41D7-87F1-7862CBAC22B8}"/>
                </a:ext>
              </a:extLst>
            </p:cNvPr>
            <p:cNvSpPr/>
            <p:nvPr/>
          </p:nvSpPr>
          <p:spPr>
            <a:xfrm>
              <a:off x="482352" y="3068960"/>
              <a:ext cx="570492" cy="756084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>
                  <a:extLst>
                    <a:ext uri="{FF2B5EF4-FFF2-40B4-BE49-F238E27FC236}">
                      <a16:creationId xmlns="" xmlns:a16="http://schemas.microsoft.com/office/drawing/2014/main" id="{D5FE8448-08FD-49C2-A60E-5C04F985D6F5}"/>
                    </a:ext>
                  </a:extLst>
                </p:cNvPr>
                <p:cNvSpPr/>
                <p:nvPr/>
              </p:nvSpPr>
              <p:spPr bwMode="auto">
                <a:xfrm>
                  <a:off x="669471" y="3238400"/>
                  <a:ext cx="319467" cy="401873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9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9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ko-KR" sz="19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9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9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D5FE8448-08FD-49C2-A60E-5C04F985D6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9471" y="3238400"/>
                  <a:ext cx="319467" cy="40187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10606" b="-18182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그룹 1"/>
          <p:cNvGrpSpPr/>
          <p:nvPr/>
        </p:nvGrpSpPr>
        <p:grpSpPr>
          <a:xfrm>
            <a:off x="3879717" y="2888940"/>
            <a:ext cx="570492" cy="756084"/>
            <a:chOff x="3798384" y="3068960"/>
            <a:chExt cx="570492" cy="75608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="" xmlns:a16="http://schemas.microsoft.com/office/drawing/2014/main" id="{5FAA7E7C-D2A1-4972-A972-369FE361C984}"/>
                </a:ext>
              </a:extLst>
            </p:cNvPr>
            <p:cNvSpPr/>
            <p:nvPr/>
          </p:nvSpPr>
          <p:spPr>
            <a:xfrm>
              <a:off x="3798384" y="3068960"/>
              <a:ext cx="570492" cy="756084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직사각형 41">
                  <a:extLst>
                    <a:ext uri="{FF2B5EF4-FFF2-40B4-BE49-F238E27FC236}">
                      <a16:creationId xmlns="" xmlns:a16="http://schemas.microsoft.com/office/drawing/2014/main" id="{1362007E-AF33-4572-BDD7-D8F86DCD6EF5}"/>
                    </a:ext>
                  </a:extLst>
                </p:cNvPr>
                <p:cNvSpPr/>
                <p:nvPr/>
              </p:nvSpPr>
              <p:spPr bwMode="auto">
                <a:xfrm>
                  <a:off x="3988159" y="3238400"/>
                  <a:ext cx="319467" cy="401873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9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9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19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9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9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1362007E-AF33-4572-BDD7-D8F86DCD6E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8159" y="3238400"/>
                  <a:ext cx="319467" cy="40187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10606" b="-18182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68A48147-B5A7-4CAB-A764-41429271C0EC}"/>
                  </a:ext>
                </a:extLst>
              </p:cNvPr>
              <p:cNvSpPr/>
              <p:nvPr/>
            </p:nvSpPr>
            <p:spPr bwMode="auto">
              <a:xfrm>
                <a:off x="2915816" y="4560211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num>
                        <m:den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8A48147-B5A7-4CAB-A764-41429271C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6" y="4560211"/>
                <a:ext cx="319467" cy="401873"/>
              </a:xfrm>
              <a:prstGeom prst="rect">
                <a:avLst/>
              </a:prstGeom>
              <a:blipFill rotWithShape="1">
                <a:blip r:embed="rId9"/>
                <a:stretch>
                  <a:fillRect t="-10606" b="-1818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87C08546-F79B-4EA8-BDA7-091EF6AEC802}"/>
                  </a:ext>
                </a:extLst>
              </p:cNvPr>
              <p:cNvSpPr/>
              <p:nvPr/>
            </p:nvSpPr>
            <p:spPr bwMode="auto">
              <a:xfrm>
                <a:off x="3919319" y="4566063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7C08546-F79B-4EA8-BDA7-091EF6AE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9319" y="4566063"/>
                <a:ext cx="319467" cy="401873"/>
              </a:xfrm>
              <a:prstGeom prst="rect">
                <a:avLst/>
              </a:prstGeom>
              <a:blipFill rotWithShape="1">
                <a:blip r:embed="rId10"/>
                <a:stretch>
                  <a:fillRect t="-10606" b="-1818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B59906DA-849C-4988-AEF8-7E055488D91D}"/>
              </a:ext>
            </a:extLst>
          </p:cNvPr>
          <p:cNvSpPr/>
          <p:nvPr/>
        </p:nvSpPr>
        <p:spPr>
          <a:xfrm>
            <a:off x="3307291" y="4576088"/>
            <a:ext cx="448289" cy="4482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6F29DC9F-185F-4A68-9548-BC8C83523DCA}"/>
              </a:ext>
            </a:extLst>
          </p:cNvPr>
          <p:cNvSpPr/>
          <p:nvPr/>
        </p:nvSpPr>
        <p:spPr>
          <a:xfrm>
            <a:off x="3364554" y="4588209"/>
            <a:ext cx="34015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900" b="1" dirty="0">
              <a:solidFill>
                <a:schemeClr val="accent1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5FD13275-56D4-4E32-A92C-2E1BA5DB1A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59319" y="4401108"/>
            <a:ext cx="360000" cy="355000"/>
          </a:xfrm>
          <a:prstGeom prst="rect">
            <a:avLst/>
          </a:prstGeom>
        </p:spPr>
      </p:pic>
      <p:sp>
        <p:nvSpPr>
          <p:cNvPr id="69" name="TextBox 7">
            <a:extLst>
              <a:ext uri="{FF2B5EF4-FFF2-40B4-BE49-F238E27FC236}">
                <a16:creationId xmlns="" xmlns:a16="http://schemas.microsoft.com/office/drawing/2014/main" id="{8F80B2DB-1C52-41A1-AB99-9359A5CBB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293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0" name="TextBox 7">
            <a:extLst>
              <a:ext uri="{FF2B5EF4-FFF2-40B4-BE49-F238E27FC236}">
                <a16:creationId xmlns="" xmlns:a16="http://schemas.microsoft.com/office/drawing/2014/main" id="{B9085D57-A35A-4D06-ACFB-1EE24A566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550F7C1B-9AB1-440A-9331-4A5B0D1C591F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3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36" y="3108662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3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43" y="3133534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삽화에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색칠 없음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514A7392-F0E4-48CE-98F5-1C14FCE4A88E}"/>
              </a:ext>
            </a:extLst>
          </p:cNvPr>
          <p:cNvSpPr/>
          <p:nvPr/>
        </p:nvSpPr>
        <p:spPr>
          <a:xfrm>
            <a:off x="1813138" y="31458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514A7392-F0E4-48CE-98F5-1C14FCE4A88E}"/>
              </a:ext>
            </a:extLst>
          </p:cNvPr>
          <p:cNvSpPr/>
          <p:nvPr/>
        </p:nvSpPr>
        <p:spPr>
          <a:xfrm>
            <a:off x="4802552" y="49795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514A7392-F0E4-48CE-98F5-1C14FCE4A88E}"/>
              </a:ext>
            </a:extLst>
          </p:cNvPr>
          <p:cNvSpPr/>
          <p:nvPr/>
        </p:nvSpPr>
        <p:spPr>
          <a:xfrm>
            <a:off x="5798312" y="49795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07" y="3337052"/>
            <a:ext cx="437451" cy="586184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160" y="3351932"/>
            <a:ext cx="437451" cy="5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29165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887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8659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7630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09485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84557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20061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9768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795842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95842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54A20E58-6DC0-475A-B7F4-45CA8A4CD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B42C3839-571F-4C4E-9132-358FEB220366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C6CCA798-E87E-4BCC-8113-54E8D727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36BBF1E-D23B-4375-8023-FC7722847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941" y="2761850"/>
            <a:ext cx="1862996" cy="167965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5295234F-FDC9-4678-A46B-6157B2CEB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997" y="2761850"/>
            <a:ext cx="1862996" cy="1679655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FA59C0B0-4098-41D7-87F1-7862CBAC22B8}"/>
              </a:ext>
            </a:extLst>
          </p:cNvPr>
          <p:cNvSpPr/>
          <p:nvPr/>
        </p:nvSpPr>
        <p:spPr>
          <a:xfrm>
            <a:off x="675569" y="2996952"/>
            <a:ext cx="786516" cy="75608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D5FE8448-08FD-49C2-A60E-5C04F985D6F5}"/>
                  </a:ext>
                </a:extLst>
              </p:cNvPr>
              <p:cNvSpPr/>
              <p:nvPr/>
            </p:nvSpPr>
            <p:spPr bwMode="auto">
              <a:xfrm>
                <a:off x="979936" y="3166392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𝟕</m:t>
                          </m:r>
                        </m:num>
                        <m:den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kumimoji="1" lang="ko-KR" altLang="en-US" sz="24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5FE8448-08FD-49C2-A60E-5C04F985D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9936" y="3166392"/>
                <a:ext cx="319467" cy="401873"/>
              </a:xfrm>
              <a:prstGeom prst="rect">
                <a:avLst/>
              </a:prstGeom>
              <a:blipFill rotWithShape="1">
                <a:blip r:embed="rId5"/>
                <a:stretch>
                  <a:fillRect t="-25758" b="-34848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사각형: 둥근 모서리 40">
            <a:extLst>
              <a:ext uri="{FF2B5EF4-FFF2-40B4-BE49-F238E27FC236}">
                <a16:creationId xmlns="" xmlns:a16="http://schemas.microsoft.com/office/drawing/2014/main" id="{5FAA7E7C-D2A1-4972-A972-369FE361C984}"/>
              </a:ext>
            </a:extLst>
          </p:cNvPr>
          <p:cNvSpPr/>
          <p:nvPr/>
        </p:nvSpPr>
        <p:spPr>
          <a:xfrm>
            <a:off x="3827808" y="3068960"/>
            <a:ext cx="786516" cy="75608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1362007E-AF33-4572-BDD7-D8F86DCD6EF5}"/>
                  </a:ext>
                </a:extLst>
              </p:cNvPr>
              <p:cNvSpPr/>
              <p:nvPr/>
            </p:nvSpPr>
            <p:spPr bwMode="auto">
              <a:xfrm>
                <a:off x="4132175" y="3238400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𝟑</m:t>
                          </m:r>
                        </m:num>
                        <m:den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kumimoji="1" lang="ko-KR" altLang="en-US" sz="24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362007E-AF33-4572-BDD7-D8F86DCD6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2175" y="3238400"/>
                <a:ext cx="319467" cy="401873"/>
              </a:xfrm>
              <a:prstGeom prst="rect">
                <a:avLst/>
              </a:prstGeom>
              <a:blipFill>
                <a:blip r:embed="rId7"/>
                <a:stretch>
                  <a:fillRect t="-24242" b="-36364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68A48147-B5A7-4CAB-A764-41429271C0EC}"/>
                  </a:ext>
                </a:extLst>
              </p:cNvPr>
              <p:cNvSpPr/>
              <p:nvPr/>
            </p:nvSpPr>
            <p:spPr bwMode="auto">
              <a:xfrm>
                <a:off x="2488337" y="4776235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𝟕</m:t>
                          </m:r>
                        </m:num>
                        <m:den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kumimoji="1" lang="ko-KR" altLang="en-US" sz="24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8A48147-B5A7-4CAB-A764-41429271C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8337" y="4776235"/>
                <a:ext cx="319467" cy="401873"/>
              </a:xfrm>
              <a:prstGeom prst="rect">
                <a:avLst/>
              </a:prstGeom>
              <a:blipFill>
                <a:blip r:embed="rId8"/>
                <a:stretch>
                  <a:fillRect t="-27692" b="-35385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87C08546-F79B-4EA8-BDA7-091EF6AEC802}"/>
                  </a:ext>
                </a:extLst>
              </p:cNvPr>
              <p:cNvSpPr/>
              <p:nvPr/>
            </p:nvSpPr>
            <p:spPr bwMode="auto">
              <a:xfrm>
                <a:off x="4103948" y="4776235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𝟑</m:t>
                          </m:r>
                        </m:num>
                        <m:den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kumimoji="1" lang="ko-KR" altLang="en-US" sz="24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7C08546-F79B-4EA8-BDA7-091EF6AE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3948" y="4776235"/>
                <a:ext cx="319467" cy="401873"/>
              </a:xfrm>
              <a:prstGeom prst="rect">
                <a:avLst/>
              </a:prstGeom>
              <a:blipFill>
                <a:blip r:embed="rId9"/>
                <a:stretch>
                  <a:fillRect t="-26154" b="-36923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B59906DA-849C-4988-AEF8-7E055488D91D}"/>
              </a:ext>
            </a:extLst>
          </p:cNvPr>
          <p:cNvSpPr/>
          <p:nvPr/>
        </p:nvSpPr>
        <p:spPr>
          <a:xfrm>
            <a:off x="3165296" y="4776192"/>
            <a:ext cx="448289" cy="4482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6F29DC9F-185F-4A68-9548-BC8C83523DCA}"/>
              </a:ext>
            </a:extLst>
          </p:cNvPr>
          <p:cNvSpPr/>
          <p:nvPr/>
        </p:nvSpPr>
        <p:spPr>
          <a:xfrm>
            <a:off x="3147425" y="4701261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5FD13275-56D4-4E32-A92C-2E1BA5DB1A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2380" y="4486178"/>
            <a:ext cx="360000" cy="355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F482118-8C7A-4F33-8D7D-0D1E6A646C0D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7E8679F3-ABFE-48E5-8D86-842F7B07DA68}"/>
              </a:ext>
            </a:extLst>
          </p:cNvPr>
          <p:cNvGrpSpPr/>
          <p:nvPr/>
        </p:nvGrpSpPr>
        <p:grpSpPr>
          <a:xfrm>
            <a:off x="175934" y="2546444"/>
            <a:ext cx="6667165" cy="2667231"/>
            <a:chOff x="179512" y="2722683"/>
            <a:chExt cx="6667165" cy="2550607"/>
          </a:xfrm>
        </p:grpSpPr>
        <p:sp>
          <p:nvSpPr>
            <p:cNvPr id="65" name="직각 삼각형 64">
              <a:extLst>
                <a:ext uri="{FF2B5EF4-FFF2-40B4-BE49-F238E27FC236}">
                  <a16:creationId xmlns="" xmlns:a16="http://schemas.microsoft.com/office/drawing/2014/main" id="{2AEE3835-9E2D-45F3-BEA8-6CF83F2531B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7D4602B6-AD8F-4623-9EC7-8E7A3CB8C6D4}"/>
                </a:ext>
              </a:extLst>
            </p:cNvPr>
            <p:cNvSpPr/>
            <p:nvPr/>
          </p:nvSpPr>
          <p:spPr>
            <a:xfrm>
              <a:off x="179512" y="3077827"/>
              <a:ext cx="6667165" cy="20073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8" name="Picture 2">
              <a:extLst>
                <a:ext uri="{FF2B5EF4-FFF2-40B4-BE49-F238E27FC236}">
                  <a16:creationId xmlns="" xmlns:a16="http://schemas.microsoft.com/office/drawing/2014/main" id="{1571495D-15EC-4BDA-BF08-3546D5E8D7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722683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TextBox 43">
            <a:extLst>
              <a:ext uri="{FF2B5EF4-FFF2-40B4-BE49-F238E27FC236}">
                <a16:creationId xmlns="" xmlns:a16="http://schemas.microsoft.com/office/drawing/2014/main" id="{B0BF62E5-8EFE-4F84-9F1D-6131D2E178AF}"/>
              </a:ext>
            </a:extLst>
          </p:cNvPr>
          <p:cNvSpPr txBox="1"/>
          <p:nvPr/>
        </p:nvSpPr>
        <p:spPr>
          <a:xfrm>
            <a:off x="364754" y="2996952"/>
            <a:ext cx="6511502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색칠합니다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색칠합니다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   보다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31">
            <a:extLst>
              <a:ext uri="{FF2B5EF4-FFF2-40B4-BE49-F238E27FC236}">
                <a16:creationId xmlns="" xmlns:a16="http://schemas.microsoft.com/office/drawing/2014/main" id="{88E0706A-8ACF-48E6-AF63-03CA6A2EE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374943"/>
            <a:ext cx="249109" cy="242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B8FD9B50-66B3-4EF6-9481-9934E4212C0A}"/>
                  </a:ext>
                </a:extLst>
              </p:cNvPr>
              <p:cNvSpPr/>
              <p:nvPr/>
            </p:nvSpPr>
            <p:spPr bwMode="auto">
              <a:xfrm>
                <a:off x="539553" y="3166392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8FD9B50-66B3-4EF6-9481-9934E4212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3" y="3166392"/>
                <a:ext cx="319467" cy="401873"/>
              </a:xfrm>
              <a:prstGeom prst="rect">
                <a:avLst/>
              </a:prstGeom>
              <a:blipFill rotWithShape="1">
                <a:blip r:embed="rId13"/>
                <a:stretch>
                  <a:fillRect t="-7576" b="-1515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224CB351-3812-46CA-A8AD-3019B501B79D}"/>
                  </a:ext>
                </a:extLst>
              </p:cNvPr>
              <p:cNvSpPr/>
              <p:nvPr/>
            </p:nvSpPr>
            <p:spPr bwMode="auto">
              <a:xfrm>
                <a:off x="539552" y="3749676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4CB351-3812-46CA-A8AD-3019B501B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3749676"/>
                <a:ext cx="319467" cy="401873"/>
              </a:xfrm>
              <a:prstGeom prst="rect">
                <a:avLst/>
              </a:prstGeom>
              <a:blipFill rotWithShape="1">
                <a:blip r:embed="rId14"/>
                <a:stretch>
                  <a:fillRect t="-7576" b="-1515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B1ED4FBE-1C47-4B5A-A5C2-CD0B162CB4F5}"/>
                  </a:ext>
                </a:extLst>
              </p:cNvPr>
              <p:cNvSpPr/>
              <p:nvPr/>
            </p:nvSpPr>
            <p:spPr bwMode="auto">
              <a:xfrm>
                <a:off x="647564" y="4316979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1ED4FBE-1C47-4B5A-A5C2-CD0B162CB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564" y="4316979"/>
                <a:ext cx="319467" cy="401873"/>
              </a:xfrm>
              <a:prstGeom prst="rect">
                <a:avLst/>
              </a:prstGeom>
              <a:blipFill rotWithShape="1">
                <a:blip r:embed="rId15"/>
                <a:stretch>
                  <a:fillRect t="-7576" b="-1515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C2BDDE37-D60F-4102-85A5-72A6E2D57FF0}"/>
                  </a:ext>
                </a:extLst>
              </p:cNvPr>
              <p:cNvSpPr/>
              <p:nvPr/>
            </p:nvSpPr>
            <p:spPr bwMode="auto">
              <a:xfrm>
                <a:off x="1182819" y="4323271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2BDDE37-D60F-4102-85A5-72A6E2D57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2819" y="4323271"/>
                <a:ext cx="319467" cy="401873"/>
              </a:xfrm>
              <a:prstGeom prst="rect">
                <a:avLst/>
              </a:prstGeom>
              <a:blipFill rotWithShape="1">
                <a:blip r:embed="rId16"/>
                <a:stretch>
                  <a:fillRect t="-7576" b="-1515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">
            <a:extLst>
              <a:ext uri="{FF2B5EF4-FFF2-40B4-BE49-F238E27FC236}">
                <a16:creationId xmlns="" xmlns:a16="http://schemas.microsoft.com/office/drawing/2014/main" id="{99AE726F-B234-4D73-B7A9-9B0516A23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293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6" name="TextBox 7">
            <a:extLst>
              <a:ext uri="{FF2B5EF4-FFF2-40B4-BE49-F238E27FC236}">
                <a16:creationId xmlns="" xmlns:a16="http://schemas.microsoft.com/office/drawing/2014/main" id="{940D0841-5327-45FB-B191-B3B89E50C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4145BE16-E6F5-42E9-A47A-7E514B3245D3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47B2F0A9-2D1A-452E-A95F-416D4322DE5C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분수만큼 색칠하고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분수의 크기를 비교하여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9E91BD57-8CD0-483B-A8BB-0A8C56DAB913}"/>
              </a:ext>
            </a:extLst>
          </p:cNvPr>
          <p:cNvSpPr/>
          <p:nvPr/>
        </p:nvSpPr>
        <p:spPr>
          <a:xfrm>
            <a:off x="6058327" y="1664804"/>
            <a:ext cx="277869" cy="27786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328498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387704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67" y="1660595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94198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42637</TotalTime>
  <Words>1351</Words>
  <Application>Microsoft Office PowerPoint</Application>
  <PresentationFormat>화면 슬라이드 쇼(4:3)</PresentationFormat>
  <Paragraphs>411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7506</cp:revision>
  <dcterms:created xsi:type="dcterms:W3CDTF">2008-07-15T12:19:11Z</dcterms:created>
  <dcterms:modified xsi:type="dcterms:W3CDTF">2022-03-23T01:38:29Z</dcterms:modified>
</cp:coreProperties>
</file>