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19" r:id="rId6"/>
    <p:sldId id="1374" r:id="rId7"/>
    <p:sldId id="1420" r:id="rId8"/>
    <p:sldId id="1376" r:id="rId9"/>
    <p:sldId id="1421" r:id="rId10"/>
    <p:sldId id="1378" r:id="rId11"/>
    <p:sldId id="1422" r:id="rId12"/>
    <p:sldId id="1403" r:id="rId13"/>
    <p:sldId id="142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jpe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15.png"/><Relationship Id="rId2" Type="http://schemas.openxmlformats.org/officeDocument/2006/relationships/image" Target="../media/image25.png"/><Relationship Id="rId16" Type="http://schemas.openxmlformats.org/officeDocument/2006/relationships/image" Target="../media/image1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38.png"/><Relationship Id="rId19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190F81C8-9306-4B4B-95AC-B51A6D3A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695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Group 120">
            <a:extLst>
              <a:ext uri="{FF2B5EF4-FFF2-40B4-BE49-F238E27FC236}">
                <a16:creationId xmlns="" xmlns:a16="http://schemas.microsoft.com/office/drawing/2014/main" id="{9373217A-CC61-4A12-B87D-66D10AAD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032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분수는 소수로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소수는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6203011" y="4929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19473CE-3614-47E7-916F-CC0432B720D8}"/>
              </a:ext>
            </a:extLst>
          </p:cNvPr>
          <p:cNvSpPr/>
          <p:nvPr/>
        </p:nvSpPr>
        <p:spPr>
          <a:xfrm>
            <a:off x="5145796" y="4887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E3D5C400-2F06-42FC-82B7-89FD721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24B87A43-C580-4BCB-8B65-06C99BCC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AE726D2-6024-418E-9365-9352BD18D48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D61C56B-791D-4BCA-AFED-5899342A2C36}"/>
              </a:ext>
            </a:extLst>
          </p:cNvPr>
          <p:cNvSpPr/>
          <p:nvPr/>
        </p:nvSpPr>
        <p:spPr>
          <a:xfrm>
            <a:off x="848255" y="3820595"/>
            <a:ext cx="522014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16E837-7065-4B1A-BE87-94CC6331183F}"/>
              </a:ext>
            </a:extLst>
          </p:cNvPr>
          <p:cNvSpPr/>
          <p:nvPr/>
        </p:nvSpPr>
        <p:spPr>
          <a:xfrm>
            <a:off x="4211960" y="3872508"/>
            <a:ext cx="522014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5399E89-E92E-4549-B073-55ACD4D7FB54}"/>
              </a:ext>
            </a:extLst>
          </p:cNvPr>
          <p:cNvSpPr/>
          <p:nvPr/>
        </p:nvSpPr>
        <p:spPr>
          <a:xfrm>
            <a:off x="2027686" y="2524768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83DFB6E-3DC5-4902-BDA4-5BBB0E4340CA}"/>
              </a:ext>
            </a:extLst>
          </p:cNvPr>
          <p:cNvSpPr/>
          <p:nvPr/>
        </p:nvSpPr>
        <p:spPr>
          <a:xfrm>
            <a:off x="5478772" y="2491774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9D5B58DC-18D4-402A-9EDE-842FF6626406}"/>
                  </a:ext>
                </a:extLst>
              </p:cNvPr>
              <p:cNvSpPr/>
              <p:nvPr/>
            </p:nvSpPr>
            <p:spPr bwMode="auto">
              <a:xfrm>
                <a:off x="1912476" y="3729194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kumimoji="1" lang="ko-KR" altLang="en-US" sz="2000" b="1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5B58DC-18D4-402A-9EDE-842FF6626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2476" y="3729194"/>
                <a:ext cx="814000" cy="492314"/>
              </a:xfrm>
              <a:prstGeom prst="rect">
                <a:avLst/>
              </a:prstGeom>
              <a:blipFill rotWithShape="1">
                <a:blip r:embed="rId5"/>
                <a:stretch>
                  <a:fillRect t="-2469" b="-864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B7C22CB-EA04-4707-8FEF-0BEA20325DEE}"/>
                  </a:ext>
                </a:extLst>
              </p:cNvPr>
              <p:cNvSpPr/>
              <p:nvPr/>
            </p:nvSpPr>
            <p:spPr bwMode="auto">
              <a:xfrm>
                <a:off x="739262" y="2401099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B7C22CB-EA04-4707-8FEF-0BEA20325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62" y="2401099"/>
                <a:ext cx="740000" cy="492314"/>
              </a:xfrm>
              <a:prstGeom prst="rect">
                <a:avLst/>
              </a:prstGeom>
              <a:blipFill>
                <a:blip r:embed="rId7"/>
                <a:stretch>
                  <a:fillRect t="-2469" b="-864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E84DE939-1DF3-4DC3-B783-E08316A7DE10}"/>
                  </a:ext>
                </a:extLst>
              </p:cNvPr>
              <p:cNvSpPr/>
              <p:nvPr/>
            </p:nvSpPr>
            <p:spPr bwMode="auto">
              <a:xfrm>
                <a:off x="4109855" y="2354968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84DE939-1DF3-4DC3-B783-E08316A7D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9855" y="2354968"/>
                <a:ext cx="740000" cy="492314"/>
              </a:xfrm>
              <a:prstGeom prst="rect">
                <a:avLst/>
              </a:prstGeom>
              <a:blipFill>
                <a:blip r:embed="rId8"/>
                <a:stretch>
                  <a:fillRect t="-2469" b="-987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9D03B008-2030-4EC1-9F0A-7ABEFE2006D0}"/>
                  </a:ext>
                </a:extLst>
              </p:cNvPr>
              <p:cNvSpPr/>
              <p:nvPr/>
            </p:nvSpPr>
            <p:spPr bwMode="auto">
              <a:xfrm>
                <a:off x="5413307" y="3705725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kumimoji="1" lang="ko-KR" altLang="en-US" sz="2000" b="1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03B008-2030-4EC1-9F0A-7ABEFE200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307" y="3705725"/>
                <a:ext cx="814000" cy="492314"/>
              </a:xfrm>
              <a:prstGeom prst="rect">
                <a:avLst/>
              </a:prstGeom>
              <a:blipFill rotWithShape="1">
                <a:blip r:embed="rId9"/>
                <a:stretch>
                  <a:fillRect t="-2469" b="-864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AD733046-12A3-4796-95D0-3F6891999D92}"/>
              </a:ext>
            </a:extLst>
          </p:cNvPr>
          <p:cNvGrpSpPr/>
          <p:nvPr/>
        </p:nvGrpSpPr>
        <p:grpSpPr>
          <a:xfrm>
            <a:off x="1949476" y="2312597"/>
            <a:ext cx="1002344" cy="576343"/>
            <a:chOff x="1448814" y="4175320"/>
            <a:chExt cx="1002344" cy="576343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43AE9375-ABD4-4427-A3F3-752EBD60E0A7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44268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BD15524E-5AA5-475D-AC59-6A893B59C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CC6682A3-5333-46F0-A544-AF9602BAFF54}"/>
              </a:ext>
            </a:extLst>
          </p:cNvPr>
          <p:cNvGrpSpPr/>
          <p:nvPr/>
        </p:nvGrpSpPr>
        <p:grpSpPr>
          <a:xfrm>
            <a:off x="5369856" y="2276593"/>
            <a:ext cx="1002344" cy="576343"/>
            <a:chOff x="1448814" y="4175320"/>
            <a:chExt cx="1002344" cy="576343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D785AAB8-DA73-4DDF-971F-03908B5B18E9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44268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E1BFA321-2A40-4908-B415-AD4114F1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DA2302A-3363-48A1-97E0-AC3BD98D93B7}"/>
              </a:ext>
            </a:extLst>
          </p:cNvPr>
          <p:cNvGrpSpPr/>
          <p:nvPr/>
        </p:nvGrpSpPr>
        <p:grpSpPr>
          <a:xfrm>
            <a:off x="1949476" y="3476425"/>
            <a:ext cx="1002344" cy="888679"/>
            <a:chOff x="1448814" y="4175320"/>
            <a:chExt cx="1002344" cy="888679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9E8C6697-9889-478B-81D5-1835DDF00BD9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7550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E7E007CE-120A-4788-80C3-3083A15F3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859C326D-BE65-4865-A371-EF346CF10A98}"/>
              </a:ext>
            </a:extLst>
          </p:cNvPr>
          <p:cNvGrpSpPr/>
          <p:nvPr/>
        </p:nvGrpSpPr>
        <p:grpSpPr>
          <a:xfrm>
            <a:off x="5369856" y="3476425"/>
            <a:ext cx="1002344" cy="868252"/>
            <a:chOff x="1448814" y="4175320"/>
            <a:chExt cx="1002344" cy="868252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A2F40AE3-EC28-4380-BCAD-E637D0A86F6A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7345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FA280BF3-7D26-481A-A027-42E6D8A9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01" y="251390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89" y="244755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77970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381570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분수는 소수로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소수는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E3D5C400-2F06-42FC-82B7-89FD721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24B87A43-C580-4BCB-8B65-06C99BCC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AE726D2-6024-418E-9365-9352BD18D48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94015FCE-4B78-4EAD-9718-04961210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9" y="25472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991CE981-1B99-4BE6-9F7D-0084B6CD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8" y="40813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D61C56B-791D-4BCA-AFED-5899342A2C36}"/>
              </a:ext>
            </a:extLst>
          </p:cNvPr>
          <p:cNvSpPr/>
          <p:nvPr/>
        </p:nvSpPr>
        <p:spPr>
          <a:xfrm>
            <a:off x="989424" y="4026577"/>
            <a:ext cx="522014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16E837-7065-4B1A-BE87-94CC6331183F}"/>
              </a:ext>
            </a:extLst>
          </p:cNvPr>
          <p:cNvSpPr/>
          <p:nvPr/>
        </p:nvSpPr>
        <p:spPr>
          <a:xfrm>
            <a:off x="4385232" y="4078490"/>
            <a:ext cx="522014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5399E89-E92E-4549-B073-55ACD4D7FB54}"/>
              </a:ext>
            </a:extLst>
          </p:cNvPr>
          <p:cNvSpPr/>
          <p:nvPr/>
        </p:nvSpPr>
        <p:spPr>
          <a:xfrm>
            <a:off x="1625874" y="2448850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83DFB6E-3DC5-4902-BDA4-5BBB0E4340CA}"/>
              </a:ext>
            </a:extLst>
          </p:cNvPr>
          <p:cNvSpPr/>
          <p:nvPr/>
        </p:nvSpPr>
        <p:spPr>
          <a:xfrm>
            <a:off x="4987939" y="2451860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20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9D5B58DC-18D4-402A-9EDE-842FF6626406}"/>
                  </a:ext>
                </a:extLst>
              </p:cNvPr>
              <p:cNvSpPr/>
              <p:nvPr/>
            </p:nvSpPr>
            <p:spPr bwMode="auto">
              <a:xfrm>
                <a:off x="1627654" y="3935176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kumimoji="1" lang="ko-KR" altLang="en-US" sz="2000" b="1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5B58DC-18D4-402A-9EDE-842FF6626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654" y="3935176"/>
                <a:ext cx="814000" cy="492314"/>
              </a:xfrm>
              <a:prstGeom prst="rect">
                <a:avLst/>
              </a:prstGeom>
              <a:blipFill rotWithShape="1">
                <a:blip r:embed="rId6"/>
                <a:stretch>
                  <a:fillRect t="-2500" b="-1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B7C22CB-EA04-4707-8FEF-0BEA20325DEE}"/>
                  </a:ext>
                </a:extLst>
              </p:cNvPr>
              <p:cNvSpPr/>
              <p:nvPr/>
            </p:nvSpPr>
            <p:spPr bwMode="auto">
              <a:xfrm>
                <a:off x="739262" y="2401099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B7C22CB-EA04-4707-8FEF-0BEA20325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62" y="2401099"/>
                <a:ext cx="740000" cy="492314"/>
              </a:xfrm>
              <a:prstGeom prst="rect">
                <a:avLst/>
              </a:prstGeom>
              <a:blipFill>
                <a:blip r:embed="rId7"/>
                <a:stretch>
                  <a:fillRect t="-2469" b="-864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E84DE939-1DF3-4DC3-B783-E08316A7DE10}"/>
                  </a:ext>
                </a:extLst>
              </p:cNvPr>
              <p:cNvSpPr/>
              <p:nvPr/>
            </p:nvSpPr>
            <p:spPr bwMode="auto">
              <a:xfrm>
                <a:off x="4109855" y="2354968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84DE939-1DF3-4DC3-B783-E08316A7D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9855" y="2354968"/>
                <a:ext cx="740000" cy="492314"/>
              </a:xfrm>
              <a:prstGeom prst="rect">
                <a:avLst/>
              </a:prstGeom>
              <a:blipFill>
                <a:blip r:embed="rId8"/>
                <a:stretch>
                  <a:fillRect t="-2469" b="-987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9D03B008-2030-4EC1-9F0A-7ABEFE2006D0}"/>
                  </a:ext>
                </a:extLst>
              </p:cNvPr>
              <p:cNvSpPr/>
              <p:nvPr/>
            </p:nvSpPr>
            <p:spPr bwMode="auto">
              <a:xfrm>
                <a:off x="5063643" y="3911707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b="1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kumimoji="1" lang="ko-KR" altLang="en-US" sz="2000" b="1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03B008-2030-4EC1-9F0A-7ABEFE200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3643" y="3911707"/>
                <a:ext cx="814000" cy="492314"/>
              </a:xfrm>
              <a:prstGeom prst="rect">
                <a:avLst/>
              </a:prstGeom>
              <a:blipFill rotWithShape="1">
                <a:blip r:embed="rId9"/>
                <a:stretch>
                  <a:fillRect t="-2500" b="-1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7A886981-21C0-42B7-B0B2-8ED6DE85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38" y="25472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86A4328C-D782-4C11-92CA-6A1BBF61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07" y="40813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AD733046-12A3-4796-95D0-3F6891999D92}"/>
              </a:ext>
            </a:extLst>
          </p:cNvPr>
          <p:cNvGrpSpPr/>
          <p:nvPr/>
        </p:nvGrpSpPr>
        <p:grpSpPr>
          <a:xfrm>
            <a:off x="1523485" y="2236679"/>
            <a:ext cx="1002344" cy="576343"/>
            <a:chOff x="1448814" y="4175320"/>
            <a:chExt cx="1002344" cy="576343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43AE9375-ABD4-4427-A3F3-752EBD60E0A7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44268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BD15524E-5AA5-475D-AC59-6A893B59C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CC6682A3-5333-46F0-A544-AF9602BAFF54}"/>
              </a:ext>
            </a:extLst>
          </p:cNvPr>
          <p:cNvGrpSpPr/>
          <p:nvPr/>
        </p:nvGrpSpPr>
        <p:grpSpPr>
          <a:xfrm>
            <a:off x="4879023" y="2236679"/>
            <a:ext cx="1002344" cy="576343"/>
            <a:chOff x="1448814" y="4175320"/>
            <a:chExt cx="1002344" cy="576343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D785AAB8-DA73-4DDF-971F-03908B5B18E9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44268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E1BFA321-2A40-4908-B415-AD4114F1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DA2302A-3363-48A1-97E0-AC3BD98D93B7}"/>
              </a:ext>
            </a:extLst>
          </p:cNvPr>
          <p:cNvGrpSpPr/>
          <p:nvPr/>
        </p:nvGrpSpPr>
        <p:grpSpPr>
          <a:xfrm>
            <a:off x="1523485" y="3476425"/>
            <a:ext cx="1002344" cy="888679"/>
            <a:chOff x="1448814" y="4175320"/>
            <a:chExt cx="1002344" cy="888679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9E8C6697-9889-478B-81D5-1835DDF00BD9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7550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E7E007CE-120A-4788-80C3-3083A15F3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859C326D-BE65-4865-A371-EF346CF10A98}"/>
              </a:ext>
            </a:extLst>
          </p:cNvPr>
          <p:cNvGrpSpPr/>
          <p:nvPr/>
        </p:nvGrpSpPr>
        <p:grpSpPr>
          <a:xfrm>
            <a:off x="4879023" y="3476425"/>
            <a:ext cx="1002344" cy="868252"/>
            <a:chOff x="1448814" y="4175320"/>
            <a:chExt cx="1002344" cy="868252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A2F40AE3-EC28-4380-BCAD-E637D0A86F6A}"/>
                </a:ext>
              </a:extLst>
            </p:cNvPr>
            <p:cNvSpPr/>
            <p:nvPr/>
          </p:nvSpPr>
          <p:spPr bwMode="auto">
            <a:xfrm>
              <a:off x="1448814" y="4308978"/>
              <a:ext cx="868039" cy="7345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FA280BF3-7D26-481A-A027-42E6D8A9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836C3FE-7141-41D1-88FF-3E7EE47F45BE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6CD1C915-FE3D-403E-A9A4-9399EE4E5E39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163A46C0-C76B-49F5-A53A-733A9389624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09A5BAEC-304E-41C4-ADA3-744B1ED8044C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C6764248-CC00-4214-958F-D259D0D82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9B60A636-21A7-40D2-850B-34AB9CF51DCD}"/>
              </a:ext>
            </a:extLst>
          </p:cNvPr>
          <p:cNvSpPr txBox="1"/>
          <p:nvPr/>
        </p:nvSpPr>
        <p:spPr>
          <a:xfrm>
            <a:off x="320681" y="3923014"/>
            <a:ext cx="6663587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= 0.3,      = 0.5, 0.1=      , 0.2=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26590CE1-A3D2-4C82-891B-4DCF5FF166F3}"/>
                  </a:ext>
                </a:extLst>
              </p:cNvPr>
              <p:cNvSpPr/>
              <p:nvPr/>
            </p:nvSpPr>
            <p:spPr bwMode="auto">
              <a:xfrm>
                <a:off x="264051" y="4088814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590CE1-A3D2-4C82-891B-4DCF5FF16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51" y="4088814"/>
                <a:ext cx="740000" cy="492314"/>
              </a:xfrm>
              <a:prstGeom prst="rect">
                <a:avLst/>
              </a:prstGeom>
              <a:blipFill rotWithShape="1">
                <a:blip r:embed="rId12"/>
                <a:stretch>
                  <a:fillRect t="-2500" b="-1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12B4CC3E-66D3-467B-990D-AB547B9080EA}"/>
                  </a:ext>
                </a:extLst>
              </p:cNvPr>
              <p:cNvSpPr/>
              <p:nvPr/>
            </p:nvSpPr>
            <p:spPr bwMode="auto">
              <a:xfrm>
                <a:off x="1344877" y="4042683"/>
                <a:ext cx="740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B4CC3E-66D3-467B-990D-AB547B908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4877" y="4042683"/>
                <a:ext cx="740000" cy="492314"/>
              </a:xfrm>
              <a:prstGeom prst="rect">
                <a:avLst/>
              </a:prstGeom>
              <a:blipFill rotWithShape="1">
                <a:blip r:embed="rId13"/>
                <a:stretch>
                  <a:fillRect t="-2469" b="-987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E641A247-A5B9-4C41-B86A-20A7DF623DC7}"/>
                  </a:ext>
                </a:extLst>
              </p:cNvPr>
              <p:cNvSpPr/>
              <p:nvPr/>
            </p:nvSpPr>
            <p:spPr bwMode="auto">
              <a:xfrm>
                <a:off x="2912969" y="4087576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41A247-A5B9-4C41-B86A-20A7DF623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2969" y="4087576"/>
                <a:ext cx="814000" cy="492314"/>
              </a:xfrm>
              <a:prstGeom prst="rect">
                <a:avLst/>
              </a:prstGeom>
              <a:blipFill rotWithShape="1">
                <a:blip r:embed="rId14"/>
                <a:stretch>
                  <a:fillRect t="-2500" b="-1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9DDDCBE2-36B8-4F31-88EB-14E2D07ED7FB}"/>
                  </a:ext>
                </a:extLst>
              </p:cNvPr>
              <p:cNvSpPr/>
              <p:nvPr/>
            </p:nvSpPr>
            <p:spPr bwMode="auto">
              <a:xfrm>
                <a:off x="4065097" y="4064107"/>
                <a:ext cx="81400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DDCBE2-36B8-4F31-88EB-14E2D07ED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97" y="4064107"/>
                <a:ext cx="814000" cy="492314"/>
              </a:xfrm>
              <a:prstGeom prst="rect">
                <a:avLst/>
              </a:prstGeom>
              <a:blipFill rotWithShape="1">
                <a:blip r:embed="rId15"/>
                <a:stretch>
                  <a:fillRect t="-2500" b="-1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5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46B5C82-5804-491D-AC42-99C33DDE230B}"/>
              </a:ext>
            </a:extLst>
          </p:cNvPr>
          <p:cNvGrpSpPr/>
          <p:nvPr/>
        </p:nvGrpSpPr>
        <p:grpSpPr>
          <a:xfrm>
            <a:off x="479680" y="2046413"/>
            <a:ext cx="6334518" cy="3216938"/>
            <a:chOff x="479680" y="2046413"/>
            <a:chExt cx="6334518" cy="321693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DC77E833-177B-472C-AE82-4CA6A4A7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680" y="2046413"/>
              <a:ext cx="6245475" cy="3216938"/>
            </a:xfrm>
            <a:prstGeom prst="rect">
              <a:avLst/>
            </a:prstGeom>
          </p:spPr>
        </p:pic>
        <p:sp>
          <p:nvSpPr>
            <p:cNvPr id="48" name="TextBox 43">
              <a:extLst>
                <a:ext uri="{FF2B5EF4-FFF2-40B4-BE49-F238E27FC236}">
                  <a16:creationId xmlns="" xmlns:a16="http://schemas.microsoft.com/office/drawing/2014/main" id="{94E5BB1B-A2E7-41EE-BFD3-782C2359BD1F}"/>
                </a:ext>
              </a:extLst>
            </p:cNvPr>
            <p:cNvSpPr txBox="1"/>
            <p:nvPr/>
          </p:nvSpPr>
          <p:spPr>
            <a:xfrm>
              <a:off x="573177" y="2188038"/>
              <a:ext cx="1159214" cy="56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이 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개인 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소수입니다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515497C4-1E77-42A2-8117-EA30A512314E}"/>
                </a:ext>
              </a:extLst>
            </p:cNvPr>
            <p:cNvSpPr txBox="1"/>
            <p:nvPr/>
          </p:nvSpPr>
          <p:spPr>
            <a:xfrm>
              <a:off x="5654984" y="2967307"/>
              <a:ext cx="1159214" cy="567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이 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개인 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소수입니다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25598762-C579-4669-872E-918A676AD8EF}"/>
                </a:ext>
              </a:extLst>
            </p:cNvPr>
            <p:cNvSpPr txBox="1"/>
            <p:nvPr/>
          </p:nvSpPr>
          <p:spPr>
            <a:xfrm>
              <a:off x="483716" y="3331520"/>
              <a:ext cx="1159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E2531DD2-8892-421C-8F65-66E24F9F652F}"/>
                </a:ext>
              </a:extLst>
            </p:cNvPr>
            <p:cNvSpPr txBox="1"/>
            <p:nvPr/>
          </p:nvSpPr>
          <p:spPr>
            <a:xfrm>
              <a:off x="5455462" y="3681415"/>
              <a:ext cx="1159214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59144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8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20246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173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우주와 샛별이가 설명하는 소수를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6986842" y="846084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모두 들어가게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360069" y="2092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F7FA4ECC-052D-4614-AF42-D09CABB9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4C1F9CB4-153C-4857-AE37-935CD837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5F5B4DA-DF18-476D-9D14-A6F936F73EC5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59F727F-E6B9-487F-8DD4-EB6E5AAF75B1}"/>
              </a:ext>
            </a:extLst>
          </p:cNvPr>
          <p:cNvSpPr txBox="1"/>
          <p:nvPr/>
        </p:nvSpPr>
        <p:spPr>
          <a:xfrm>
            <a:off x="877456" y="454512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0D78EB2-7083-4E51-98A9-2BCF47E63897}"/>
              </a:ext>
            </a:extLst>
          </p:cNvPr>
          <p:cNvSpPr txBox="1"/>
          <p:nvPr/>
        </p:nvSpPr>
        <p:spPr>
          <a:xfrm>
            <a:off x="3700818" y="454512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590F30D3-7BE9-45D7-B8CD-C37351243B9D}"/>
              </a:ext>
            </a:extLst>
          </p:cNvPr>
          <p:cNvGrpSpPr/>
          <p:nvPr/>
        </p:nvGrpSpPr>
        <p:grpSpPr>
          <a:xfrm>
            <a:off x="2499847" y="4499363"/>
            <a:ext cx="851254" cy="666934"/>
            <a:chOff x="903043" y="4470212"/>
            <a:chExt cx="936379" cy="806989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AD782AB6-8CB7-4509-92D4-CEFF6867E3BA}"/>
                </a:ext>
              </a:extLst>
            </p:cNvPr>
            <p:cNvGrpSpPr/>
            <p:nvPr/>
          </p:nvGrpSpPr>
          <p:grpSpPr>
            <a:xfrm>
              <a:off x="903043" y="4474278"/>
              <a:ext cx="936379" cy="790926"/>
              <a:chOff x="1749721" y="4276818"/>
              <a:chExt cx="936379" cy="79092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CB284112-2228-4E2C-BECD-9B456812C6E7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A51EB7D6-382F-408D-8718-C7CB49763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6100" y="4278074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C7C4E73-3BDB-4DD0-AE79-B7CC2E6842BD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C50E430-0870-4657-9FDF-3E32AE2D7C6A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3B6E5A27-0FFD-4C53-B85E-9D6428E627B8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BF89B62C-403E-4861-AB74-170AFDBED497}"/>
              </a:ext>
            </a:extLst>
          </p:cNvPr>
          <p:cNvGrpSpPr/>
          <p:nvPr/>
        </p:nvGrpSpPr>
        <p:grpSpPr>
          <a:xfrm>
            <a:off x="5344163" y="4467761"/>
            <a:ext cx="848016" cy="689433"/>
            <a:chOff x="903043" y="4442989"/>
            <a:chExt cx="932818" cy="834212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9EF0BDF6-ABE1-43F1-B7E8-9E06055C68D1}"/>
                </a:ext>
              </a:extLst>
            </p:cNvPr>
            <p:cNvGrpSpPr/>
            <p:nvPr/>
          </p:nvGrpSpPr>
          <p:grpSpPr>
            <a:xfrm>
              <a:off x="903043" y="4442989"/>
              <a:ext cx="932818" cy="822215"/>
              <a:chOff x="1749721" y="4245529"/>
              <a:chExt cx="932818" cy="8222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6300FB7A-4DA2-4191-9A2F-361CDBF55CEA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71B2380B-82EA-4D0C-991E-E8183DF55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539" y="424552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0E57A32-04BC-4317-9DAB-C9394DCD4109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607FAB1-284F-42E9-AE3C-53EC8E06910B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E97417D1-7DAD-4239-8188-6683A8C8E3C6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04137F9-E19A-4A95-8620-E45D5F7C2D20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1A50AB08-E53C-427C-933F-85EDF9F2222A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044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6_6_5_01.png / 6_6_5_01.svg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46B5C82-5804-491D-AC42-99C33DDE230B}"/>
              </a:ext>
            </a:extLst>
          </p:cNvPr>
          <p:cNvGrpSpPr/>
          <p:nvPr/>
        </p:nvGrpSpPr>
        <p:grpSpPr>
          <a:xfrm>
            <a:off x="479680" y="2046413"/>
            <a:ext cx="6334518" cy="3216938"/>
            <a:chOff x="479680" y="2046413"/>
            <a:chExt cx="6334518" cy="321693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DC77E833-177B-472C-AE82-4CA6A4A7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680" y="2046413"/>
              <a:ext cx="6245475" cy="3216938"/>
            </a:xfrm>
            <a:prstGeom prst="rect">
              <a:avLst/>
            </a:prstGeom>
          </p:spPr>
        </p:pic>
        <p:sp>
          <p:nvSpPr>
            <p:cNvPr id="48" name="TextBox 43">
              <a:extLst>
                <a:ext uri="{FF2B5EF4-FFF2-40B4-BE49-F238E27FC236}">
                  <a16:creationId xmlns="" xmlns:a16="http://schemas.microsoft.com/office/drawing/2014/main" id="{94E5BB1B-A2E7-41EE-BFD3-782C2359BD1F}"/>
                </a:ext>
              </a:extLst>
            </p:cNvPr>
            <p:cNvSpPr txBox="1"/>
            <p:nvPr/>
          </p:nvSpPr>
          <p:spPr>
            <a:xfrm>
              <a:off x="573177" y="2188038"/>
              <a:ext cx="1159214" cy="56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이 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개인 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소수입니다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515497C4-1E77-42A2-8117-EA30A512314E}"/>
                </a:ext>
              </a:extLst>
            </p:cNvPr>
            <p:cNvSpPr txBox="1"/>
            <p:nvPr/>
          </p:nvSpPr>
          <p:spPr>
            <a:xfrm>
              <a:off x="5654984" y="2967307"/>
              <a:ext cx="1159214" cy="567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이 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개인 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소수입니다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25598762-C579-4669-872E-918A676AD8EF}"/>
                </a:ext>
              </a:extLst>
            </p:cNvPr>
            <p:cNvSpPr txBox="1"/>
            <p:nvPr/>
          </p:nvSpPr>
          <p:spPr>
            <a:xfrm>
              <a:off x="483716" y="3331520"/>
              <a:ext cx="1159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E2531DD2-8892-421C-8F65-66E24F9F652F}"/>
                </a:ext>
              </a:extLst>
            </p:cNvPr>
            <p:cNvSpPr txBox="1"/>
            <p:nvPr/>
          </p:nvSpPr>
          <p:spPr>
            <a:xfrm>
              <a:off x="5455462" y="3681415"/>
              <a:ext cx="1159214" cy="333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59144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8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20246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173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우주와 샛별이가 설명하는 소수를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F7FA4ECC-052D-4614-AF42-D09CABB9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4C1F9CB4-153C-4857-AE37-935CD837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5F5B4DA-DF18-476D-9D14-A6F936F73EC5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59F727F-E6B9-487F-8DD4-EB6E5AAF75B1}"/>
              </a:ext>
            </a:extLst>
          </p:cNvPr>
          <p:cNvSpPr txBox="1"/>
          <p:nvPr/>
        </p:nvSpPr>
        <p:spPr>
          <a:xfrm>
            <a:off x="1126637" y="454512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20D78EB2-7083-4E51-98A9-2BCF47E63897}"/>
              </a:ext>
            </a:extLst>
          </p:cNvPr>
          <p:cNvSpPr txBox="1"/>
          <p:nvPr/>
        </p:nvSpPr>
        <p:spPr>
          <a:xfrm>
            <a:off x="3949999" y="4545124"/>
            <a:ext cx="11592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샛별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590F30D3-7BE9-45D7-B8CD-C37351243B9D}"/>
              </a:ext>
            </a:extLst>
          </p:cNvPr>
          <p:cNvGrpSpPr/>
          <p:nvPr/>
        </p:nvGrpSpPr>
        <p:grpSpPr>
          <a:xfrm>
            <a:off x="2434446" y="4276812"/>
            <a:ext cx="884021" cy="837199"/>
            <a:chOff x="903043" y="4264192"/>
            <a:chExt cx="972423" cy="1013009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AD782AB6-8CB7-4509-92D4-CEFF6867E3BA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CB284112-2228-4E2C-BECD-9B456812C6E7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A51EB7D6-382F-408D-8718-C7CB49763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C7C4E73-3BDB-4DD0-AE79-B7CC2E6842BD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C50E430-0870-4657-9FDF-3E32AE2D7C6A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3B6E5A27-0FFD-4C53-B85E-9D6428E627B8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BF89B62C-403E-4861-AB74-170AFDBED497}"/>
              </a:ext>
            </a:extLst>
          </p:cNvPr>
          <p:cNvGrpSpPr/>
          <p:nvPr/>
        </p:nvGrpSpPr>
        <p:grpSpPr>
          <a:xfrm>
            <a:off x="5378981" y="4276812"/>
            <a:ext cx="884021" cy="837199"/>
            <a:chOff x="903043" y="4264192"/>
            <a:chExt cx="972423" cy="1013009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9EF0BDF6-ABE1-43F1-B7E8-9E06055C68D1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6300FB7A-4DA2-4191-9A2F-361CDBF55CEA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71B2380B-82EA-4D0C-991E-E8183DF55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0E57A32-04BC-4317-9DAB-C9394DCD4109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607FAB1-284F-42E9-AE3C-53EC8E06910B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E97417D1-7DAD-4239-8188-6683A8C8E3C6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5AAC976-4B4D-456B-96AC-1BB0E50965A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713A8C23-6176-4D3A-BBF2-5FDCFCB5E988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71" name="직각 삼각형 70">
              <a:extLst>
                <a:ext uri="{FF2B5EF4-FFF2-40B4-BE49-F238E27FC236}">
                  <a16:creationId xmlns="" xmlns:a16="http://schemas.microsoft.com/office/drawing/2014/main" id="{5B769590-29D8-4952-AAB9-8C6849C75DF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FE2E4C2F-79CE-4BB9-A08E-824B777D4884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="" xmlns:a16="http://schemas.microsoft.com/office/drawing/2014/main" id="{4528A28E-DD06-4889-B921-D4984CA17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A11F3222-36AA-4D1D-B155-4638FF37E15F}"/>
              </a:ext>
            </a:extLst>
          </p:cNvPr>
          <p:cNvSpPr txBox="1"/>
          <p:nvPr/>
        </p:nvSpPr>
        <p:spPr>
          <a:xfrm>
            <a:off x="428693" y="3717032"/>
            <a:ext cx="6663587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분수로 나타내면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소수는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분수로 나타내면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773E8F5A-66C7-4943-A674-71A74DA6B894}"/>
                  </a:ext>
                </a:extLst>
              </p:cNvPr>
              <p:cNvSpPr/>
              <p:nvPr/>
            </p:nvSpPr>
            <p:spPr bwMode="auto">
              <a:xfrm>
                <a:off x="5577265" y="4412850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3E8F5A-66C7-4943-A674-71A74DA6B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7265" y="4412850"/>
                <a:ext cx="611570" cy="492314"/>
              </a:xfrm>
              <a:prstGeom prst="rect">
                <a:avLst/>
              </a:prstGeom>
              <a:blipFill rotWithShape="1">
                <a:blip r:embed="rId8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F6DA45DA-7FD7-4018-A89D-9B149E5C5C34}"/>
                  </a:ext>
                </a:extLst>
              </p:cNvPr>
              <p:cNvSpPr/>
              <p:nvPr/>
            </p:nvSpPr>
            <p:spPr bwMode="auto">
              <a:xfrm>
                <a:off x="5577763" y="3836786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DA45DA-7FD7-4018-A89D-9B149E5C5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7763" y="3836786"/>
                <a:ext cx="611570" cy="492314"/>
              </a:xfrm>
              <a:prstGeom prst="rect">
                <a:avLst/>
              </a:prstGeom>
              <a:blipFill rotWithShape="1">
                <a:blip r:embed="rId9"/>
                <a:stretch>
                  <a:fillRect b="-370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8" y="40019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0" y="45611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4879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suhi_h_0301_06_0007html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3621" y="2348880"/>
            <a:ext cx="6601828" cy="28093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" y="2751029"/>
            <a:ext cx="178503" cy="2109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7FEF07A-DD37-4E34-9957-7251B632EBF3}"/>
              </a:ext>
            </a:extLst>
          </p:cNvPr>
          <p:cNvSpPr txBox="1"/>
          <p:nvPr/>
        </p:nvSpPr>
        <p:spPr>
          <a:xfrm>
            <a:off x="601057" y="2460534"/>
            <a:ext cx="6017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,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</a:t>
            </a: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 점 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 점 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 점 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</a:t>
            </a: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 점 구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A4769E1-273D-45BE-802A-73BC1B3F7595}"/>
              </a:ext>
            </a:extLst>
          </p:cNvPr>
          <p:cNvSpPr txBox="1"/>
          <p:nvPr/>
        </p:nvSpPr>
        <p:spPr>
          <a:xfrm>
            <a:off x="598350" y="3718072"/>
            <a:ext cx="5989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0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1, 0.2, 0.3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3B23B7E7-1D08-4696-A473-A46B6D45B3AF}"/>
                  </a:ext>
                </a:extLst>
              </p:cNvPr>
              <p:cNvSpPr/>
              <p:nvPr/>
            </p:nvSpPr>
            <p:spPr bwMode="auto">
              <a:xfrm>
                <a:off x="1230950" y="2510305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23B7E7-1D08-4696-A473-A46B6D45B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950" y="2510305"/>
                <a:ext cx="505430" cy="595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5B9D3DC5-506D-4E0F-AB04-79B3F3166C3E}"/>
                  </a:ext>
                </a:extLst>
              </p:cNvPr>
              <p:cNvSpPr/>
              <p:nvPr/>
            </p:nvSpPr>
            <p:spPr bwMode="auto">
              <a:xfrm>
                <a:off x="1691680" y="2510305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9D3DC5-506D-4E0F-AB04-79B3F3166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510305"/>
                <a:ext cx="505430" cy="595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B75DBB3-F88B-4081-A6C0-3D0B48ACD761}"/>
                  </a:ext>
                </a:extLst>
              </p:cNvPr>
              <p:cNvSpPr/>
              <p:nvPr/>
            </p:nvSpPr>
            <p:spPr bwMode="auto">
              <a:xfrm>
                <a:off x="2194362" y="2510305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75DBB3-F88B-4081-A6C0-3D0B48AC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4362" y="2510305"/>
                <a:ext cx="505430" cy="595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56CAFA2E-D434-48BA-99B5-8C35A04D2B7C}"/>
                  </a:ext>
                </a:extLst>
              </p:cNvPr>
              <p:cNvSpPr/>
              <p:nvPr/>
            </p:nvSpPr>
            <p:spPr bwMode="auto">
              <a:xfrm>
                <a:off x="2887241" y="2510305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CAFA2E-D434-48BA-99B5-8C35A04D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241" y="2510305"/>
                <a:ext cx="505430" cy="595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31">
            <a:extLst>
              <a:ext uri="{FF2B5EF4-FFF2-40B4-BE49-F238E27FC236}">
                <a16:creationId xmlns="" xmlns:a16="http://schemas.microsoft.com/office/drawing/2014/main" id="{BAA19BAB-BEF4-40CA-9EC8-3B99B765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7864" y="4290484"/>
            <a:ext cx="271926" cy="2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041A3D6-F74F-4CAC-A50D-883BCF7482EB}"/>
              </a:ext>
            </a:extLst>
          </p:cNvPr>
          <p:cNvSpPr/>
          <p:nvPr/>
        </p:nvSpPr>
        <p:spPr bwMode="auto">
          <a:xfrm>
            <a:off x="967917" y="4563968"/>
            <a:ext cx="1019224" cy="4000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FBE54866-A3D1-4572-BDE9-6A3A53D00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" y="4011169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5EE1AE9-A8F2-4DCF-ACC6-E2FC036B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5" y="2104186"/>
            <a:ext cx="6524625" cy="28575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조정하여 말풍선 안에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모두 들어가게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24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안에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9E0539EE-5130-4D6E-8152-9AC1F05BCCBC}"/>
              </a:ext>
            </a:extLst>
          </p:cNvPr>
          <p:cNvSpPr/>
          <p:nvPr/>
        </p:nvSpPr>
        <p:spPr>
          <a:xfrm>
            <a:off x="2271389" y="1955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297161" y="2134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21041392-7663-4966-8613-CEA0A85C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CB343C22-AFEF-47C4-BA38-87589B74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238CC43-2811-4ABC-BF72-FCCCC70B76C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="" xmlns:a16="http://schemas.microsoft.com/office/drawing/2014/main" id="{55A9487D-5A7C-4DBF-8B24-406D2544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60" y="1628646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C047E85-5D5A-465E-B055-8BBABDBBD311}"/>
              </a:ext>
            </a:extLst>
          </p:cNvPr>
          <p:cNvGrpSpPr/>
          <p:nvPr/>
        </p:nvGrpSpPr>
        <p:grpSpPr>
          <a:xfrm>
            <a:off x="2303748" y="3083478"/>
            <a:ext cx="786647" cy="556221"/>
            <a:chOff x="1788588" y="4175320"/>
            <a:chExt cx="786647" cy="556221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72FC2683-5A17-4A4F-A701-61B6A90CAD6D}"/>
                </a:ext>
              </a:extLst>
            </p:cNvPr>
            <p:cNvSpPr/>
            <p:nvPr/>
          </p:nvSpPr>
          <p:spPr bwMode="auto">
            <a:xfrm>
              <a:off x="1788588" y="4329100"/>
              <a:ext cx="62589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CD9FBCA7-C260-4A31-8E41-3A528B12A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C8B84408-8018-4647-8CA4-920CEC051A01}"/>
              </a:ext>
            </a:extLst>
          </p:cNvPr>
          <p:cNvSpPr txBox="1"/>
          <p:nvPr/>
        </p:nvSpPr>
        <p:spPr>
          <a:xfrm>
            <a:off x="1583668" y="2744924"/>
            <a:ext cx="28507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색칠한 부분을 소수로 나타내면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A6C1E8E2-79DD-452C-9A05-6DFBD41634C5}"/>
              </a:ext>
            </a:extLst>
          </p:cNvPr>
          <p:cNvSpPr txBox="1"/>
          <p:nvPr/>
        </p:nvSpPr>
        <p:spPr>
          <a:xfrm>
            <a:off x="2807804" y="3259723"/>
            <a:ext cx="9083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71E1A215-9589-4649-81EA-C99EA7C09592}"/>
              </a:ext>
            </a:extLst>
          </p:cNvPr>
          <p:cNvSpPr txBox="1"/>
          <p:nvPr/>
        </p:nvSpPr>
        <p:spPr>
          <a:xfrm>
            <a:off x="4716016" y="2276872"/>
            <a:ext cx="177010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이 소수를 읽으면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 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                       입니다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2AEC8E4-4312-40AD-B444-9888958ED27E}"/>
              </a:ext>
            </a:extLst>
          </p:cNvPr>
          <p:cNvGrpSpPr/>
          <p:nvPr/>
        </p:nvGrpSpPr>
        <p:grpSpPr>
          <a:xfrm>
            <a:off x="4859130" y="2460944"/>
            <a:ext cx="1158939" cy="556221"/>
            <a:chOff x="1631101" y="4175320"/>
            <a:chExt cx="1158939" cy="556221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41E243F-5E75-4C70-BE9B-259FB409401E}"/>
                </a:ext>
              </a:extLst>
            </p:cNvPr>
            <p:cNvSpPr/>
            <p:nvPr/>
          </p:nvSpPr>
          <p:spPr bwMode="auto">
            <a:xfrm>
              <a:off x="1631101" y="4329100"/>
              <a:ext cx="100801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육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F314710F-B107-428A-B867-B58DAF60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0040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5EE1AE9-A8F2-4DCF-ACC6-E2FC036B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5" y="2104186"/>
            <a:ext cx="6524625" cy="28575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안에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21041392-7663-4966-8613-CEA0A85C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CB343C22-AFEF-47C4-BA38-87589B74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238CC43-2811-4ABC-BF72-FCCCC70B76C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="" xmlns:a16="http://schemas.microsoft.com/office/drawing/2014/main" id="{55A9487D-5A7C-4DBF-8B24-406D2544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60" y="1628646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C047E85-5D5A-465E-B055-8BBABDBBD311}"/>
              </a:ext>
            </a:extLst>
          </p:cNvPr>
          <p:cNvGrpSpPr/>
          <p:nvPr/>
        </p:nvGrpSpPr>
        <p:grpSpPr>
          <a:xfrm>
            <a:off x="2303748" y="3083478"/>
            <a:ext cx="786647" cy="556221"/>
            <a:chOff x="1788588" y="4175320"/>
            <a:chExt cx="786647" cy="556221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72FC2683-5A17-4A4F-A701-61B6A90CAD6D}"/>
                </a:ext>
              </a:extLst>
            </p:cNvPr>
            <p:cNvSpPr/>
            <p:nvPr/>
          </p:nvSpPr>
          <p:spPr bwMode="auto">
            <a:xfrm>
              <a:off x="1788588" y="4329100"/>
              <a:ext cx="62589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CD9FBCA7-C260-4A31-8E41-3A528B12A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C8B84408-8018-4647-8CA4-920CEC051A01}"/>
              </a:ext>
            </a:extLst>
          </p:cNvPr>
          <p:cNvSpPr txBox="1"/>
          <p:nvPr/>
        </p:nvSpPr>
        <p:spPr>
          <a:xfrm>
            <a:off x="1583668" y="2744924"/>
            <a:ext cx="28507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색칠한 부분을 소수로 나타내면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A6C1E8E2-79DD-452C-9A05-6DFBD41634C5}"/>
              </a:ext>
            </a:extLst>
          </p:cNvPr>
          <p:cNvSpPr txBox="1"/>
          <p:nvPr/>
        </p:nvSpPr>
        <p:spPr>
          <a:xfrm>
            <a:off x="2915816" y="3259723"/>
            <a:ext cx="9083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71E1A215-9589-4649-81EA-C99EA7C09592}"/>
              </a:ext>
            </a:extLst>
          </p:cNvPr>
          <p:cNvSpPr txBox="1"/>
          <p:nvPr/>
        </p:nvSpPr>
        <p:spPr>
          <a:xfrm>
            <a:off x="4998139" y="2373449"/>
            <a:ext cx="1770105" cy="6955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이 소수를 읽으면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 입니다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2AEC8E4-4312-40AD-B444-9888958ED27E}"/>
              </a:ext>
            </a:extLst>
          </p:cNvPr>
          <p:cNvGrpSpPr/>
          <p:nvPr/>
        </p:nvGrpSpPr>
        <p:grpSpPr>
          <a:xfrm>
            <a:off x="4646537" y="2557521"/>
            <a:ext cx="1192511" cy="556221"/>
            <a:chOff x="1597529" y="4175320"/>
            <a:chExt cx="1192511" cy="556221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41E243F-5E75-4C70-BE9B-259FB409401E}"/>
                </a:ext>
              </a:extLst>
            </p:cNvPr>
            <p:cNvSpPr/>
            <p:nvPr/>
          </p:nvSpPr>
          <p:spPr bwMode="auto">
            <a:xfrm>
              <a:off x="1597529" y="4329100"/>
              <a:ext cx="100801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육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F314710F-B107-428A-B867-B58DAF60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004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62AA301-2BAF-4EF5-A0E2-769BD8B25E1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4F2E640-892D-4BB1-81E4-75D8B028B6A6}"/>
              </a:ext>
            </a:extLst>
          </p:cNvPr>
          <p:cNvGrpSpPr/>
          <p:nvPr/>
        </p:nvGrpSpPr>
        <p:grpSpPr>
          <a:xfrm>
            <a:off x="175934" y="2654457"/>
            <a:ext cx="6667165" cy="2559210"/>
            <a:chOff x="179512" y="2825978"/>
            <a:chExt cx="6667165" cy="2447312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0C0845A8-1698-4CBA-9279-B3F23D94959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05D7A2EF-BDEB-411F-A69E-A220E3E61F31}"/>
                </a:ext>
              </a:extLst>
            </p:cNvPr>
            <p:cNvSpPr/>
            <p:nvPr/>
          </p:nvSpPr>
          <p:spPr>
            <a:xfrm>
              <a:off x="179512" y="3204021"/>
              <a:ext cx="6667165" cy="1881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A63DEAE5-2DD3-4A18-8AAE-39649C16D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259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352BC671-9D75-4ED8-802B-748609265A5D}"/>
              </a:ext>
            </a:extLst>
          </p:cNvPr>
          <p:cNvSpPr txBox="1"/>
          <p:nvPr/>
        </p:nvSpPr>
        <p:spPr>
          <a:xfrm>
            <a:off x="188735" y="3275749"/>
            <a:ext cx="6654363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이 소수를 읽으면 영 점 육입니다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6F1874CF-C8C3-468A-8CFD-A6EEC095603D}"/>
                  </a:ext>
                </a:extLst>
              </p:cNvPr>
              <p:cNvSpPr/>
              <p:nvPr/>
            </p:nvSpPr>
            <p:spPr bwMode="auto">
              <a:xfrm>
                <a:off x="1520361" y="370253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F1874CF-C8C3-468A-8CFD-A6EEC0956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361" y="3702538"/>
                <a:ext cx="505430" cy="655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4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507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6F4016-A856-443B-BC2B-38A7F2D5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5D951212-B6CD-4AAD-B2F0-EC16520D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20D550A-70E8-4060-8BB5-4459E944DC7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5111E7E-F6D8-4A4F-97BC-32686FACA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28" y="2168860"/>
            <a:ext cx="1619250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506218-B332-4CBD-AB56-F31F7D65D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113" y="2316498"/>
            <a:ext cx="1743075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04E91F9-A49A-45ED-BD85-85B642C3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18" y="3573016"/>
            <a:ext cx="2944178" cy="146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53F2908-0EA2-4C03-96CE-50539BF9E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504" y="3657290"/>
            <a:ext cx="2817168" cy="138192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C8033EF-B8BC-4A7B-94F3-93D3EB59ED29}"/>
              </a:ext>
            </a:extLst>
          </p:cNvPr>
          <p:cNvSpPr/>
          <p:nvPr/>
        </p:nvSpPr>
        <p:spPr>
          <a:xfrm>
            <a:off x="1245418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069778E-28CB-4865-BA80-2AAC4E5FDDA0}"/>
              </a:ext>
            </a:extLst>
          </p:cNvPr>
          <p:cNvSpPr/>
          <p:nvPr/>
        </p:nvSpPr>
        <p:spPr>
          <a:xfrm>
            <a:off x="2344423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94B471B1-B84A-4122-962F-EB1B86061794}"/>
              </a:ext>
            </a:extLst>
          </p:cNvPr>
          <p:cNvSpPr/>
          <p:nvPr/>
        </p:nvSpPr>
        <p:spPr>
          <a:xfrm>
            <a:off x="4391980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33E1D90-0CCE-4DF5-BC5A-784FC76D8523}"/>
              </a:ext>
            </a:extLst>
          </p:cNvPr>
          <p:cNvSpPr/>
          <p:nvPr/>
        </p:nvSpPr>
        <p:spPr>
          <a:xfrm>
            <a:off x="5649431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401FE381-6980-4B14-B398-2302A33719D7}"/>
              </a:ext>
            </a:extLst>
          </p:cNvPr>
          <p:cNvGrpSpPr/>
          <p:nvPr/>
        </p:nvGrpSpPr>
        <p:grpSpPr>
          <a:xfrm>
            <a:off x="1238058" y="4005902"/>
            <a:ext cx="884021" cy="837199"/>
            <a:chOff x="903043" y="4264192"/>
            <a:chExt cx="972423" cy="1013009"/>
          </a:xfrm>
        </p:grpSpPr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B0C793C1-94DB-4070-91EB-59AC42FDABD5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6C6F6524-1FC4-4230-B7BF-23718BE156C8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="" xmlns:a16="http://schemas.microsoft.com/office/drawing/2014/main" id="{B0EF6D2F-2555-4B30-9D46-1A5866CF7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08931B8E-2C6B-4762-9789-95B316E49A9D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B86081E-AB2E-4612-97A9-F60A4FF5B420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A3B1843-2A53-4533-8F6F-0787BBDE394E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D8D7F41C-706A-4DD6-B785-E0D267B493FF}"/>
              </a:ext>
            </a:extLst>
          </p:cNvPr>
          <p:cNvGrpSpPr/>
          <p:nvPr/>
        </p:nvGrpSpPr>
        <p:grpSpPr>
          <a:xfrm>
            <a:off x="2452874" y="4128359"/>
            <a:ext cx="642962" cy="556221"/>
            <a:chOff x="1808196" y="4175320"/>
            <a:chExt cx="642962" cy="55622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8C8111AF-C3C6-41F4-880A-1B93A5AAC06E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1B15EC72-EEE6-45DC-85C4-BDA9B33F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358C5AE0-05F1-4CFD-9A0A-2A6ABD58B46C}"/>
              </a:ext>
            </a:extLst>
          </p:cNvPr>
          <p:cNvGrpSpPr/>
          <p:nvPr/>
        </p:nvGrpSpPr>
        <p:grpSpPr>
          <a:xfrm>
            <a:off x="4391980" y="4005902"/>
            <a:ext cx="884021" cy="837199"/>
            <a:chOff x="903043" y="4264192"/>
            <a:chExt cx="972423" cy="1013009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2E512DBD-5246-476E-A075-44E923CA98B6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881F17C4-313D-4CCF-B15E-AA9DEA53C486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="" xmlns:a16="http://schemas.microsoft.com/office/drawing/2014/main" id="{29799DE9-545C-44D2-9554-5DF525A5C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FD13F589-D72C-4DE9-A7E2-6501912E1D55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01416C2-5826-45EF-A50E-72A171E2886B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8C9C360F-0562-4C96-B697-31FC24D3628A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165D7A3-795D-4D95-8AB7-F46F1DA84399}"/>
              </a:ext>
            </a:extLst>
          </p:cNvPr>
          <p:cNvGrpSpPr/>
          <p:nvPr/>
        </p:nvGrpSpPr>
        <p:grpSpPr>
          <a:xfrm>
            <a:off x="5765242" y="4128359"/>
            <a:ext cx="642962" cy="556221"/>
            <a:chOff x="1808196" y="4175320"/>
            <a:chExt cx="642962" cy="55622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0CFBCFF-4647-4F28-92B8-F0F1DFF2251D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B4A9A57A-45C0-4049-82AA-E06764B8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82BCB265-0247-40AA-81E9-D86A5D76B440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D800A892-5CEA-4848-BF61-CFD6ADA8A9C1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조정하여 표 안에 모두 들어가게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682BB8E1-0AEF-43CD-8110-8E94C022D023}"/>
              </a:ext>
            </a:extLst>
          </p:cNvPr>
          <p:cNvSpPr/>
          <p:nvPr/>
        </p:nvSpPr>
        <p:spPr>
          <a:xfrm>
            <a:off x="598342" y="3392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6F4016-A856-443B-BC2B-38A7F2D5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5D951212-B6CD-4AAD-B2F0-EC16520D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20D550A-70E8-4060-8BB5-4459E944DC7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5111E7E-F6D8-4A4F-97BC-32686FACA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28" y="2168860"/>
            <a:ext cx="1619250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506218-B332-4CBD-AB56-F31F7D65D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363" y="2316498"/>
            <a:ext cx="1743075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04E91F9-A49A-45ED-BD85-85B642C3A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18" y="3573016"/>
            <a:ext cx="2944178" cy="146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53F2908-0EA2-4C03-96CE-50539BF9E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504" y="3657290"/>
            <a:ext cx="2817168" cy="138192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C8033EF-B8BC-4A7B-94F3-93D3EB59ED29}"/>
              </a:ext>
            </a:extLst>
          </p:cNvPr>
          <p:cNvSpPr/>
          <p:nvPr/>
        </p:nvSpPr>
        <p:spPr>
          <a:xfrm>
            <a:off x="1785478" y="3705002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069778E-28CB-4865-BA80-2AAC4E5FDDA0}"/>
              </a:ext>
            </a:extLst>
          </p:cNvPr>
          <p:cNvSpPr/>
          <p:nvPr/>
        </p:nvSpPr>
        <p:spPr>
          <a:xfrm>
            <a:off x="2601673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94B471B1-B84A-4122-962F-EB1B86061794}"/>
              </a:ext>
            </a:extLst>
          </p:cNvPr>
          <p:cNvSpPr/>
          <p:nvPr/>
        </p:nvSpPr>
        <p:spPr>
          <a:xfrm>
            <a:off x="4649230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33E1D90-0CCE-4DF5-BC5A-784FC76D8523}"/>
              </a:ext>
            </a:extLst>
          </p:cNvPr>
          <p:cNvSpPr/>
          <p:nvPr/>
        </p:nvSpPr>
        <p:spPr>
          <a:xfrm>
            <a:off x="5906681" y="3753036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401FE381-6980-4B14-B398-2302A33719D7}"/>
              </a:ext>
            </a:extLst>
          </p:cNvPr>
          <p:cNvGrpSpPr/>
          <p:nvPr/>
        </p:nvGrpSpPr>
        <p:grpSpPr>
          <a:xfrm>
            <a:off x="1547664" y="3957868"/>
            <a:ext cx="884021" cy="837199"/>
            <a:chOff x="903043" y="4264192"/>
            <a:chExt cx="972423" cy="1013009"/>
          </a:xfrm>
        </p:grpSpPr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B0C793C1-94DB-4070-91EB-59AC42FDABD5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6C6F6524-1FC4-4230-B7BF-23718BE156C8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="" xmlns:a16="http://schemas.microsoft.com/office/drawing/2014/main" id="{B0EF6D2F-2555-4B30-9D46-1A5866CF7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08931B8E-2C6B-4762-9789-95B316E49A9D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B86081E-AB2E-4612-97A9-F60A4FF5B420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A3B1843-2A53-4533-8F6F-0787BBDE394E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D8D7F41C-706A-4DD6-B785-E0D267B493FF}"/>
              </a:ext>
            </a:extLst>
          </p:cNvPr>
          <p:cNvGrpSpPr/>
          <p:nvPr/>
        </p:nvGrpSpPr>
        <p:grpSpPr>
          <a:xfrm>
            <a:off x="2710124" y="4128359"/>
            <a:ext cx="642962" cy="556221"/>
            <a:chOff x="1808196" y="4175320"/>
            <a:chExt cx="642962" cy="55622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8C8111AF-C3C6-41F4-880A-1B93A5AAC06E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1B15EC72-EEE6-45DC-85C4-BDA9B33F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358C5AE0-05F1-4CFD-9A0A-2A6ABD58B46C}"/>
              </a:ext>
            </a:extLst>
          </p:cNvPr>
          <p:cNvGrpSpPr/>
          <p:nvPr/>
        </p:nvGrpSpPr>
        <p:grpSpPr>
          <a:xfrm>
            <a:off x="4649230" y="4005902"/>
            <a:ext cx="884021" cy="837199"/>
            <a:chOff x="903043" y="4264192"/>
            <a:chExt cx="972423" cy="1013009"/>
          </a:xfrm>
        </p:grpSpPr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2E512DBD-5246-476E-A075-44E923CA98B6}"/>
                </a:ext>
              </a:extLst>
            </p:cNvPr>
            <p:cNvGrpSpPr/>
            <p:nvPr/>
          </p:nvGrpSpPr>
          <p:grpSpPr>
            <a:xfrm>
              <a:off x="903043" y="4264192"/>
              <a:ext cx="972423" cy="1001012"/>
              <a:chOff x="1749721" y="4066732"/>
              <a:chExt cx="972423" cy="100101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881F17C4-313D-4CCF-B15E-AA9DEA53C486}"/>
                  </a:ext>
                </a:extLst>
              </p:cNvPr>
              <p:cNvSpPr/>
              <p:nvPr/>
            </p:nvSpPr>
            <p:spPr bwMode="auto">
              <a:xfrm>
                <a:off x="1749721" y="4276818"/>
                <a:ext cx="713808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="" xmlns:a16="http://schemas.microsoft.com/office/drawing/2014/main" id="{29799DE9-545C-44D2-9554-5DF525A5C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FD13F589-D72C-4DE9-A7E2-6501912E1D55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01416C2-5826-45EF-A50E-72A171E2886B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8C9C360F-0562-4C96-B697-31FC24D3628A}"/>
                </a:ext>
              </a:extLst>
            </p:cNvPr>
            <p:cNvCxnSpPr/>
            <p:nvPr/>
          </p:nvCxnSpPr>
          <p:spPr bwMode="auto">
            <a:xfrm>
              <a:off x="968435" y="4862120"/>
              <a:ext cx="5899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165D7A3-795D-4D95-8AB7-F46F1DA84399}"/>
              </a:ext>
            </a:extLst>
          </p:cNvPr>
          <p:cNvGrpSpPr/>
          <p:nvPr/>
        </p:nvGrpSpPr>
        <p:grpSpPr>
          <a:xfrm>
            <a:off x="6022492" y="4128359"/>
            <a:ext cx="642962" cy="556221"/>
            <a:chOff x="1808196" y="4175320"/>
            <a:chExt cx="642962" cy="55622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0CFBCFF-4647-4F28-92B8-F0F1DFF2251D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B4A9A57A-45C0-4049-82AA-E06764B8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127E7B5-9E6C-4F35-8B98-5B669726D58D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921180D9-D25A-4692-8679-75DB05C7FCF3}"/>
              </a:ext>
            </a:extLst>
          </p:cNvPr>
          <p:cNvGrpSpPr/>
          <p:nvPr/>
        </p:nvGrpSpPr>
        <p:grpSpPr>
          <a:xfrm>
            <a:off x="175934" y="1671429"/>
            <a:ext cx="6667165" cy="3542279"/>
            <a:chOff x="179512" y="1885910"/>
            <a:chExt cx="6667165" cy="3387380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44C48262-C461-4D89-B7E8-D5071D73E51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C51C6BB-D6FF-448D-AD4A-64323115667A}"/>
                </a:ext>
              </a:extLst>
            </p:cNvPr>
            <p:cNvSpPr/>
            <p:nvPr/>
          </p:nvSpPr>
          <p:spPr>
            <a:xfrm>
              <a:off x="179512" y="2222439"/>
              <a:ext cx="6667165" cy="28627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2C1A7460-FA18-4B9F-AFC5-D7EDDFA35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18859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7CE2A746-1ADB-4B38-9D4A-061E259E6A63}"/>
              </a:ext>
            </a:extLst>
          </p:cNvPr>
          <p:cNvSpPr txBox="1"/>
          <p:nvPr/>
        </p:nvSpPr>
        <p:spPr>
          <a:xfrm>
            <a:off x="508770" y="2386812"/>
            <a:ext cx="6334329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색칠하였으므로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색칠하였으므로 분수로 나타내면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E8BB2EA7-71A2-476D-A0E2-81F03BE59C5D}"/>
                  </a:ext>
                </a:extLst>
              </p:cNvPr>
              <p:cNvSpPr/>
              <p:nvPr/>
            </p:nvSpPr>
            <p:spPr bwMode="auto">
              <a:xfrm>
                <a:off x="1762314" y="299695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BB2EA7-71A2-476D-A0E2-81F03BE59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314" y="2996952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6FD96482-D3F4-4E8A-92B2-553E1BAB3E38}"/>
                  </a:ext>
                </a:extLst>
              </p:cNvPr>
              <p:cNvSpPr/>
              <p:nvPr/>
            </p:nvSpPr>
            <p:spPr bwMode="auto">
              <a:xfrm>
                <a:off x="1763688" y="4144010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FD96482-D3F4-4E8A-92B2-553E1BAB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4144010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8" y="26699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41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7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362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타원 83"/>
          <p:cNvSpPr/>
          <p:nvPr/>
        </p:nvSpPr>
        <p:spPr>
          <a:xfrm>
            <a:off x="1098622" y="1955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5A3DEF89-97E3-4F6D-B86A-0C0C43460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3BCF2ADC-6325-4486-933E-F91A60F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CE8D07D-21BD-4E1C-A68A-429998356350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="" xmlns:a16="http://schemas.microsoft.com/office/drawing/2014/main" id="{9849BE4B-BF2A-439B-974C-74D23720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843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17061400-3DBB-4BAC-9065-75AB4F43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6BC2197C-6B54-49AC-A839-FABDEAAF7046}"/>
              </a:ext>
            </a:extLst>
          </p:cNvPr>
          <p:cNvGrpSpPr/>
          <p:nvPr/>
        </p:nvGrpSpPr>
        <p:grpSpPr>
          <a:xfrm>
            <a:off x="346532" y="2623343"/>
            <a:ext cx="6334885" cy="1359477"/>
            <a:chOff x="346532" y="1939267"/>
            <a:chExt cx="6334885" cy="1359477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78880D86-5BA8-44CD-83EF-33110D1B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8BFDB88-811A-4AF5-A318-CB36EB694F07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B618D5C-50DA-4843-A4B8-61227E5DF32F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8C7B104-9164-4C58-822E-18248BF27E5F}"/>
                </a:ext>
              </a:extLst>
            </p:cNvPr>
            <p:cNvSpPr/>
            <p:nvPr/>
          </p:nvSpPr>
          <p:spPr>
            <a:xfrm>
              <a:off x="147628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90BF321D-3220-407D-B175-685E5390311C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B57A0B96-31C6-4595-8920-5CB0FE428DF6}"/>
                </a:ext>
              </a:extLst>
            </p:cNvPr>
            <p:cNvSpPr/>
            <p:nvPr/>
          </p:nvSpPr>
          <p:spPr>
            <a:xfrm>
              <a:off x="32044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ABADF7C-15A4-49DE-9D3F-14E39CA1643E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3DB36A41-EAFD-4642-BD3E-35A2F899282B}"/>
                </a:ext>
              </a:extLst>
            </p:cNvPr>
            <p:cNvSpPr/>
            <p:nvPr/>
          </p:nvSpPr>
          <p:spPr>
            <a:xfrm>
              <a:off x="434319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7531FDF0-DE93-4D18-AD8C-AAD11FC51A3F}"/>
                </a:ext>
              </a:extLst>
            </p:cNvPr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4E3A949D-F38C-4B51-B13F-F1534C7D6F00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6F41DFF8-73DE-4FEE-839D-44934B5EF34F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B17209A9-4EAC-4E6E-A4C3-3745213EE5D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="" xmlns:a16="http://schemas.microsoft.com/office/drawing/2014/main" id="{1D242DF2-7ED7-49A2-AD2D-23ED67279201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="" xmlns:a16="http://schemas.microsoft.com/office/drawing/2014/main" id="{18628131-5EF6-41EB-8FDB-97F12BBFAEF0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9FA57D81-8DFF-4217-8C66-AAC426A08E5A}"/>
                    </a:ext>
                  </a:extLst>
                </p:cNvPr>
                <p:cNvSpPr/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="" xmlns:a16="http://schemas.microsoft.com/office/drawing/2014/main" id="{D9AE8A79-BC26-4095-AEE1-D52EB0D70239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6EEE568F-3C20-4964-A802-EB24A7866CCD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32F8C75B-BFF5-4878-B559-F6E814667CCE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5018BDD8-0179-43A8-ACAB-695FDDF12F8E}"/>
                    </a:ext>
                  </a:extLst>
                </p:cNvPr>
                <p:cNvSpPr/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직사각형 129">
                  <a:extLst>
                    <a:ext uri="{FF2B5EF4-FFF2-40B4-BE49-F238E27FC236}">
                      <a16:creationId xmlns="" xmlns:a16="http://schemas.microsoft.com/office/drawing/2014/main" id="{92610483-8593-42DE-9085-536BF7D73328}"/>
                    </a:ext>
                  </a:extLst>
                </p:cNvPr>
                <p:cNvSpPr/>
                <p:nvPr/>
              </p:nvSpPr>
              <p:spPr bwMode="auto">
                <a:xfrm>
                  <a:off x="139497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92610483-8593-42DE-9085-536BF7D73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4978" y="2053579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직사각형 130">
                  <a:extLst>
                    <a:ext uri="{FF2B5EF4-FFF2-40B4-BE49-F238E27FC236}">
                      <a16:creationId xmlns="" xmlns:a16="http://schemas.microsoft.com/office/drawing/2014/main" id="{2C6D60A3-562F-47B7-9C32-B8C95457CC8E}"/>
                    </a:ext>
                  </a:extLst>
                </p:cNvPr>
                <p:cNvSpPr/>
                <p:nvPr/>
              </p:nvSpPr>
              <p:spPr bwMode="auto">
                <a:xfrm>
                  <a:off x="4838704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C6D60A3-562F-47B7-9C32-B8C95457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8704" y="2053579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785555DB-95F4-4D09-AFFC-46824D665262}"/>
              </a:ext>
            </a:extLst>
          </p:cNvPr>
          <p:cNvSpPr/>
          <p:nvPr/>
        </p:nvSpPr>
        <p:spPr>
          <a:xfrm>
            <a:off x="199026" y="2574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014AE0DB-3B2F-4F72-B425-AFB6C2FC3E40}"/>
              </a:ext>
            </a:extLst>
          </p:cNvPr>
          <p:cNvGrpSpPr/>
          <p:nvPr/>
        </p:nvGrpSpPr>
        <p:grpSpPr>
          <a:xfrm>
            <a:off x="2596890" y="3336868"/>
            <a:ext cx="642962" cy="556221"/>
            <a:chOff x="1808196" y="4175320"/>
            <a:chExt cx="642962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B8AE8B2A-9559-4B75-B274-EAA5EBC3DCF6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1529686A-38BC-4B3A-908E-B8EC6A36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8F59E245-F925-47BB-A70E-2A63F5E9DB27}"/>
              </a:ext>
            </a:extLst>
          </p:cNvPr>
          <p:cNvGrpSpPr/>
          <p:nvPr/>
        </p:nvGrpSpPr>
        <p:grpSpPr>
          <a:xfrm>
            <a:off x="4901146" y="3336868"/>
            <a:ext cx="642962" cy="556221"/>
            <a:chOff x="1808196" y="4175320"/>
            <a:chExt cx="642962" cy="556221"/>
          </a:xfrm>
        </p:grpSpPr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2F1A326D-C42B-43B3-92F3-87DD83EF7320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D96F3C41-00E6-465B-8C05-2F7C97360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97A39CED-5ABF-4AE6-81B0-FF613D6093C5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BDD1DB0D-DF47-4C55-9BDB-4C986E53BFD0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2306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5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5A3DEF89-97E3-4F6D-B86A-0C0C43460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3BCF2ADC-6325-4486-933E-F91A60F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CE8D07D-21BD-4E1C-A68A-429998356350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="" xmlns:a16="http://schemas.microsoft.com/office/drawing/2014/main" id="{9849BE4B-BF2A-439B-974C-74D23720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843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6BC2197C-6B54-49AC-A839-FABDEAAF7046}"/>
              </a:ext>
            </a:extLst>
          </p:cNvPr>
          <p:cNvGrpSpPr/>
          <p:nvPr/>
        </p:nvGrpSpPr>
        <p:grpSpPr>
          <a:xfrm>
            <a:off x="346532" y="2623343"/>
            <a:ext cx="6334885" cy="1359477"/>
            <a:chOff x="346532" y="1939267"/>
            <a:chExt cx="6334885" cy="1359477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78880D86-5BA8-44CD-83EF-33110D1B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8BFDB88-811A-4AF5-A318-CB36EB694F07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FB618D5C-50DA-4843-A4B8-61227E5DF32F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8C7B104-9164-4C58-822E-18248BF27E5F}"/>
                </a:ext>
              </a:extLst>
            </p:cNvPr>
            <p:cNvSpPr/>
            <p:nvPr/>
          </p:nvSpPr>
          <p:spPr>
            <a:xfrm>
              <a:off x="147628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90BF321D-3220-407D-B175-685E5390311C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B57A0B96-31C6-4595-8920-5CB0FE428DF6}"/>
                </a:ext>
              </a:extLst>
            </p:cNvPr>
            <p:cNvSpPr/>
            <p:nvPr/>
          </p:nvSpPr>
          <p:spPr>
            <a:xfrm>
              <a:off x="32044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ABADF7C-15A4-49DE-9D3F-14E39CA1643E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3DB36A41-EAFD-4642-BD3E-35A2F899282B}"/>
                </a:ext>
              </a:extLst>
            </p:cNvPr>
            <p:cNvSpPr/>
            <p:nvPr/>
          </p:nvSpPr>
          <p:spPr>
            <a:xfrm>
              <a:off x="434319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7531FDF0-DE93-4D18-AD8C-AAD11FC51A3F}"/>
                </a:ext>
              </a:extLst>
            </p:cNvPr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4E3A949D-F38C-4B51-B13F-F1534C7D6F00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6F41DFF8-73DE-4FEE-839D-44934B5EF34F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B17209A9-4EAC-4E6E-A4C3-3745213EE5D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="" xmlns:a16="http://schemas.microsoft.com/office/drawing/2014/main" id="{1D242DF2-7ED7-49A2-AD2D-23ED67279201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="" xmlns:a16="http://schemas.microsoft.com/office/drawing/2014/main" id="{18628131-5EF6-41EB-8FDB-97F12BBFAEF0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9FA57D81-8DFF-4217-8C66-AAC426A08E5A}"/>
                    </a:ext>
                  </a:extLst>
                </p:cNvPr>
                <p:cNvSpPr/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="" xmlns:a16="http://schemas.microsoft.com/office/drawing/2014/main" id="{D9AE8A79-BC26-4095-AEE1-D52EB0D70239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6EEE568F-3C20-4964-A802-EB24A7866CCD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32F8C75B-BFF5-4878-B559-F6E814667CCE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5018BDD8-0179-43A8-ACAB-695FDDF12F8E}"/>
                    </a:ext>
                  </a:extLst>
                </p:cNvPr>
                <p:cNvSpPr/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직사각형 129">
                  <a:extLst>
                    <a:ext uri="{FF2B5EF4-FFF2-40B4-BE49-F238E27FC236}">
                      <a16:creationId xmlns="" xmlns:a16="http://schemas.microsoft.com/office/drawing/2014/main" id="{92610483-8593-42DE-9085-536BF7D73328}"/>
                    </a:ext>
                  </a:extLst>
                </p:cNvPr>
                <p:cNvSpPr/>
                <p:nvPr/>
              </p:nvSpPr>
              <p:spPr bwMode="auto">
                <a:xfrm>
                  <a:off x="139497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92610483-8593-42DE-9085-536BF7D73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4978" y="2053579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직사각형 130">
                  <a:extLst>
                    <a:ext uri="{FF2B5EF4-FFF2-40B4-BE49-F238E27FC236}">
                      <a16:creationId xmlns="" xmlns:a16="http://schemas.microsoft.com/office/drawing/2014/main" id="{2C6D60A3-562F-47B7-9C32-B8C95457CC8E}"/>
                    </a:ext>
                  </a:extLst>
                </p:cNvPr>
                <p:cNvSpPr/>
                <p:nvPr/>
              </p:nvSpPr>
              <p:spPr bwMode="auto">
                <a:xfrm>
                  <a:off x="4838704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C6D60A3-562F-47B7-9C32-B8C95457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8704" y="2053579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014AE0DB-3B2F-4F72-B425-AFB6C2FC3E40}"/>
              </a:ext>
            </a:extLst>
          </p:cNvPr>
          <p:cNvGrpSpPr/>
          <p:nvPr/>
        </p:nvGrpSpPr>
        <p:grpSpPr>
          <a:xfrm>
            <a:off x="2596890" y="3336868"/>
            <a:ext cx="642962" cy="556221"/>
            <a:chOff x="1808196" y="4175320"/>
            <a:chExt cx="642962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B8AE8B2A-9559-4B75-B274-EAA5EBC3DCF6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1529686A-38BC-4B3A-908E-B8EC6A36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8F59E245-F925-47BB-A70E-2A63F5E9DB27}"/>
              </a:ext>
            </a:extLst>
          </p:cNvPr>
          <p:cNvGrpSpPr/>
          <p:nvPr/>
        </p:nvGrpSpPr>
        <p:grpSpPr>
          <a:xfrm>
            <a:off x="4901146" y="3336868"/>
            <a:ext cx="642962" cy="556221"/>
            <a:chOff x="1808196" y="4175320"/>
            <a:chExt cx="642962" cy="556221"/>
          </a:xfrm>
        </p:grpSpPr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2F1A326D-C42B-43B3-92F3-87DD83EF7320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="" xmlns:a16="http://schemas.microsoft.com/office/drawing/2014/main" id="{D96F3C41-00E6-465B-8C05-2F7C97360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0E69B0D-27E2-44AA-B2DC-A1448DEC2588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8FB7659E-E779-4424-9222-18498E303161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B62BF0AD-C087-42A5-909B-570F0BE9A21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5407325-3C5C-4EF9-B8A7-AAE382A6A17B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="" xmlns:a16="http://schemas.microsoft.com/office/drawing/2014/main" id="{02AB6961-9468-4390-B51A-D8B6E85CE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C82ECC7E-C3D9-4FE8-BAC1-047E79A59338}"/>
              </a:ext>
            </a:extLst>
          </p:cNvPr>
          <p:cNvSpPr txBox="1"/>
          <p:nvPr/>
        </p:nvSpPr>
        <p:spPr>
          <a:xfrm>
            <a:off x="428693" y="3717032"/>
            <a:ext cx="6663587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소수로 나타내면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을 소수로 나타내면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6C7FC6DC-A231-4875-82A7-D22CF3E803FA}"/>
                  </a:ext>
                </a:extLst>
              </p:cNvPr>
              <p:cNvSpPr/>
              <p:nvPr/>
            </p:nvSpPr>
            <p:spPr bwMode="auto">
              <a:xfrm>
                <a:off x="932749" y="3835744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7FC6DC-A231-4875-82A7-D22CF3E80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749" y="3835744"/>
                <a:ext cx="611570" cy="492314"/>
              </a:xfrm>
              <a:prstGeom prst="rect">
                <a:avLst/>
              </a:prstGeom>
              <a:blipFill rotWithShape="1">
                <a:blip r:embed="rId18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C8EEB459-9002-4278-B53D-67E5B68F9BAE}"/>
                  </a:ext>
                </a:extLst>
              </p:cNvPr>
              <p:cNvSpPr/>
              <p:nvPr/>
            </p:nvSpPr>
            <p:spPr bwMode="auto">
              <a:xfrm>
                <a:off x="952255" y="442503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EEB459-9002-4278-B53D-67E5B68F9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255" y="4425032"/>
                <a:ext cx="611570" cy="492314"/>
              </a:xfrm>
              <a:prstGeom prst="rect">
                <a:avLst/>
              </a:prstGeom>
              <a:blipFill rotWithShape="1">
                <a:blip r:embed="rId19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0" y="39828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5611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248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42686</TotalTime>
  <Words>1134</Words>
  <Application>Microsoft Office PowerPoint</Application>
  <PresentationFormat>화면 슬라이드 쇼(4:3)</PresentationFormat>
  <Paragraphs>417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7492</cp:revision>
  <dcterms:created xsi:type="dcterms:W3CDTF">2008-07-15T12:19:11Z</dcterms:created>
  <dcterms:modified xsi:type="dcterms:W3CDTF">2022-03-23T02:24:51Z</dcterms:modified>
</cp:coreProperties>
</file>