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38" r:id="rId4"/>
    <p:sldId id="1374" r:id="rId5"/>
    <p:sldId id="1458" r:id="rId6"/>
    <p:sldId id="1447" r:id="rId7"/>
    <p:sldId id="1459" r:id="rId8"/>
    <p:sldId id="1424" r:id="rId9"/>
    <p:sldId id="1460" r:id="rId10"/>
    <p:sldId id="1380" r:id="rId11"/>
    <p:sldId id="1462" r:id="rId12"/>
    <p:sldId id="1382" r:id="rId13"/>
    <p:sldId id="1463" r:id="rId14"/>
    <p:sldId id="1397" r:id="rId15"/>
    <p:sldId id="1464" r:id="rId16"/>
    <p:sldId id="1399" r:id="rId17"/>
    <p:sldId id="1465" r:id="rId18"/>
    <p:sldId id="1401" r:id="rId19"/>
    <p:sldId id="1466" r:id="rId20"/>
    <p:sldId id="1403" r:id="rId21"/>
    <p:sldId id="1467" r:id="rId22"/>
    <p:sldId id="1405" r:id="rId23"/>
    <p:sldId id="1468" r:id="rId24"/>
    <p:sldId id="1407" r:id="rId25"/>
    <p:sldId id="1469" r:id="rId26"/>
    <p:sldId id="1457" r:id="rId27"/>
    <p:sldId id="1470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4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8" name="Group 120">
            <a:extLst>
              <a:ext uri="{FF2B5EF4-FFF2-40B4-BE49-F238E27FC236}">
                <a16:creationId xmlns="" xmlns:a16="http://schemas.microsoft.com/office/drawing/2014/main" id="{FFBBFC9D-CBA3-4DA9-BB57-9D632A887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672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Group 120">
            <a:extLst>
              <a:ext uri="{FF2B5EF4-FFF2-40B4-BE49-F238E27FC236}">
                <a16:creationId xmlns="" xmlns:a16="http://schemas.microsoft.com/office/drawing/2014/main" id="{38C92DE3-B557-41AE-A947-EA68A6411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099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1131408" cy="124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694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6_9_5_01.svg / 6_9_5_02.svg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4B56E86E-F8DB-4E6F-9355-02940FE8959F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E1842A7-CFF7-49F6-A065-F074D7FE2D4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1295199-C67B-43F2-98CC-4D6438261B3A}"/>
              </a:ext>
            </a:extLst>
          </p:cNvPr>
          <p:cNvSpPr/>
          <p:nvPr/>
        </p:nvSpPr>
        <p:spPr>
          <a:xfrm>
            <a:off x="599406" y="2731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6F0ED4EF-D6EC-47CD-B162-5476221FA54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1DA34BAD-04EC-4326-BF49-D7FC4F90E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63AC99CB-7077-4AFA-9F17-4A588F99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8291C13-3751-4E1D-9C91-F04EA42C2C9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E383E2A8-06E6-4A5E-B0D5-D56BA3F8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8FF5EB84-2201-453B-9571-DCFB0B52180D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61DAB4A-BCAC-473F-ABC9-CFF0FFAC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B724913F-1EC9-45B9-A3FA-20C91E3C0FA5}"/>
                  </a:ext>
                </a:extLst>
              </p:cNvPr>
              <p:cNvSpPr txBox="1"/>
              <p:nvPr/>
            </p:nvSpPr>
            <p:spPr>
              <a:xfrm>
                <a:off x="1267336" y="3296151"/>
                <a:ext cx="205184" cy="520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24913F-1EC9-45B9-A3FA-20C91E3C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6" y="3296151"/>
                <a:ext cx="205184" cy="520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24D6239-92F5-48A1-B7D0-0561813A9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2988458"/>
            <a:ext cx="4704538" cy="1172103"/>
          </a:xfrm>
          <a:prstGeom prst="rect">
            <a:avLst/>
          </a:prstGeom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7F27B4A0-BF97-439E-B939-C2AFE49DD85E}"/>
              </a:ext>
            </a:extLst>
          </p:cNvPr>
          <p:cNvSpPr/>
          <p:nvPr/>
        </p:nvSpPr>
        <p:spPr>
          <a:xfrm>
            <a:off x="5620986" y="3295540"/>
            <a:ext cx="677110" cy="67711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48347" y="3398682"/>
            <a:ext cx="451775" cy="451775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307724" y="3391515"/>
            <a:ext cx="451775" cy="451775"/>
            <a:chOff x="6249485" y="2814376"/>
            <a:chExt cx="304024" cy="304024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633008" y="161927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전체가 될 수 있는 도형을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3BF3B819-2273-4F4B-A97E-98A90CA0D35A}"/>
              </a:ext>
            </a:extLst>
          </p:cNvPr>
          <p:cNvSpPr/>
          <p:nvPr/>
        </p:nvSpPr>
        <p:spPr>
          <a:xfrm>
            <a:off x="5040052" y="164505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1131408" cy="124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B724913F-1EC9-45B9-A3FA-20C91E3C0FA5}"/>
                  </a:ext>
                </a:extLst>
              </p:cNvPr>
              <p:cNvSpPr txBox="1"/>
              <p:nvPr/>
            </p:nvSpPr>
            <p:spPr>
              <a:xfrm>
                <a:off x="1267336" y="3296151"/>
                <a:ext cx="205184" cy="520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24913F-1EC9-45B9-A3FA-20C91E3C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6" y="3296151"/>
                <a:ext cx="205184" cy="5203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424D6239-92F5-48A1-B7D0-0561813A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988458"/>
            <a:ext cx="4704538" cy="1172103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7F27B4A0-BF97-439E-B939-C2AFE49DD85E}"/>
              </a:ext>
            </a:extLst>
          </p:cNvPr>
          <p:cNvSpPr/>
          <p:nvPr/>
        </p:nvSpPr>
        <p:spPr>
          <a:xfrm>
            <a:off x="5620986" y="3295540"/>
            <a:ext cx="677110" cy="67711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548347" y="3398682"/>
            <a:ext cx="451775" cy="451775"/>
            <a:chOff x="6249485" y="2814376"/>
            <a:chExt cx="304024" cy="304024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4307724" y="3391515"/>
            <a:ext cx="451775" cy="451775"/>
            <a:chOff x="6249485" y="2814376"/>
            <a:chExt cx="304024" cy="304024"/>
          </a:xfrm>
        </p:grpSpPr>
        <p:cxnSp>
          <p:nvCxnSpPr>
            <p:cNvPr id="100" name="직선 연결선 9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순서도: 대체 처리 78"/>
          <p:cNvSpPr/>
          <p:nvPr/>
        </p:nvSpPr>
        <p:spPr>
          <a:xfrm>
            <a:off x="4039856" y="12246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8903" y="11712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33008" y="161927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전체가 될 수 있는 도형을 찾아 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1DA34BAD-04EC-4326-BF49-D7FC4F90E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63AC99CB-7077-4AFA-9F17-4A588F99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A8291C13-3751-4E1D-9C91-F04EA42C2C9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="" xmlns:a16="http://schemas.microsoft.com/office/drawing/2014/main" id="{E383E2A8-06E6-4A5E-B0D5-D56BA3F8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8FF5EB84-2201-453B-9571-DCFB0B52180D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61DAB4A-BCAC-473F-ABC9-CFF0FFAC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3BF3B819-2273-4F4B-A97E-98A90CA0D35A}"/>
              </a:ext>
            </a:extLst>
          </p:cNvPr>
          <p:cNvSpPr/>
          <p:nvPr/>
        </p:nvSpPr>
        <p:spPr>
          <a:xfrm>
            <a:off x="5040052" y="1645055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3CA582D-7D1F-4DBA-82CD-34CEF1FBD688}"/>
              </a:ext>
            </a:extLst>
          </p:cNvPr>
          <p:cNvGrpSpPr/>
          <p:nvPr/>
        </p:nvGrpSpPr>
        <p:grpSpPr>
          <a:xfrm>
            <a:off x="164959" y="4056358"/>
            <a:ext cx="6667165" cy="1128592"/>
            <a:chOff x="179512" y="2218696"/>
            <a:chExt cx="6667165" cy="3054594"/>
          </a:xfrm>
        </p:grpSpPr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10FC9FC3-5EB8-40C9-BD85-C8BBBF06CEA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E16B3E5E-65FD-4ECE-9DB1-8519A4C2F058}"/>
                </a:ext>
              </a:extLst>
            </p:cNvPr>
            <p:cNvSpPr/>
            <p:nvPr/>
          </p:nvSpPr>
          <p:spPr>
            <a:xfrm>
              <a:off x="179512" y="3054334"/>
              <a:ext cx="6667165" cy="20308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D674C38C-DAB4-44E6-9D57-1ECC1CC63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2218696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70AF4794-576D-4FB6-B008-7486BD8812A3}"/>
                  </a:ext>
                </a:extLst>
              </p:cNvPr>
              <p:cNvSpPr txBox="1"/>
              <p:nvPr/>
            </p:nvSpPr>
            <p:spPr>
              <a:xfrm>
                <a:off x="189037" y="4492166"/>
                <a:ext cx="6264830" cy="539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900" spc="-150" dirty="0" smtClean="0">
                    <a:ea typeface="맑은 고딕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ko-KR" altLang="en-US" sz="1900" i="1" spc="-150">
                        <a:latin typeface="Cambria Math" panose="02040503050406030204" pitchFamily="18" charset="0"/>
                        <a:ea typeface="맑은 고딕" pitchFamily="50" charset="-127"/>
                      </a:rPr>
                      <m:t>이</m:t>
                    </m:r>
                  </m:oMath>
                </a14:m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 3</a:t>
                </a:r>
                <a:r>
                  <a:rPr lang="ko-KR" altLang="en-US" sz="1900" spc="-150" dirty="0">
                    <a:latin typeface="맑은 고딕" pitchFamily="50" charset="-127"/>
                    <a:ea typeface="맑은 고딕" pitchFamily="50" charset="-127"/>
                  </a:rPr>
                  <a:t>개 있어야 전체가 됩니다</a:t>
                </a:r>
                <a:r>
                  <a:rPr lang="en-US" altLang="ko-KR" sz="1900" spc="-15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AF4794-576D-4FB6-B008-7486BD88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7" y="4492166"/>
                <a:ext cx="6264830" cy="539187"/>
              </a:xfrm>
              <a:prstGeom prst="rect">
                <a:avLst/>
              </a:prstGeom>
              <a:blipFill rotWithShape="1">
                <a:blip r:embed="rId9"/>
                <a:stretch>
                  <a:fillRect b="-7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693443C-6887-43EE-9B31-3258ED5B25B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B724913F-1EC9-45B9-A3FA-20C91E3C0FA5}"/>
                  </a:ext>
                </a:extLst>
              </p:cNvPr>
              <p:cNvSpPr txBox="1"/>
              <p:nvPr/>
            </p:nvSpPr>
            <p:spPr>
              <a:xfrm>
                <a:off x="334368" y="4473116"/>
                <a:ext cx="205184" cy="5203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24913F-1EC9-45B9-A3FA-20C91E3C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68" y="4473116"/>
                <a:ext cx="205184" cy="5203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8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8F59F99-904C-47BC-B9E4-EEC4BD8C4645}"/>
              </a:ext>
            </a:extLst>
          </p:cNvPr>
          <p:cNvSpPr txBox="1"/>
          <p:nvPr/>
        </p:nvSpPr>
        <p:spPr>
          <a:xfrm>
            <a:off x="650847" y="161950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분수의 크기를 비교하여       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7307BF9C-48F2-4957-ADF5-B00297B93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DADDB96C-D674-4135-BD10-0F102F4F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CAA7EA6-9109-4FD3-89B3-C8E7F9581063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D6716908-9649-4340-BF43-09205ED34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C72BB1C-D45F-4AF2-AF49-495DDD5B619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F67AD78-598C-407D-BABA-5392C858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0C09FCF6-CEAA-4453-8CD8-88127465C9C6}"/>
              </a:ext>
            </a:extLst>
          </p:cNvPr>
          <p:cNvSpPr/>
          <p:nvPr/>
        </p:nvSpPr>
        <p:spPr>
          <a:xfrm>
            <a:off x="3058626" y="1640987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1488356" y="3210161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6" y="3210161"/>
                <a:ext cx="219612" cy="5482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D29C11C8-56A9-49C7-982F-76EB9D45A8F3}"/>
                  </a:ext>
                </a:extLst>
              </p:cNvPr>
              <p:cNvSpPr txBox="1"/>
              <p:nvPr/>
            </p:nvSpPr>
            <p:spPr>
              <a:xfrm>
                <a:off x="2748496" y="3210161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9C11C8-56A9-49C7-982F-76EB9D4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6" y="3210161"/>
                <a:ext cx="219612" cy="5482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4A5AF701-FA7A-4F8D-B436-A4AFE4FA2583}"/>
                  </a:ext>
                </a:extLst>
              </p:cNvPr>
              <p:cNvSpPr txBox="1"/>
              <p:nvPr/>
            </p:nvSpPr>
            <p:spPr>
              <a:xfrm>
                <a:off x="4244946" y="3200636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5AF701-FA7A-4F8D-B436-A4AFE4FA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46" y="3200636"/>
                <a:ext cx="219612" cy="5493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D0AB8767-6D4F-4A47-9B63-9C8B3BF23553}"/>
                  </a:ext>
                </a:extLst>
              </p:cNvPr>
              <p:cNvSpPr txBox="1"/>
              <p:nvPr/>
            </p:nvSpPr>
            <p:spPr>
              <a:xfrm>
                <a:off x="5539193" y="3200636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AB8767-6D4F-4A47-9B63-9C8B3BF2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93" y="3200636"/>
                <a:ext cx="219612" cy="5493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705B78-F3DC-43C8-9B50-091EDA8F56D3}"/>
              </a:ext>
            </a:extLst>
          </p:cNvPr>
          <p:cNvSpPr txBox="1"/>
          <p:nvPr/>
        </p:nvSpPr>
        <p:spPr>
          <a:xfrm>
            <a:off x="1965479" y="3318173"/>
            <a:ext cx="564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E1F74CE-F989-43DC-9FE6-CA1EDEC6D6BA}"/>
              </a:ext>
            </a:extLst>
          </p:cNvPr>
          <p:cNvSpPr txBox="1"/>
          <p:nvPr/>
        </p:nvSpPr>
        <p:spPr>
          <a:xfrm>
            <a:off x="4754191" y="3308648"/>
            <a:ext cx="564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28820B03-4531-4364-BCEB-1060A12884DE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21237D5-62C9-48EC-AB94-63ABF8A2AC6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EAF4075-751C-45FA-A1B9-6810984CE134}"/>
              </a:ext>
            </a:extLst>
          </p:cNvPr>
          <p:cNvSpPr/>
          <p:nvPr/>
        </p:nvSpPr>
        <p:spPr>
          <a:xfrm>
            <a:off x="334375" y="2308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CCF755DD-2C22-4025-88EA-E6168263E63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924BE11C-8E35-4344-A4BC-6128FE655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6003" y="3042481"/>
            <a:ext cx="360000" cy="355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1016110" y="3016222"/>
            <a:ext cx="2354009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02167" y="3032956"/>
            <a:ext cx="2354009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2002463" y="326326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924BE11C-8E35-4344-A4BC-6128FE655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5114" y="3040000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4780462" y="325374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1488356" y="3210161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6" y="3210161"/>
                <a:ext cx="219612" cy="5482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D29C11C8-56A9-49C7-982F-76EB9D45A8F3}"/>
                  </a:ext>
                </a:extLst>
              </p:cNvPr>
              <p:cNvSpPr txBox="1"/>
              <p:nvPr/>
            </p:nvSpPr>
            <p:spPr>
              <a:xfrm>
                <a:off x="2748496" y="3210161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9C11C8-56A9-49C7-982F-76EB9D4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6" y="3210161"/>
                <a:ext cx="219612" cy="5482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4A5AF701-FA7A-4F8D-B436-A4AFE4FA2583}"/>
                  </a:ext>
                </a:extLst>
              </p:cNvPr>
              <p:cNvSpPr txBox="1"/>
              <p:nvPr/>
            </p:nvSpPr>
            <p:spPr>
              <a:xfrm>
                <a:off x="4244946" y="3200636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5AF701-FA7A-4F8D-B436-A4AFE4FA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46" y="3200636"/>
                <a:ext cx="219612" cy="5493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D0AB8767-6D4F-4A47-9B63-9C8B3BF23553}"/>
                  </a:ext>
                </a:extLst>
              </p:cNvPr>
              <p:cNvSpPr txBox="1"/>
              <p:nvPr/>
            </p:nvSpPr>
            <p:spPr>
              <a:xfrm>
                <a:off x="5539193" y="3200636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AB8767-6D4F-4A47-9B63-9C8B3BF2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93" y="3200636"/>
                <a:ext cx="219612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D705B78-F3DC-43C8-9B50-091EDA8F56D3}"/>
              </a:ext>
            </a:extLst>
          </p:cNvPr>
          <p:cNvSpPr txBox="1"/>
          <p:nvPr/>
        </p:nvSpPr>
        <p:spPr>
          <a:xfrm>
            <a:off x="1965479" y="3318173"/>
            <a:ext cx="564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E1F74CE-F989-43DC-9FE6-CA1EDEC6D6BA}"/>
              </a:ext>
            </a:extLst>
          </p:cNvPr>
          <p:cNvSpPr txBox="1"/>
          <p:nvPr/>
        </p:nvSpPr>
        <p:spPr>
          <a:xfrm>
            <a:off x="4754191" y="3308648"/>
            <a:ext cx="564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16110" y="3016222"/>
            <a:ext cx="2354009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802167" y="3032956"/>
            <a:ext cx="2354009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2002463" y="3263267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780462" y="325374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4318923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2915" y="118206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순서도: 대체 처리 8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0" name="순서도: 대체 처리 119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="" xmlns:a16="http://schemas.microsoft.com/office/drawing/2014/main" id="{23597F14-12A3-473D-AFBB-9E0C8ED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E9DCD151-C7B7-4E3B-821A-25F71DF2F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7307BF9C-48F2-4957-ADF5-B00297B93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>
            <a:extLst>
              <a:ext uri="{FF2B5EF4-FFF2-40B4-BE49-F238E27FC236}">
                <a16:creationId xmlns="" xmlns:a16="http://schemas.microsoft.com/office/drawing/2014/main" id="{DADDB96C-D674-4135-BD10-0F102F4F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CAA7EA6-9109-4FD3-89B3-C8E7F9581063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D6716908-9649-4340-BF43-09205ED34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C72BB1C-D45F-4AF2-AF49-495DDD5B619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F67AD78-598C-407D-BABA-5392C858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A0CCF838-060E-436C-A2D4-F19C4F828556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3EC2E7D7-04C0-4D64-90D3-C3F2B14B10C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83DDB150-DB8A-44DA-9774-96D32622E5B5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="" xmlns:a16="http://schemas.microsoft.com/office/drawing/2014/main" id="{94659520-FAC9-4F2E-94BE-1215240A4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A0015B3C-E381-4478-AC79-7209C8A2D4A1}"/>
              </a:ext>
            </a:extLst>
          </p:cNvPr>
          <p:cNvSpPr txBox="1"/>
          <p:nvPr/>
        </p:nvSpPr>
        <p:spPr>
          <a:xfrm>
            <a:off x="503414" y="3978852"/>
            <a:ext cx="626483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같은 분수는 분자가 큰 쪽이 더 크므로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&lt;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단위분수는 분모가 작은 쪽이 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크므로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&gt;   </a:t>
            </a:r>
            <a:r>
              <a:rPr lang="en-US" altLang="ko-KR" sz="1900" spc="-150" dirty="0" smtClean="0"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7CA755F-AA86-438D-9E73-9AE4341C33A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8F59F99-904C-47BC-B9E4-EEC4BD8C4645}"/>
              </a:ext>
            </a:extLst>
          </p:cNvPr>
          <p:cNvSpPr txBox="1"/>
          <p:nvPr/>
        </p:nvSpPr>
        <p:spPr>
          <a:xfrm>
            <a:off x="650847" y="161950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분수의 크기를 비교하여       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0C09FCF6-CEAA-4453-8CD8-88127465C9C6}"/>
              </a:ext>
            </a:extLst>
          </p:cNvPr>
          <p:cNvSpPr/>
          <p:nvPr/>
        </p:nvSpPr>
        <p:spPr>
          <a:xfrm>
            <a:off x="3058626" y="1640987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5180346" y="3969060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46" y="3969060"/>
                <a:ext cx="219612" cy="5482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D29C11C8-56A9-49C7-982F-76EB9D45A8F3}"/>
                  </a:ext>
                </a:extLst>
              </p:cNvPr>
              <p:cNvSpPr txBox="1"/>
              <p:nvPr/>
            </p:nvSpPr>
            <p:spPr>
              <a:xfrm>
                <a:off x="5540520" y="3970418"/>
                <a:ext cx="219612" cy="5482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9C11C8-56A9-49C7-982F-76EB9D45A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520" y="3970418"/>
                <a:ext cx="219612" cy="54822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4A5AF701-FA7A-4F8D-B436-A4AFE4FA2583}"/>
                  </a:ext>
                </a:extLst>
              </p:cNvPr>
              <p:cNvSpPr txBox="1"/>
              <p:nvPr/>
            </p:nvSpPr>
            <p:spPr>
              <a:xfrm>
                <a:off x="4532274" y="4410900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5AF701-FA7A-4F8D-B436-A4AFE4FA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74" y="4410900"/>
                <a:ext cx="219612" cy="5493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D0AB8767-6D4F-4A47-9B63-9C8B3BF23553}"/>
                  </a:ext>
                </a:extLst>
              </p:cNvPr>
              <p:cNvSpPr txBox="1"/>
              <p:nvPr/>
            </p:nvSpPr>
            <p:spPr>
              <a:xfrm>
                <a:off x="4905804" y="4410900"/>
                <a:ext cx="219612" cy="5493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AB8767-6D4F-4A47-9B63-9C8B3BF2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804" y="4410900"/>
                <a:ext cx="219612" cy="54931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1" y="417301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73" y="45811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1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530313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하늘이와 우주가 피자를 나누어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하늘이는 전체의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전체의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피자를 더 많이 먹었는지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E6EF3607-3EB8-4A95-9691-05F8F23C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48E23014-216E-46A2-9738-E89C739A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7595279-6E63-4B63-BE44-FF6D0FC8A60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90D58DD3-F091-4847-B2CF-35DCFA64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685D4392-0DB3-435F-9564-358EAC0C1AC3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3EF1836-7F02-4646-A1EC-7F3AF758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65" name="TextBox 51">
            <a:extLst>
              <a:ext uri="{FF2B5EF4-FFF2-40B4-BE49-F238E27FC236}">
                <a16:creationId xmlns="" xmlns:a16="http://schemas.microsoft.com/office/drawing/2014/main" id="{7D7C59BC-30CA-48F5-BB7A-C56342EE2557}"/>
              </a:ext>
            </a:extLst>
          </p:cNvPr>
          <p:cNvSpPr txBox="1"/>
          <p:nvPr/>
        </p:nvSpPr>
        <p:spPr>
          <a:xfrm>
            <a:off x="3141021" y="3899436"/>
            <a:ext cx="8379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682962DC-59E5-4492-BC84-FA6B1267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1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E217BB5-2759-4B1D-9315-6D84E0905F77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A5E7771-23E3-4C02-8C22-33A52EE6F396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46A765EE-7457-42E0-9ED6-A3C240AE3DC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1040021" y="1934084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21" y="1934084"/>
                <a:ext cx="219611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3754362" y="1959693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62" y="1959693"/>
                <a:ext cx="219611" cy="5493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630857" y="122527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24849" y="117395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순서도: 대체 처리 7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9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10" name="순서도: 대체 처리 10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E6EF3607-3EB8-4A95-9691-05F8F23C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48E23014-216E-46A2-9738-E89C739A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7595279-6E63-4B63-BE44-FF6D0FC8A606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90D58DD3-F091-4847-B2CF-35DCFA64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685D4392-0DB3-435F-9564-358EAC0C1AC3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3EF1836-7F02-4646-A1EC-7F3AF758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DF721518-BDD8-49C6-86F8-663628C8FFE3}"/>
              </a:ext>
            </a:extLst>
          </p:cNvPr>
          <p:cNvGrpSpPr/>
          <p:nvPr/>
        </p:nvGrpSpPr>
        <p:grpSpPr>
          <a:xfrm>
            <a:off x="164959" y="3984350"/>
            <a:ext cx="6667165" cy="1200600"/>
            <a:chOff x="179512" y="2023803"/>
            <a:chExt cx="6667165" cy="3249487"/>
          </a:xfrm>
        </p:grpSpPr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B9B94647-0A23-46F7-AE92-DDBD50679DF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8EF64695-45BB-4A6C-9E80-A6ACEF5714C8}"/>
                </a:ext>
              </a:extLst>
            </p:cNvPr>
            <p:cNvSpPr/>
            <p:nvPr/>
          </p:nvSpPr>
          <p:spPr>
            <a:xfrm>
              <a:off x="179512" y="2859440"/>
              <a:ext cx="6667165" cy="22257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="" xmlns:a16="http://schemas.microsoft.com/office/drawing/2014/main" id="{4D82E575-814A-48AD-944B-8B89E69FB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2023803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D0FB989A-8267-4D89-A4CE-1864D9E2A529}"/>
              </a:ext>
            </a:extLst>
          </p:cNvPr>
          <p:cNvSpPr txBox="1"/>
          <p:nvPr/>
        </p:nvSpPr>
        <p:spPr>
          <a:xfrm>
            <a:off x="342578" y="4453112"/>
            <a:ext cx="626483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&gt;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피자를 더 많이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96A46E5-F2CA-43E0-87B7-E7566C28731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644499" y="1530313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하늘이와 우주가 피자를 나누어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하늘이는 전체의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우주는 전체의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누가 피자를 더 많이 먹었는지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1040021" y="1934084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21" y="1934084"/>
                <a:ext cx="219611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3754362" y="1959693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62" y="1959693"/>
                <a:ext cx="219611" cy="5493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395670" y="4427854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70" y="4427854"/>
                <a:ext cx="219611" cy="5493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BD641563-81C8-47D7-8D4F-FF54F68177CB}"/>
                  </a:ext>
                </a:extLst>
              </p:cNvPr>
              <p:cNvSpPr txBox="1"/>
              <p:nvPr/>
            </p:nvSpPr>
            <p:spPr>
              <a:xfrm>
                <a:off x="784540" y="4425231"/>
                <a:ext cx="219611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41563-81C8-47D7-8D4F-FF54F681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0" y="4425231"/>
                <a:ext cx="219611" cy="5493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7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11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6_9_8_01.png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94BBCF43-E7B9-4552-9A70-DFE9395EE04E}"/>
              </a:ext>
            </a:extLst>
          </p:cNvPr>
          <p:cNvSpPr/>
          <p:nvPr/>
        </p:nvSpPr>
        <p:spPr>
          <a:xfrm>
            <a:off x="6607111" y="541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42B0B2FC-F8AE-45BA-B568-B8DAADC77223}"/>
              </a:ext>
            </a:extLst>
          </p:cNvPr>
          <p:cNvSpPr/>
          <p:nvPr/>
        </p:nvSpPr>
        <p:spPr>
          <a:xfrm>
            <a:off x="5584520" y="5401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01782AF3-7E29-4B21-9624-56BF9E55A2C6}"/>
              </a:ext>
            </a:extLst>
          </p:cNvPr>
          <p:cNvSpPr/>
          <p:nvPr/>
        </p:nvSpPr>
        <p:spPr>
          <a:xfrm>
            <a:off x="6607111" y="54151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EE56C61C-8EBA-468F-B35D-119CDF09367B}"/>
              </a:ext>
            </a:extLst>
          </p:cNvPr>
          <p:cNvSpPr/>
          <p:nvPr/>
        </p:nvSpPr>
        <p:spPr>
          <a:xfrm>
            <a:off x="5584520" y="54434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>
            <a:extLst>
              <a:ext uri="{FF2B5EF4-FFF2-40B4-BE49-F238E27FC236}">
                <a16:creationId xmlns="" xmlns:a16="http://schemas.microsoft.com/office/drawing/2014/main" id="{F546AD98-305A-46E9-A934-6F561EC5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733C00AD-6BD5-402F-9E19-541173D5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99449F13-D14B-4822-8137-B03F676B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02F0735-7152-45F8-9CA2-6076AAC72B60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3732ACA1-1BF1-4F21-AE9B-18F7548E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1CD4FABF-EAB1-444E-B0A7-29588A996FAC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942D04D-D78C-4E67-9EE9-7CCDCD25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324132" y="2373814"/>
            <a:ext cx="4327988" cy="2747374"/>
            <a:chOff x="1099807" y="2016865"/>
            <a:chExt cx="5133591" cy="3258765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B4EDC1C7-DCF0-4945-9479-C899D6F1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807" y="2016865"/>
              <a:ext cx="5133591" cy="3258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id="{13E4384E-17FB-41A4-8F61-E3A17CEEF576}"/>
                    </a:ext>
                  </a:extLst>
                </p:cNvPr>
                <p:cNvSpPr txBox="1"/>
                <p:nvPr/>
              </p:nvSpPr>
              <p:spPr>
                <a:xfrm>
                  <a:off x="1551671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3E4384E-17FB-41A4-8F61-E3A17CEEF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71" y="2348310"/>
                  <a:ext cx="351058" cy="5493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="" xmlns:a16="http://schemas.microsoft.com/office/drawing/2014/main" id="{7972D9AF-8D34-4BF5-BBCA-9F4B56F651ED}"/>
                    </a:ext>
                  </a:extLst>
                </p:cNvPr>
                <p:cNvSpPr txBox="1"/>
                <p:nvPr/>
              </p:nvSpPr>
              <p:spPr>
                <a:xfrm>
                  <a:off x="2866625" y="2348310"/>
                  <a:ext cx="351058" cy="547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72D9AF-8D34-4BF5-BBCA-9F4B56F65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625" y="2348310"/>
                  <a:ext cx="351058" cy="54745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="" xmlns:a16="http://schemas.microsoft.com/office/drawing/2014/main" id="{9820ACB0-D88C-4084-859C-A2AA6BAE0A71}"/>
                    </a:ext>
                  </a:extLst>
                </p:cNvPr>
                <p:cNvSpPr txBox="1"/>
                <p:nvPr/>
              </p:nvSpPr>
              <p:spPr>
                <a:xfrm>
                  <a:off x="4164984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820ACB0-D88C-4084-859C-A2AA6BAE0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984" y="2348310"/>
                  <a:ext cx="351058" cy="54931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="" xmlns:a16="http://schemas.microsoft.com/office/drawing/2014/main" id="{BD5AD7F9-4E3C-43FB-B9A2-7ACDCA2A7BD1}"/>
                    </a:ext>
                  </a:extLst>
                </p:cNvPr>
                <p:cNvSpPr txBox="1"/>
                <p:nvPr/>
              </p:nvSpPr>
              <p:spPr>
                <a:xfrm>
                  <a:off x="5463343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D5AD7F9-4E3C-43FB-B9A2-7ACDCA2A7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343" y="2348310"/>
                  <a:ext cx="351058" cy="54931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BF536DF-5A3E-4CA2-8C49-C55C7FDBA7CE}"/>
                </a:ext>
              </a:extLst>
            </p:cNvPr>
            <p:cNvSpPr txBox="1"/>
            <p:nvPr/>
          </p:nvSpPr>
          <p:spPr>
            <a:xfrm>
              <a:off x="1350689" y="4505807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282399FA-BD87-4428-8651-E777C2FCF771}"/>
                </a:ext>
              </a:extLst>
            </p:cNvPr>
            <p:cNvSpPr txBox="1"/>
            <p:nvPr/>
          </p:nvSpPr>
          <p:spPr>
            <a:xfrm>
              <a:off x="2651805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E537530F-0ABD-433B-945F-1E596569783A}"/>
                </a:ext>
              </a:extLst>
            </p:cNvPr>
            <p:cNvSpPr txBox="1"/>
            <p:nvPr/>
          </p:nvSpPr>
          <p:spPr>
            <a:xfrm>
              <a:off x="3963146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0B4B9E30-C48D-4ADC-B335-9066D48BF95B}"/>
                </a:ext>
              </a:extLst>
            </p:cNvPr>
            <p:cNvSpPr txBox="1"/>
            <p:nvPr/>
          </p:nvSpPr>
          <p:spPr>
            <a:xfrm>
              <a:off x="5265601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217E1BC1-A6F1-444C-AF04-6B591936B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2307" y="3408530"/>
              <a:ext cx="3875202" cy="81345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4806B5AC-6A0D-4E3A-9C3F-8F7F52DCD179}"/>
                </a:ext>
              </a:extLst>
            </p:cNvPr>
            <p:cNvCxnSpPr/>
            <p:nvPr/>
          </p:nvCxnSpPr>
          <p:spPr bwMode="auto">
            <a:xfrm flipV="1">
              <a:off x="1732307" y="3408531"/>
              <a:ext cx="3886500" cy="79085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EEDF66A4-2BE3-40AB-8D49-970AA182477D}"/>
                </a:ext>
              </a:extLst>
            </p:cNvPr>
            <p:cNvCxnSpPr/>
            <p:nvPr/>
          </p:nvCxnSpPr>
          <p:spPr bwMode="auto">
            <a:xfrm>
              <a:off x="3042871" y="3385934"/>
              <a:ext cx="1276670" cy="83604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61AB1FF-59E9-40FF-9B27-307A95285897}"/>
                </a:ext>
              </a:extLst>
            </p:cNvPr>
            <p:cNvCxnSpPr/>
            <p:nvPr/>
          </p:nvCxnSpPr>
          <p:spPr bwMode="auto">
            <a:xfrm flipV="1">
              <a:off x="3022353" y="3419828"/>
              <a:ext cx="1297188" cy="7919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4351263" y="2086563"/>
            <a:ext cx="2416981" cy="190309"/>
            <a:chOff x="4421576" y="2197504"/>
            <a:chExt cx="2416981" cy="190309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4085E59D-FF73-4E00-8539-B26D705D1232}"/>
              </a:ext>
            </a:extLst>
          </p:cNvPr>
          <p:cNvSpPr/>
          <p:nvPr/>
        </p:nvSpPr>
        <p:spPr>
          <a:xfrm>
            <a:off x="1132548" y="23525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1782AF3-7E29-4B21-9624-56BF9E55A2C6}"/>
              </a:ext>
            </a:extLst>
          </p:cNvPr>
          <p:cNvSpPr/>
          <p:nvPr/>
        </p:nvSpPr>
        <p:spPr>
          <a:xfrm>
            <a:off x="4083449" y="2025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324132" y="2373814"/>
            <a:ext cx="4327988" cy="2747374"/>
            <a:chOff x="1099807" y="2016865"/>
            <a:chExt cx="5133591" cy="3258765"/>
          </a:xfrm>
        </p:grpSpPr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B4EDC1C7-DCF0-4945-9479-C899D6F1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807" y="2016865"/>
              <a:ext cx="5133591" cy="3258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="" xmlns:a16="http://schemas.microsoft.com/office/drawing/2014/main" id="{13E4384E-17FB-41A4-8F61-E3A17CEEF576}"/>
                    </a:ext>
                  </a:extLst>
                </p:cNvPr>
                <p:cNvSpPr txBox="1"/>
                <p:nvPr/>
              </p:nvSpPr>
              <p:spPr>
                <a:xfrm>
                  <a:off x="1551671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3E4384E-17FB-41A4-8F61-E3A17CEEF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71" y="2348310"/>
                  <a:ext cx="351058" cy="5493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="" xmlns:a16="http://schemas.microsoft.com/office/drawing/2014/main" id="{7972D9AF-8D34-4BF5-BBCA-9F4B56F651ED}"/>
                    </a:ext>
                  </a:extLst>
                </p:cNvPr>
                <p:cNvSpPr txBox="1"/>
                <p:nvPr/>
              </p:nvSpPr>
              <p:spPr>
                <a:xfrm>
                  <a:off x="2866625" y="2348310"/>
                  <a:ext cx="351058" cy="547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72D9AF-8D34-4BF5-BBCA-9F4B56F65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625" y="2348310"/>
                  <a:ext cx="351058" cy="5474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="" xmlns:a16="http://schemas.microsoft.com/office/drawing/2014/main" id="{9820ACB0-D88C-4084-859C-A2AA6BAE0A71}"/>
                    </a:ext>
                  </a:extLst>
                </p:cNvPr>
                <p:cNvSpPr txBox="1"/>
                <p:nvPr/>
              </p:nvSpPr>
              <p:spPr>
                <a:xfrm>
                  <a:off x="4164984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820ACB0-D88C-4084-859C-A2AA6BAE0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984" y="2348310"/>
                  <a:ext cx="351058" cy="5493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id="{BD5AD7F9-4E3C-43FB-B9A2-7ACDCA2A7BD1}"/>
                    </a:ext>
                  </a:extLst>
                </p:cNvPr>
                <p:cNvSpPr txBox="1"/>
                <p:nvPr/>
              </p:nvSpPr>
              <p:spPr>
                <a:xfrm>
                  <a:off x="5463343" y="2348310"/>
                  <a:ext cx="351058" cy="5493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9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ko-KR" altLang="en-US" sz="19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D5AD7F9-4E3C-43FB-B9A2-7ACDCA2A7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343" y="2348310"/>
                  <a:ext cx="351058" cy="5493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FBF536DF-5A3E-4CA2-8C49-C55C7FDBA7CE}"/>
                </a:ext>
              </a:extLst>
            </p:cNvPr>
            <p:cNvSpPr txBox="1"/>
            <p:nvPr/>
          </p:nvSpPr>
          <p:spPr>
            <a:xfrm>
              <a:off x="1350689" y="4505807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282399FA-BD87-4428-8651-E777C2FCF771}"/>
                </a:ext>
              </a:extLst>
            </p:cNvPr>
            <p:cNvSpPr txBox="1"/>
            <p:nvPr/>
          </p:nvSpPr>
          <p:spPr>
            <a:xfrm>
              <a:off x="2651805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E537530F-0ABD-433B-945F-1E596569783A}"/>
                </a:ext>
              </a:extLst>
            </p:cNvPr>
            <p:cNvSpPr txBox="1"/>
            <p:nvPr/>
          </p:nvSpPr>
          <p:spPr>
            <a:xfrm>
              <a:off x="3963146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0B4B9E30-C48D-4ADC-B335-9066D48BF95B}"/>
                </a:ext>
              </a:extLst>
            </p:cNvPr>
            <p:cNvSpPr txBox="1"/>
            <p:nvPr/>
          </p:nvSpPr>
          <p:spPr>
            <a:xfrm>
              <a:off x="5265601" y="4496282"/>
              <a:ext cx="756083" cy="45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217E1BC1-A6F1-444C-AF04-6B591936B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2307" y="3408530"/>
              <a:ext cx="3875202" cy="81345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4806B5AC-6A0D-4E3A-9C3F-8F7F52DCD179}"/>
                </a:ext>
              </a:extLst>
            </p:cNvPr>
            <p:cNvCxnSpPr/>
            <p:nvPr/>
          </p:nvCxnSpPr>
          <p:spPr bwMode="auto">
            <a:xfrm flipV="1">
              <a:off x="1732307" y="3408531"/>
              <a:ext cx="3886500" cy="79085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EEDF66A4-2BE3-40AB-8D49-970AA182477D}"/>
                </a:ext>
              </a:extLst>
            </p:cNvPr>
            <p:cNvCxnSpPr/>
            <p:nvPr/>
          </p:nvCxnSpPr>
          <p:spPr bwMode="auto">
            <a:xfrm>
              <a:off x="3042871" y="3385934"/>
              <a:ext cx="1276670" cy="83604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="" xmlns:a16="http://schemas.microsoft.com/office/drawing/2014/main" id="{061AB1FF-59E9-40FF-9B27-307A95285897}"/>
                </a:ext>
              </a:extLst>
            </p:cNvPr>
            <p:cNvCxnSpPr/>
            <p:nvPr/>
          </p:nvCxnSpPr>
          <p:spPr bwMode="auto">
            <a:xfrm flipV="1">
              <a:off x="3022353" y="3419828"/>
              <a:ext cx="1297188" cy="7919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4351263" y="2086563"/>
            <a:ext cx="2416981" cy="190309"/>
            <a:chOff x="4421576" y="2197504"/>
            <a:chExt cx="2416981" cy="190309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4902044" y="12336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96036" y="11823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15" name="Picture 6">
            <a:extLst>
              <a:ext uri="{FF2B5EF4-FFF2-40B4-BE49-F238E27FC236}">
                <a16:creationId xmlns="" xmlns:a16="http://schemas.microsoft.com/office/drawing/2014/main" id="{CB5E0C8D-DDEF-410C-B580-E6729114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="" xmlns:a16="http://schemas.microsoft.com/office/drawing/2014/main" id="{CDCAA471-ACCE-4D84-9E6E-9B3DD983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733C00AD-6BD5-402F-9E19-541173D5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99449F13-D14B-4822-8137-B03F676B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02F0735-7152-45F8-9CA2-6076AAC72B60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="" xmlns:a16="http://schemas.microsoft.com/office/drawing/2014/main" id="{3732ACA1-1BF1-4F21-AE9B-18F7548E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1CD4FABF-EAB1-444E-B0A7-29588A996FAC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942D04D-D78C-4E67-9EE9-7CCDCD25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D86B6C06-1807-4EF3-A2DE-704F3DD03BC1}"/>
              </a:ext>
            </a:extLst>
          </p:cNvPr>
          <p:cNvGrpSpPr/>
          <p:nvPr/>
        </p:nvGrpSpPr>
        <p:grpSpPr>
          <a:xfrm>
            <a:off x="164959" y="3859321"/>
            <a:ext cx="6667165" cy="1325629"/>
            <a:chOff x="179512" y="1685405"/>
            <a:chExt cx="6667165" cy="3587885"/>
          </a:xfrm>
        </p:grpSpPr>
        <p:sp>
          <p:nvSpPr>
            <p:cNvPr id="83" name="직각 삼각형 82">
              <a:extLst>
                <a:ext uri="{FF2B5EF4-FFF2-40B4-BE49-F238E27FC236}">
                  <a16:creationId xmlns="" xmlns:a16="http://schemas.microsoft.com/office/drawing/2014/main" id="{344DB5DC-330B-4A1A-99AE-C943B13FD43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395B55D5-89F5-46EA-81BC-35EB21F5894F}"/>
                </a:ext>
              </a:extLst>
            </p:cNvPr>
            <p:cNvSpPr/>
            <p:nvPr/>
          </p:nvSpPr>
          <p:spPr>
            <a:xfrm>
              <a:off x="179512" y="2557332"/>
              <a:ext cx="6667165" cy="25278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5" name="Picture 2">
              <a:extLst>
                <a:ext uri="{FF2B5EF4-FFF2-40B4-BE49-F238E27FC236}">
                  <a16:creationId xmlns="" xmlns:a16="http://schemas.microsoft.com/office/drawing/2014/main" id="{C56C566D-7895-4330-9F8C-62AA50DE7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685405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43">
                <a:extLst>
                  <a:ext uri="{FF2B5EF4-FFF2-40B4-BE49-F238E27FC236}">
                    <a16:creationId xmlns="" xmlns:a16="http://schemas.microsoft.com/office/drawing/2014/main" id="{3A9AC9F0-8F92-47F1-9C00-CBFC5EB95CC0}"/>
                  </a:ext>
                </a:extLst>
              </p:cNvPr>
              <p:cNvSpPr txBox="1"/>
              <p:nvPr/>
            </p:nvSpPr>
            <p:spPr>
              <a:xfrm>
                <a:off x="287524" y="4325996"/>
                <a:ext cx="1108616" cy="641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  <m:r>
                        <a:rPr lang="en-US" altLang="ko-KR" sz="19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=0.3</m:t>
                      </m:r>
                      <m:r>
                        <a:rPr lang="en-US" altLang="ko-KR" sz="1900" b="0" i="1" spc="-150" smtClean="0">
                          <a:latin typeface="Cambria Math"/>
                          <a:ea typeface="맑은 고딕" pitchFamily="50" charset="-127"/>
                        </a:rPr>
                        <m:t>, </m:t>
                      </m:r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6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AC9F0-8F92-47F1-9C00-CBFC5EB9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4325996"/>
                <a:ext cx="1108616" cy="6416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F1D35EC2-6B9D-4723-A8B1-BAF07483CE3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43">
                <a:extLst>
                  <a:ext uri="{FF2B5EF4-FFF2-40B4-BE49-F238E27FC236}">
                    <a16:creationId xmlns="" xmlns:a16="http://schemas.microsoft.com/office/drawing/2014/main" id="{3A9AC9F0-8F92-47F1-9C00-CBFC5EB95CC0}"/>
                  </a:ext>
                </a:extLst>
              </p:cNvPr>
              <p:cNvSpPr txBox="1"/>
              <p:nvPr/>
            </p:nvSpPr>
            <p:spPr>
              <a:xfrm>
                <a:off x="1256531" y="4325996"/>
                <a:ext cx="1085353" cy="641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900" i="1" spc="-15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  <m:r>
                        <a:rPr lang="en-US" altLang="ko-KR" sz="19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=0.</m:t>
                      </m:r>
                      <m:r>
                        <a:rPr lang="en-US" altLang="ko-KR" sz="19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7</m:t>
                      </m:r>
                      <m:r>
                        <a:rPr lang="en-US" altLang="ko-KR" sz="1900" b="0" i="1" spc="-150" smtClean="0">
                          <a:latin typeface="Cambria Math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0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AC9F0-8F92-47F1-9C00-CBFC5EB9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31" y="4325996"/>
                <a:ext cx="1085353" cy="6416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43">
                <a:extLst>
                  <a:ext uri="{FF2B5EF4-FFF2-40B4-BE49-F238E27FC236}">
                    <a16:creationId xmlns="" xmlns:a16="http://schemas.microsoft.com/office/drawing/2014/main" id="{3A9AC9F0-8F92-47F1-9C00-CBFC5EB95CC0}"/>
                  </a:ext>
                </a:extLst>
              </p:cNvPr>
              <p:cNvSpPr txBox="1"/>
              <p:nvPr/>
            </p:nvSpPr>
            <p:spPr>
              <a:xfrm>
                <a:off x="2267744" y="4325996"/>
                <a:ext cx="1133190" cy="641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sz="1900" i="1" spc="-15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  <m:r>
                        <a:rPr lang="en-US" altLang="ko-KR" sz="19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=0.</m:t>
                      </m:r>
                      <m:r>
                        <a:rPr lang="en-US" altLang="ko-KR" sz="19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9</m:t>
                      </m:r>
                      <m:r>
                        <a:rPr lang="en-US" altLang="ko-KR" sz="1900" i="1" spc="-150" smtClean="0">
                          <a:latin typeface="Cambria Math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1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AC9F0-8F92-47F1-9C00-CBFC5EB9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25996"/>
                <a:ext cx="1133190" cy="6416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43">
                <a:extLst>
                  <a:ext uri="{FF2B5EF4-FFF2-40B4-BE49-F238E27FC236}">
                    <a16:creationId xmlns="" xmlns:a16="http://schemas.microsoft.com/office/drawing/2014/main" id="{3A9AC9F0-8F92-47F1-9C00-CBFC5EB95CC0}"/>
                  </a:ext>
                </a:extLst>
              </p:cNvPr>
              <p:cNvSpPr txBox="1"/>
              <p:nvPr/>
            </p:nvSpPr>
            <p:spPr>
              <a:xfrm>
                <a:off x="3243432" y="4335521"/>
                <a:ext cx="1076540" cy="641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pc="-15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i="1" spc="-15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  <m:r>
                        <a:rPr lang="en-US" altLang="ko-KR" sz="19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=0.</m:t>
                      </m:r>
                      <m:r>
                        <a:rPr lang="en-US" altLang="ko-KR" sz="19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2</m:t>
                      </m:r>
                      <m:r>
                        <a:rPr lang="en-US" altLang="ko-KR" sz="1900" i="1" spc="-150">
                          <a:latin typeface="Cambria Math" panose="02040503050406030204" pitchFamily="18" charset="0"/>
                          <a:ea typeface="맑은 고딕" pitchFamily="50" charset="-127"/>
                        </a:rPr>
                        <m:t> </m:t>
                      </m:r>
                    </m:oMath>
                  </m:oMathPara>
                </a14:m>
                <a:endParaRPr lang="en-US" altLang="ko-KR" sz="19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22" name="TextBox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AC9F0-8F92-47F1-9C00-CBFC5EB9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32" y="4335521"/>
                <a:ext cx="1076540" cy="6416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1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DC34E4A-76E6-4F64-B3D3-C76A68B3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6" y="2065826"/>
            <a:ext cx="4135105" cy="3074445"/>
          </a:xfrm>
          <a:prstGeom prst="rect">
            <a:avLst/>
          </a:prstGeom>
        </p:spPr>
      </p:pic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724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6_9_9_01.png / 6_9_9_01.svg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011CFC5B-46B5-4620-97C8-176623A5018D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BF9689E6-8D41-4C16-8FE9-E03EA3E0485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>
            <a:extLst>
              <a:ext uri="{FF2B5EF4-FFF2-40B4-BE49-F238E27FC236}">
                <a16:creationId xmlns="" xmlns:a16="http://schemas.microsoft.com/office/drawing/2014/main" id="{F6F8344B-92DF-4F31-B9AD-08B9BE5E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3CB26E24-0C44-4966-B272-76B5D074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6680907C-4E81-4366-96DE-FCEBC438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874958F-B514-4392-A6E9-BF265CC7846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C5D3C32C-62BC-423E-9EF4-8F10336C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A1AD40A8-E23B-453F-BA0A-A2D984928E1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33BA6916-02EC-46CA-AEC7-D9A533AEA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35B316B-9D59-44D7-AB35-0E741B24C941}"/>
              </a:ext>
            </a:extLst>
          </p:cNvPr>
          <p:cNvSpPr txBox="1"/>
          <p:nvPr/>
        </p:nvSpPr>
        <p:spPr>
          <a:xfrm>
            <a:off x="2380235" y="322063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2DB1DA98-F72F-40B3-AE23-6100C89C4522}"/>
              </a:ext>
            </a:extLst>
          </p:cNvPr>
          <p:cNvSpPr txBox="1"/>
          <p:nvPr/>
        </p:nvSpPr>
        <p:spPr>
          <a:xfrm>
            <a:off x="3872113" y="322063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6FB1D50C-2C21-4954-8F25-4BCA398ACF23}"/>
              </a:ext>
            </a:extLst>
          </p:cNvPr>
          <p:cNvGrpSpPr/>
          <p:nvPr/>
        </p:nvGrpSpPr>
        <p:grpSpPr>
          <a:xfrm>
            <a:off x="3917487" y="3758076"/>
            <a:ext cx="906541" cy="750284"/>
            <a:chOff x="1772364" y="3981257"/>
            <a:chExt cx="906541" cy="750284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5B08340-DDFF-4E59-BB5A-61CC1729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8905" y="3981257"/>
              <a:ext cx="360000" cy="355000"/>
            </a:xfrm>
            <a:prstGeom prst="rect">
              <a:avLst/>
            </a:prstGeom>
          </p:spPr>
        </p:pic>
      </p:grp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5996C208-3748-4210-8C03-252D94D14266}"/>
              </a:ext>
            </a:extLst>
          </p:cNvPr>
          <p:cNvSpPr/>
          <p:nvPr/>
        </p:nvSpPr>
        <p:spPr>
          <a:xfrm>
            <a:off x="1727200" y="30540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04006" y="3759731"/>
            <a:ext cx="814811" cy="898095"/>
            <a:chOff x="7662698" y="3987226"/>
            <a:chExt cx="814811" cy="89809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1002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48288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 bwMode="auto">
            <a:xfrm>
              <a:off x="7778329" y="4498835"/>
              <a:ext cx="368936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72223" y="4129639"/>
              <a:ext cx="600198" cy="7366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5B08340-DDFF-4E59-BB5A-61CC1729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7509" y="398722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9DC34E4A-76E6-4F64-B3D3-C76A68B3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6" y="2065826"/>
            <a:ext cx="4135105" cy="307444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35B316B-9D59-44D7-AB35-0E741B24C941}"/>
              </a:ext>
            </a:extLst>
          </p:cNvPr>
          <p:cNvSpPr txBox="1"/>
          <p:nvPr/>
        </p:nvSpPr>
        <p:spPr>
          <a:xfrm>
            <a:off x="2380235" y="322063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DB1DA98-F72F-40B3-AE23-6100C89C4522}"/>
              </a:ext>
            </a:extLst>
          </p:cNvPr>
          <p:cNvSpPr txBox="1"/>
          <p:nvPr/>
        </p:nvSpPr>
        <p:spPr>
          <a:xfrm>
            <a:off x="3872113" y="322063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BBB6A23C-8947-43D2-8462-6308136769F0}"/>
              </a:ext>
            </a:extLst>
          </p:cNvPr>
          <p:cNvSpPr/>
          <p:nvPr/>
        </p:nvSpPr>
        <p:spPr bwMode="auto">
          <a:xfrm>
            <a:off x="3917487" y="4105919"/>
            <a:ext cx="600198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404006" y="3872705"/>
            <a:ext cx="609723" cy="785121"/>
            <a:chOff x="7662698" y="4100200"/>
            <a:chExt cx="609723" cy="785121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1002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48288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7778329" y="4498835"/>
              <a:ext cx="368936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72223" y="4129639"/>
              <a:ext cx="600198" cy="7366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순서도: 대체 처리 2"/>
          <p:cNvSpPr/>
          <p:nvPr/>
        </p:nvSpPr>
        <p:spPr>
          <a:xfrm>
            <a:off x="5203443" y="124143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7435" y="119011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순서도: 대체 처리 71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A8B92652-832C-4AFE-8400-2F3BCE29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>
            <a:extLst>
              <a:ext uri="{FF2B5EF4-FFF2-40B4-BE49-F238E27FC236}">
                <a16:creationId xmlns="" xmlns:a16="http://schemas.microsoft.com/office/drawing/2014/main" id="{E2C930F9-C6FA-4C6B-B248-728CE9693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3CB26E24-0C44-4966-B272-76B5D074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6680907C-4E81-4366-96DE-FCEBC438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874958F-B514-4392-A6E9-BF265CC78461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C5D3C32C-62BC-423E-9EF4-8F10336C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A1AD40A8-E23B-453F-BA0A-A2D984928E1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33BA6916-02EC-46CA-AEC7-D9A533AEA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A0A30B8-8609-4A2E-B62B-5FE620240EBA}"/>
              </a:ext>
            </a:extLst>
          </p:cNvPr>
          <p:cNvGrpSpPr/>
          <p:nvPr/>
        </p:nvGrpSpPr>
        <p:grpSpPr>
          <a:xfrm>
            <a:off x="164959" y="3797173"/>
            <a:ext cx="6667165" cy="1387777"/>
            <a:chOff x="179512" y="1517199"/>
            <a:chExt cx="6667165" cy="3756091"/>
          </a:xfrm>
        </p:grpSpPr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BF8C66D8-2584-45B6-A710-FAAE3202C1C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2FA5FCEA-8712-4FDC-9650-38F4616566DD}"/>
                </a:ext>
              </a:extLst>
            </p:cNvPr>
            <p:cNvSpPr/>
            <p:nvPr/>
          </p:nvSpPr>
          <p:spPr>
            <a:xfrm>
              <a:off x="179512" y="2352836"/>
              <a:ext cx="6667165" cy="27323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="" xmlns:a16="http://schemas.microsoft.com/office/drawing/2014/main" id="{E7CD0EBC-75ED-490E-885A-F787D19E0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51719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DB79E57B-39BE-4D17-9ED5-C3E20182428E}"/>
              </a:ext>
            </a:extLst>
          </p:cNvPr>
          <p:cNvSpPr txBox="1"/>
          <p:nvPr/>
        </p:nvSpPr>
        <p:spPr>
          <a:xfrm>
            <a:off x="251520" y="4351328"/>
            <a:ext cx="6516724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분수로 나타내면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5FA5B1C-9EAE-47D1-980D-A8525387BDD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376688" y="4226810"/>
            <a:ext cx="609723" cy="785121"/>
            <a:chOff x="7662698" y="4100200"/>
            <a:chExt cx="609723" cy="785121"/>
          </a:xfrm>
        </p:grpSpPr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1002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48288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 bwMode="auto">
            <a:xfrm>
              <a:off x="7778329" y="4498835"/>
              <a:ext cx="3689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72223" y="4129639"/>
              <a:ext cx="600198" cy="7366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4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7199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suhi_h_0301_06_1112.html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43"/>
          <p:cNvSpPr txBox="1"/>
          <p:nvPr/>
        </p:nvSpPr>
        <p:spPr>
          <a:xfrm>
            <a:off x="716423" y="1649770"/>
            <a:ext cx="6159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수가 다른 하나를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BF1AF415-B9F3-44EE-9FD9-FC1B2D292F21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A2BAEBFC-8E1E-4AD1-9AB0-EED31B143855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D6D3B83E-6A71-459F-839D-20CA52B6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646C030C-3628-470B-8C26-CF88D8E0E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8D080B5-608B-4FE3-95DE-76143A5142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B29515DF-776A-412B-AD4D-A547C434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A1043A45-9E32-4E0C-B05C-7EF762F56885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D376D21-46F2-48CC-B227-30A44C41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638E7AC-DBD0-473F-A9BA-3A742ABE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860" y="2276872"/>
            <a:ext cx="5093324" cy="19270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BC876FA-F2BB-4A0F-B9F7-5925A2F77E7F}"/>
              </a:ext>
            </a:extLst>
          </p:cNvPr>
          <p:cNvSpPr txBox="1"/>
          <p:nvPr/>
        </p:nvSpPr>
        <p:spPr>
          <a:xfrm>
            <a:off x="1530904" y="2519608"/>
            <a:ext cx="1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오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343408F-729F-4740-868D-AA4925D433CD}"/>
              </a:ext>
            </a:extLst>
          </p:cNvPr>
          <p:cNvSpPr txBox="1"/>
          <p:nvPr/>
        </p:nvSpPr>
        <p:spPr>
          <a:xfrm>
            <a:off x="3877597" y="2519608"/>
            <a:ext cx="14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EC418D5-0CC2-4A7D-933D-783E2B8BFBDA}"/>
              </a:ext>
            </a:extLst>
          </p:cNvPr>
          <p:cNvSpPr txBox="1"/>
          <p:nvPr/>
        </p:nvSpPr>
        <p:spPr>
          <a:xfrm>
            <a:off x="2677563" y="3527720"/>
            <a:ext cx="220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7C54784-F6D4-45A7-A2FA-4C09DC1A6BC3}"/>
              </a:ext>
            </a:extLst>
          </p:cNvPr>
          <p:cNvGrpSpPr/>
          <p:nvPr/>
        </p:nvGrpSpPr>
        <p:grpSpPr>
          <a:xfrm>
            <a:off x="3196980" y="4276935"/>
            <a:ext cx="802871" cy="556221"/>
            <a:chOff x="1772364" y="4175320"/>
            <a:chExt cx="802871" cy="556221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935B5311-98C1-48E4-91B0-BF750828169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1F8446A2-DA25-4117-8777-D0EF9D2E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32EC9D60-714D-40B9-93FD-0D833CDEEF8F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0B457444-3CEB-4FA2-B0A4-22C638AEBAD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21">
            <a:extLst>
              <a:ext uri="{FF2B5EF4-FFF2-40B4-BE49-F238E27FC236}">
                <a16:creationId xmlns="" xmlns:a16="http://schemas.microsoft.com/office/drawing/2014/main" id="{945DCC07-33BE-4667-82C4-1D7A90DB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FC832C22-9DBF-4619-ADB7-5C3A4480CA2D}"/>
              </a:ext>
            </a:extLst>
          </p:cNvPr>
          <p:cNvSpPr/>
          <p:nvPr/>
        </p:nvSpPr>
        <p:spPr>
          <a:xfrm>
            <a:off x="1000104" y="23414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500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6_9_10_01.png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43"/>
          <p:cNvSpPr txBox="1"/>
          <p:nvPr/>
        </p:nvSpPr>
        <p:spPr>
          <a:xfrm>
            <a:off x="716423" y="1649770"/>
            <a:ext cx="61598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수가 다른 하나를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4638E7AC-DBD0-473F-A9BA-3A742ABE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0" y="2276872"/>
            <a:ext cx="5093324" cy="19270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5BC876FA-F2BB-4A0F-B9F7-5925A2F77E7F}"/>
              </a:ext>
            </a:extLst>
          </p:cNvPr>
          <p:cNvSpPr txBox="1"/>
          <p:nvPr/>
        </p:nvSpPr>
        <p:spPr>
          <a:xfrm>
            <a:off x="1530904" y="2519608"/>
            <a:ext cx="10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오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343408F-729F-4740-868D-AA4925D433CD}"/>
              </a:ext>
            </a:extLst>
          </p:cNvPr>
          <p:cNvSpPr txBox="1"/>
          <p:nvPr/>
        </p:nvSpPr>
        <p:spPr>
          <a:xfrm>
            <a:off x="3877597" y="2519608"/>
            <a:ext cx="14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5EC418D5-0CC2-4A7D-933D-783E2B8BFBDA}"/>
              </a:ext>
            </a:extLst>
          </p:cNvPr>
          <p:cNvSpPr txBox="1"/>
          <p:nvPr/>
        </p:nvSpPr>
        <p:spPr>
          <a:xfrm>
            <a:off x="2677563" y="3527720"/>
            <a:ext cx="220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47C54784-F6D4-45A7-A2FA-4C09DC1A6BC3}"/>
              </a:ext>
            </a:extLst>
          </p:cNvPr>
          <p:cNvGrpSpPr/>
          <p:nvPr/>
        </p:nvGrpSpPr>
        <p:grpSpPr>
          <a:xfrm>
            <a:off x="3196980" y="4276935"/>
            <a:ext cx="802871" cy="556221"/>
            <a:chOff x="1772364" y="4175320"/>
            <a:chExt cx="802871" cy="556221"/>
          </a:xfrm>
        </p:grpSpPr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935B5311-98C1-48E4-91B0-BF750828169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1F8446A2-DA25-4117-8777-D0EF9D2E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순서도: 대체 처리 40"/>
          <p:cNvSpPr/>
          <p:nvPr/>
        </p:nvSpPr>
        <p:spPr>
          <a:xfrm>
            <a:off x="5481430" y="123415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7912" y="1160748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순서도: 대체 처리 63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7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04300" y="170175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532" y="169217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6">
            <a:extLst>
              <a:ext uri="{FF2B5EF4-FFF2-40B4-BE49-F238E27FC236}">
                <a16:creationId xmlns="" xmlns:a16="http://schemas.microsoft.com/office/drawing/2014/main" id="{D6B9A08B-CC6C-48BA-9EC6-BCB2C474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2">
            <a:extLst>
              <a:ext uri="{FF2B5EF4-FFF2-40B4-BE49-F238E27FC236}">
                <a16:creationId xmlns="" xmlns:a16="http://schemas.microsoft.com/office/drawing/2014/main" id="{15C3FC41-02D5-4099-AE1B-DE9C308D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D6D3B83E-6A71-459F-839D-20CA52B6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646C030C-3628-470B-8C26-CF88D8E0E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8D080B5-608B-4FE3-95DE-76143A51420D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B29515DF-776A-412B-AD4D-A547C434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A1043A45-9E32-4E0C-B05C-7EF762F56885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D376D21-46F2-48CC-B227-30A44C41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BCE32A3D-1640-44EA-A52E-F2357364A0EA}"/>
              </a:ext>
            </a:extLst>
          </p:cNvPr>
          <p:cNvGrpSpPr/>
          <p:nvPr/>
        </p:nvGrpSpPr>
        <p:grpSpPr>
          <a:xfrm>
            <a:off x="137083" y="3732322"/>
            <a:ext cx="6667165" cy="1451609"/>
            <a:chOff x="179512" y="1344430"/>
            <a:chExt cx="6667165" cy="3928860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0B5AD8FB-E0DD-4BC2-B957-2CF549BBBD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C1E5B193-B5D2-487F-811B-6DA9F12390D1}"/>
                </a:ext>
              </a:extLst>
            </p:cNvPr>
            <p:cNvSpPr/>
            <p:nvPr/>
          </p:nvSpPr>
          <p:spPr>
            <a:xfrm>
              <a:off x="179512" y="2139967"/>
              <a:ext cx="6667165" cy="2945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541B0E60-AE4F-4B21-B43C-1D68EB811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1344430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0FADA8B-E4D8-4651-A944-AF0738E2043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A25ED74-4DD1-4A86-AE09-2DFFBAD19676}"/>
              </a:ext>
            </a:extLst>
          </p:cNvPr>
          <p:cNvSpPr/>
          <p:nvPr/>
        </p:nvSpPr>
        <p:spPr>
          <a:xfrm>
            <a:off x="139593" y="4113076"/>
            <a:ext cx="6680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나타내는 수가 다른 하나는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31">
            <a:extLst>
              <a:ext uri="{FF2B5EF4-FFF2-40B4-BE49-F238E27FC236}">
                <a16:creationId xmlns="" xmlns:a16="http://schemas.microsoft.com/office/drawing/2014/main" id="{5444275F-C591-4342-A0FC-2726DF08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6952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24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96" y="4228424"/>
            <a:ext cx="362432" cy="3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5BAEC0FC-1DBF-41C3-B4D4-A5E0E0FE2DAB}"/>
              </a:ext>
            </a:extLst>
          </p:cNvPr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C44036B-83A2-4A2A-B83D-B4116A987F90}"/>
              </a:ext>
            </a:extLst>
          </p:cNvPr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7">
            <a:extLst>
              <a:ext uri="{FF2B5EF4-FFF2-40B4-BE49-F238E27FC236}">
                <a16:creationId xmlns="" xmlns:a16="http://schemas.microsoft.com/office/drawing/2014/main" id="{A8D8B998-BFFA-4D91-8936-C8B982CE3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>
            <a:extLst>
              <a:ext uri="{FF2B5EF4-FFF2-40B4-BE49-F238E27FC236}">
                <a16:creationId xmlns="" xmlns:a16="http://schemas.microsoft.com/office/drawing/2014/main" id="{53993B87-DA3B-4F34-8C00-2E0FF170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D5D14B3-3E74-4506-BC8F-7C864908BCF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="" xmlns:a16="http://schemas.microsoft.com/office/drawing/2014/main" id="{023FAED5-B8DD-49F3-843C-4A3201CF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98B79AE9-B233-4655-8325-F8A3DCA1FF37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2E2E5946-588F-494F-AE80-0BC21693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93EE21F5-F5D5-4D31-A140-9F4590E1FD72}"/>
              </a:ext>
            </a:extLst>
          </p:cNvPr>
          <p:cNvSpPr txBox="1"/>
          <p:nvPr/>
        </p:nvSpPr>
        <p:spPr>
          <a:xfrm>
            <a:off x="1353428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3245284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C7F67A9-A573-4BB9-B418-B4B483BE2E29}"/>
              </a:ext>
            </a:extLst>
          </p:cNvPr>
          <p:cNvSpPr txBox="1"/>
          <p:nvPr/>
        </p:nvSpPr>
        <p:spPr>
          <a:xfrm>
            <a:off x="5137139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AE2153D8-E67C-43D0-81CB-6F1D01E9376B}"/>
              </a:ext>
            </a:extLst>
          </p:cNvPr>
          <p:cNvSpPr/>
          <p:nvPr/>
        </p:nvSpPr>
        <p:spPr>
          <a:xfrm>
            <a:off x="711066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6">
            <a:extLst>
              <a:ext uri="{FF2B5EF4-FFF2-40B4-BE49-F238E27FC236}">
                <a16:creationId xmlns="" xmlns:a16="http://schemas.microsoft.com/office/drawing/2014/main" id="{F12E0A20-6A05-429F-8E28-B1A489F5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>
            <a:extLst>
              <a:ext uri="{FF2B5EF4-FFF2-40B4-BE49-F238E27FC236}">
                <a16:creationId xmlns="" xmlns:a16="http://schemas.microsoft.com/office/drawing/2014/main" id="{2AF0CC30-5449-4210-80F5-2B0A5E6B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2CDA8220-0CF0-4080-BE95-0BCF36CF200B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64065999-BC69-4C80-8DC8-9A76DD5F9B85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>
            <a:extLst>
              <a:ext uri="{FF2B5EF4-FFF2-40B4-BE49-F238E27FC236}">
                <a16:creationId xmlns="" xmlns:a16="http://schemas.microsoft.com/office/drawing/2014/main" id="{F7E5E127-6064-406A-918E-140E55C4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73" y="3107119"/>
            <a:ext cx="369022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06" y="3107119"/>
            <a:ext cx="355843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0" y="3104395"/>
            <a:ext cx="362432" cy="3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957619" y="2808034"/>
            <a:ext cx="4935603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BC818621-F223-4732-AB75-416F0889A623}"/>
              </a:ext>
            </a:extLst>
          </p:cNvPr>
          <p:cNvGrpSpPr/>
          <p:nvPr/>
        </p:nvGrpSpPr>
        <p:grpSpPr>
          <a:xfrm>
            <a:off x="2581698" y="4077072"/>
            <a:ext cx="678477" cy="523226"/>
            <a:chOff x="1964851" y="4175320"/>
            <a:chExt cx="678477" cy="523226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AEB075E7-DB00-4704-BD4E-606CE0895EDF}"/>
                </a:ext>
              </a:extLst>
            </p:cNvPr>
            <p:cNvSpPr/>
            <p:nvPr/>
          </p:nvSpPr>
          <p:spPr bwMode="auto">
            <a:xfrm>
              <a:off x="1964851" y="4312309"/>
              <a:ext cx="489591" cy="3862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AD121E58-EF24-40A8-A1B4-C8957D1A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332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BC818621-F223-4732-AB75-416F0889A623}"/>
              </a:ext>
            </a:extLst>
          </p:cNvPr>
          <p:cNvGrpSpPr/>
          <p:nvPr/>
        </p:nvGrpSpPr>
        <p:grpSpPr>
          <a:xfrm>
            <a:off x="3265775" y="4077072"/>
            <a:ext cx="678477" cy="523226"/>
            <a:chOff x="1964851" y="4175320"/>
            <a:chExt cx="678477" cy="523226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AEB075E7-DB00-4704-BD4E-606CE0895EDF}"/>
                </a:ext>
              </a:extLst>
            </p:cNvPr>
            <p:cNvSpPr/>
            <p:nvPr/>
          </p:nvSpPr>
          <p:spPr bwMode="auto">
            <a:xfrm>
              <a:off x="1964851" y="4312309"/>
              <a:ext cx="489591" cy="3862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AD121E58-EF24-40A8-A1B4-C8957D1A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332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1" y="4225129"/>
            <a:ext cx="369022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BC818621-F223-4732-AB75-416F0889A623}"/>
              </a:ext>
            </a:extLst>
          </p:cNvPr>
          <p:cNvGrpSpPr/>
          <p:nvPr/>
        </p:nvGrpSpPr>
        <p:grpSpPr>
          <a:xfrm>
            <a:off x="3929527" y="4077072"/>
            <a:ext cx="678477" cy="523226"/>
            <a:chOff x="1964851" y="4175320"/>
            <a:chExt cx="678477" cy="523226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AEB075E7-DB00-4704-BD4E-606CE0895EDF}"/>
                </a:ext>
              </a:extLst>
            </p:cNvPr>
            <p:cNvSpPr/>
            <p:nvPr/>
          </p:nvSpPr>
          <p:spPr bwMode="auto">
            <a:xfrm>
              <a:off x="1964851" y="4312309"/>
              <a:ext cx="489591" cy="3862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AD121E58-EF24-40A8-A1B4-C8957D1A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332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2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5" y="4225129"/>
            <a:ext cx="355843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2999208" y="4254191"/>
            <a:ext cx="23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3686804" y="4294122"/>
            <a:ext cx="23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96" y="4228424"/>
            <a:ext cx="362432" cy="3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AEB075E7-DB00-4704-BD4E-606CE0895EDF}"/>
              </a:ext>
            </a:extLst>
          </p:cNvPr>
          <p:cNvSpPr/>
          <p:nvPr/>
        </p:nvSpPr>
        <p:spPr bwMode="auto">
          <a:xfrm>
            <a:off x="2581698" y="4214061"/>
            <a:ext cx="489591" cy="386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AEB075E7-DB00-4704-BD4E-606CE0895EDF}"/>
              </a:ext>
            </a:extLst>
          </p:cNvPr>
          <p:cNvSpPr/>
          <p:nvPr/>
        </p:nvSpPr>
        <p:spPr bwMode="auto">
          <a:xfrm>
            <a:off x="3265775" y="4214061"/>
            <a:ext cx="489591" cy="386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1" y="4225129"/>
            <a:ext cx="369022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AEB075E7-DB00-4704-BD4E-606CE0895EDF}"/>
              </a:ext>
            </a:extLst>
          </p:cNvPr>
          <p:cNvSpPr/>
          <p:nvPr/>
        </p:nvSpPr>
        <p:spPr bwMode="auto">
          <a:xfrm>
            <a:off x="3929527" y="4214061"/>
            <a:ext cx="489591" cy="386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5" y="4225129"/>
            <a:ext cx="355843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2999208" y="4254191"/>
            <a:ext cx="23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3686804" y="4294122"/>
            <a:ext cx="23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3EE21F5-F5D5-4D31-A140-9F4590E1FD72}"/>
              </a:ext>
            </a:extLst>
          </p:cNvPr>
          <p:cNvSpPr txBox="1"/>
          <p:nvPr/>
        </p:nvSpPr>
        <p:spPr>
          <a:xfrm>
            <a:off x="1353428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10A61CBD-0BF8-45EC-A5F0-F8BF9F39D814}"/>
              </a:ext>
            </a:extLst>
          </p:cNvPr>
          <p:cNvSpPr txBox="1"/>
          <p:nvPr/>
        </p:nvSpPr>
        <p:spPr>
          <a:xfrm>
            <a:off x="3245284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C7F67A9-A573-4BB9-B418-B4B483BE2E29}"/>
              </a:ext>
            </a:extLst>
          </p:cNvPr>
          <p:cNvSpPr txBox="1"/>
          <p:nvPr/>
        </p:nvSpPr>
        <p:spPr>
          <a:xfrm>
            <a:off x="5137139" y="3076031"/>
            <a:ext cx="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73" y="3107119"/>
            <a:ext cx="369022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06" y="3107119"/>
            <a:ext cx="355843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0" y="3104395"/>
            <a:ext cx="362432" cy="3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모서리가 둥근 직사각형 100"/>
          <p:cNvSpPr/>
          <p:nvPr/>
        </p:nvSpPr>
        <p:spPr>
          <a:xfrm>
            <a:off x="957619" y="2808034"/>
            <a:ext cx="4935603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대체 처리 44"/>
          <p:cNvSpPr/>
          <p:nvPr/>
        </p:nvSpPr>
        <p:spPr>
          <a:xfrm>
            <a:off x="5782406" y="124806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18026" y="1196752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순서도: 대체 처리 5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716423" y="1664804"/>
            <a:ext cx="62210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크기를 비교하여 큰 수부터 차례대로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4300" y="1716788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9532" y="1707206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7">
            <a:extLst>
              <a:ext uri="{FF2B5EF4-FFF2-40B4-BE49-F238E27FC236}">
                <a16:creationId xmlns="" xmlns:a16="http://schemas.microsoft.com/office/drawing/2014/main" id="{A8D8B998-BFFA-4D91-8936-C8B982CE3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7">
            <a:extLst>
              <a:ext uri="{FF2B5EF4-FFF2-40B4-BE49-F238E27FC236}">
                <a16:creationId xmlns="" xmlns:a16="http://schemas.microsoft.com/office/drawing/2014/main" id="{53993B87-DA3B-4F34-8C00-2E0FF170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D5D14B3-3E74-4506-BC8F-7C864908BCF5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="" xmlns:a16="http://schemas.microsoft.com/office/drawing/2014/main" id="{023FAED5-B8DD-49F3-843C-4A3201CF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98B79AE9-B233-4655-8325-F8A3DCA1FF37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2E2E5946-588F-494F-AE80-0BC21693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122" name="Picture 6">
            <a:extLst>
              <a:ext uri="{FF2B5EF4-FFF2-40B4-BE49-F238E27FC236}">
                <a16:creationId xmlns="" xmlns:a16="http://schemas.microsoft.com/office/drawing/2014/main" id="{F12E0A20-6A05-429F-8E28-B1A489F5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>
            <a:extLst>
              <a:ext uri="{FF2B5EF4-FFF2-40B4-BE49-F238E27FC236}">
                <a16:creationId xmlns="" xmlns:a16="http://schemas.microsoft.com/office/drawing/2014/main" id="{2AF0CC30-5449-4210-80F5-2B0A5E6B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C99118D0-2E60-41D8-B1B6-C154671EF8B9}"/>
              </a:ext>
            </a:extLst>
          </p:cNvPr>
          <p:cNvGrpSpPr/>
          <p:nvPr/>
        </p:nvGrpSpPr>
        <p:grpSpPr>
          <a:xfrm>
            <a:off x="137083" y="4208772"/>
            <a:ext cx="6667165" cy="975159"/>
            <a:chOff x="179512" y="2633968"/>
            <a:chExt cx="6667165" cy="2639322"/>
          </a:xfrm>
        </p:grpSpPr>
        <p:sp>
          <p:nvSpPr>
            <p:cNvPr id="71" name="직각 삼각형 70">
              <a:extLst>
                <a:ext uri="{FF2B5EF4-FFF2-40B4-BE49-F238E27FC236}">
                  <a16:creationId xmlns="" xmlns:a16="http://schemas.microsoft.com/office/drawing/2014/main" id="{ACA0072D-BA21-441C-B541-4AE7C06C738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DFFCE4E8-7237-4B39-88C1-C39847942F0E}"/>
                </a:ext>
              </a:extLst>
            </p:cNvPr>
            <p:cNvSpPr/>
            <p:nvPr/>
          </p:nvSpPr>
          <p:spPr>
            <a:xfrm>
              <a:off x="179512" y="3469606"/>
              <a:ext cx="6667165" cy="16155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99C93F86-018E-4802-AB90-B7F60C39D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33968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87A2EC1-19AA-4C46-A49F-22375A97094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C82C1010-1040-4480-9CA7-1E4B0C6FA7E9}"/>
              </a:ext>
            </a:extLst>
          </p:cNvPr>
          <p:cNvSpPr/>
          <p:nvPr/>
        </p:nvSpPr>
        <p:spPr>
          <a:xfrm>
            <a:off x="139593" y="4627130"/>
            <a:ext cx="6680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수부터 차례대로 기호를 쓰면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50" y="4634758"/>
            <a:ext cx="362432" cy="3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55" y="4634758"/>
            <a:ext cx="369022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03" y="4634758"/>
            <a:ext cx="355843" cy="36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7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 중에서 가장 작은 수에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574169" y="1383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40536" y="12146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76156" y="1163303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055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6_9_12_01.png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C88747A-DC5B-46DB-88B1-1C818C0E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205F2613-91DE-4791-AAE6-CB13DDF9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D4497D-DA19-41D6-A953-49062D90C5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C9CE739-D55F-4724-B9FB-A87426B0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1768940-5DBF-423F-9AE2-7E04FE771869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8DADCCA-1441-44A8-B32E-851218A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2E13C22E-02B9-483C-807F-E5356FA9803E}"/>
              </a:ext>
            </a:extLst>
          </p:cNvPr>
          <p:cNvSpPr/>
          <p:nvPr/>
        </p:nvSpPr>
        <p:spPr>
          <a:xfrm>
            <a:off x="5779702" y="162880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C88132E3-0F1A-4E7D-BA22-4C007CE6B177}"/>
              </a:ext>
            </a:extLst>
          </p:cNvPr>
          <p:cNvSpPr/>
          <p:nvPr/>
        </p:nvSpPr>
        <p:spPr>
          <a:xfrm>
            <a:off x="2483768" y="2600908"/>
            <a:ext cx="2086704" cy="57065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3.4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3.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DBD5245-5EA2-4403-8C43-3B87929E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44" y="3363963"/>
            <a:ext cx="2857500" cy="1619250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2819F54B-3BEF-4772-8EDE-C9FE9456C8CD}"/>
              </a:ext>
            </a:extLst>
          </p:cNvPr>
          <p:cNvSpPr/>
          <p:nvPr/>
        </p:nvSpPr>
        <p:spPr>
          <a:xfrm>
            <a:off x="4328478" y="3485585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4504C046-AC76-4831-BF36-9B61ECD9FAD3}"/>
              </a:ext>
            </a:extLst>
          </p:cNvPr>
          <p:cNvSpPr/>
          <p:nvPr/>
        </p:nvSpPr>
        <p:spPr>
          <a:xfrm>
            <a:off x="1907579" y="3171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14F44E0D-083F-4267-9562-2F1EE62E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B7E54384-E143-41F3-8F64-AF32C48255C9}"/>
              </a:ext>
            </a:extLst>
          </p:cNvPr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CCACE50B-42C1-4311-94C8-B3A0C73FF1BF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>
            <a:extLst>
              <a:ext uri="{FF2B5EF4-FFF2-40B4-BE49-F238E27FC236}">
                <a16:creationId xmlns="" xmlns:a16="http://schemas.microsoft.com/office/drawing/2014/main" id="{20F434D6-FFB3-481C-ACD8-2B034652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답은 푸른 동그라미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02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51" y="27356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225761" y="3570425"/>
            <a:ext cx="397060" cy="397060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2928264" y="3581643"/>
            <a:ext cx="397060" cy="397060"/>
            <a:chOff x="6249485" y="2814376"/>
            <a:chExt cx="304024" cy="304024"/>
          </a:xfrm>
        </p:grpSpPr>
        <p:cxnSp>
          <p:nvCxnSpPr>
            <p:cNvPr id="76" name="직선 연결선 7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3660821" y="3581643"/>
            <a:ext cx="397060" cy="397060"/>
            <a:chOff x="6249485" y="2814376"/>
            <a:chExt cx="304024" cy="304024"/>
          </a:xfrm>
        </p:grpSpPr>
        <p:cxnSp>
          <p:nvCxnSpPr>
            <p:cNvPr id="103" name="직선 연결선 10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2198977" y="4365104"/>
            <a:ext cx="397060" cy="397060"/>
            <a:chOff x="6249485" y="2814376"/>
            <a:chExt cx="304024" cy="304024"/>
          </a:xfrm>
        </p:grpSpPr>
        <p:cxnSp>
          <p:nvCxnSpPr>
            <p:cNvPr id="106" name="직선 연결선 10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2901480" y="4376322"/>
            <a:ext cx="397060" cy="397060"/>
            <a:chOff x="6249485" y="2814376"/>
            <a:chExt cx="304024" cy="304024"/>
          </a:xfrm>
        </p:grpSpPr>
        <p:cxnSp>
          <p:nvCxnSpPr>
            <p:cNvPr id="109" name="직선 연결선 10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634037" y="4376322"/>
            <a:ext cx="397060" cy="397060"/>
            <a:chOff x="6249485" y="2814376"/>
            <a:chExt cx="304024" cy="304024"/>
          </a:xfrm>
        </p:grpSpPr>
        <p:cxnSp>
          <p:nvCxnSpPr>
            <p:cNvPr id="112" name="직선 연결선 11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4360005" y="4365104"/>
            <a:ext cx="397060" cy="397060"/>
            <a:chOff x="6249485" y="2814376"/>
            <a:chExt cx="304024" cy="304024"/>
          </a:xfrm>
        </p:grpSpPr>
        <p:cxnSp>
          <p:nvCxnSpPr>
            <p:cNvPr id="115" name="직선 연결선 11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="" xmlns:a16="http://schemas.microsoft.com/office/drawing/2014/main" id="{CDBD5245-5EA2-4403-8C43-3B87929E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4" y="3363963"/>
            <a:ext cx="2857500" cy="1619250"/>
          </a:xfrm>
          <a:prstGeom prst="rect">
            <a:avLst/>
          </a:prstGeom>
        </p:spPr>
      </p:pic>
      <p:sp>
        <p:nvSpPr>
          <p:cNvPr id="128" name="모서리가 둥근 직사각형 127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 중에서 가장 작은 수에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E13C22E-02B9-483C-807F-E5356FA9803E}"/>
              </a:ext>
            </a:extLst>
          </p:cNvPr>
          <p:cNvSpPr/>
          <p:nvPr/>
        </p:nvSpPr>
        <p:spPr>
          <a:xfrm>
            <a:off x="5779702" y="162880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사각형: 둥근 모서리 2">
            <a:extLst>
              <a:ext uri="{FF2B5EF4-FFF2-40B4-BE49-F238E27FC236}">
                <a16:creationId xmlns="" xmlns:a16="http://schemas.microsoft.com/office/drawing/2014/main" id="{C88132E3-0F1A-4E7D-BA22-4C007CE6B177}"/>
              </a:ext>
            </a:extLst>
          </p:cNvPr>
          <p:cNvSpPr/>
          <p:nvPr/>
        </p:nvSpPr>
        <p:spPr>
          <a:xfrm>
            <a:off x="2483768" y="2600908"/>
            <a:ext cx="2086704" cy="57065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3.4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3.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2819F54B-3BEF-4772-8EDE-C9FE9456C8CD}"/>
              </a:ext>
            </a:extLst>
          </p:cNvPr>
          <p:cNvSpPr/>
          <p:nvPr/>
        </p:nvSpPr>
        <p:spPr>
          <a:xfrm>
            <a:off x="4328478" y="3485585"/>
            <a:ext cx="493118" cy="4931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4504C046-AC76-4831-BF36-9B61ECD9FAD3}"/>
              </a:ext>
            </a:extLst>
          </p:cNvPr>
          <p:cNvSpPr/>
          <p:nvPr/>
        </p:nvSpPr>
        <p:spPr>
          <a:xfrm>
            <a:off x="1907579" y="3171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" y="16502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51" y="27356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7" name="그룹 136"/>
          <p:cNvGrpSpPr/>
          <p:nvPr/>
        </p:nvGrpSpPr>
        <p:grpSpPr>
          <a:xfrm>
            <a:off x="2225761" y="3570425"/>
            <a:ext cx="397060" cy="397060"/>
            <a:chOff x="6249485" y="2814376"/>
            <a:chExt cx="304024" cy="304024"/>
          </a:xfrm>
        </p:grpSpPr>
        <p:cxnSp>
          <p:nvCxnSpPr>
            <p:cNvPr id="138" name="직선 연결선 13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2928264" y="3581643"/>
            <a:ext cx="397060" cy="397060"/>
            <a:chOff x="6249485" y="2814376"/>
            <a:chExt cx="304024" cy="304024"/>
          </a:xfrm>
        </p:grpSpPr>
        <p:cxnSp>
          <p:nvCxnSpPr>
            <p:cNvPr id="141" name="직선 연결선 1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3660821" y="3581643"/>
            <a:ext cx="397060" cy="397060"/>
            <a:chOff x="6249485" y="2814376"/>
            <a:chExt cx="304024" cy="304024"/>
          </a:xfrm>
        </p:grpSpPr>
        <p:cxnSp>
          <p:nvCxnSpPr>
            <p:cNvPr id="144" name="직선 연결선 14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2198977" y="4365104"/>
            <a:ext cx="397060" cy="397060"/>
            <a:chOff x="6249485" y="2814376"/>
            <a:chExt cx="304024" cy="304024"/>
          </a:xfrm>
        </p:grpSpPr>
        <p:cxnSp>
          <p:nvCxnSpPr>
            <p:cNvPr id="147" name="직선 연결선 14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2901480" y="4376322"/>
            <a:ext cx="397060" cy="397060"/>
            <a:chOff x="6249485" y="2814376"/>
            <a:chExt cx="304024" cy="304024"/>
          </a:xfrm>
        </p:grpSpPr>
        <p:cxnSp>
          <p:nvCxnSpPr>
            <p:cNvPr id="150" name="직선 연결선 1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3634037" y="4376322"/>
            <a:ext cx="397060" cy="397060"/>
            <a:chOff x="6249485" y="2814376"/>
            <a:chExt cx="304024" cy="304024"/>
          </a:xfrm>
        </p:grpSpPr>
        <p:cxnSp>
          <p:nvCxnSpPr>
            <p:cNvPr id="153" name="직선 연결선 1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4360005" y="4365104"/>
            <a:ext cx="397060" cy="397060"/>
            <a:chOff x="6249485" y="2814376"/>
            <a:chExt cx="304024" cy="30402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040536" y="12146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76156" y="1163303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C88747A-DC5B-46DB-88B1-1C818C0E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205F2613-91DE-4791-AAE6-CB13DDF9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D4497D-DA19-41D6-A953-49062D90C5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C9CE739-D55F-4724-B9FB-A87426B0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1768940-5DBF-423F-9AE2-7E04FE771869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8DADCCA-1441-44A8-B32E-851218A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14F44E0D-083F-4267-9562-2F1EE62E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0B5B02CF-9F7F-4D8B-BE0C-7D0A9D336886}"/>
              </a:ext>
            </a:extLst>
          </p:cNvPr>
          <p:cNvGrpSpPr/>
          <p:nvPr/>
        </p:nvGrpSpPr>
        <p:grpSpPr>
          <a:xfrm>
            <a:off x="137083" y="3424057"/>
            <a:ext cx="6667165" cy="1759874"/>
            <a:chOff x="179512" y="510093"/>
            <a:chExt cx="6667165" cy="4763197"/>
          </a:xfrm>
        </p:grpSpPr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4CFF492B-5335-49A3-81C4-F7FC35CB338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7DB86117-C5B8-44C6-BC91-9617172DD02E}"/>
                </a:ext>
              </a:extLst>
            </p:cNvPr>
            <p:cNvSpPr/>
            <p:nvPr/>
          </p:nvSpPr>
          <p:spPr>
            <a:xfrm>
              <a:off x="179512" y="1303048"/>
              <a:ext cx="6667165" cy="378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AC059C0B-A629-465A-96EE-D08D6FB8D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510093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653DBAA-9E2C-48D3-89F6-9F18055BBB6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8BA4B91A-A7A5-4EC9-BFEE-889F17808B6C}"/>
              </a:ext>
            </a:extLst>
          </p:cNvPr>
          <p:cNvSpPr/>
          <p:nvPr/>
        </p:nvSpPr>
        <p:spPr>
          <a:xfrm>
            <a:off x="139593" y="3848851"/>
            <a:ext cx="668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기준으로 왼쪽에 있는 수의 크기가 같으면 소수점을 기준으로 오른쪽에 있는 수의 크기가 큰 쪽이 더 큽니다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3.4&lt;3.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4&lt;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안에 들어갈 수 있는 수 중에서 가장 작은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92" y="443949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18" y="443949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1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은하의 연필의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8.1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샛별이의 연필의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연필이 더 긴지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5701593" y="4903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4" name="TextBox 51">
            <a:extLst>
              <a:ext uri="{FF2B5EF4-FFF2-40B4-BE49-F238E27FC236}">
                <a16:creationId xmlns="" xmlns:a16="http://schemas.microsoft.com/office/drawing/2014/main" id="{028DFB8D-57AD-4C29-9A8B-8CFF66666D65}"/>
              </a:ext>
            </a:extLst>
          </p:cNvPr>
          <p:cNvSpPr txBox="1"/>
          <p:nvPr/>
        </p:nvSpPr>
        <p:spPr>
          <a:xfrm>
            <a:off x="3137528" y="2621758"/>
            <a:ext cx="8234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  <p:pic>
        <p:nvPicPr>
          <p:cNvPr id="105" name="Picture 4">
            <a:extLst>
              <a:ext uri="{FF2B5EF4-FFF2-40B4-BE49-F238E27FC236}">
                <a16:creationId xmlns="" xmlns:a16="http://schemas.microsoft.com/office/drawing/2014/main" id="{B49D5E1B-2C43-4983-B37A-8A6A063C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1" y="2492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C88747A-DC5B-46DB-88B1-1C818C0E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205F2613-91DE-4791-AAE6-CB13DDF9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D4497D-DA19-41D6-A953-49062D90C5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C9CE739-D55F-4724-B9FB-A87426B0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1768940-5DBF-423F-9AE2-7E04FE771869}"/>
              </a:ext>
            </a:extLst>
          </p:cNvPr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8DADCCA-1441-44A8-B32E-851218A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FC408750-298E-4474-9DCC-F729B456914F}"/>
              </a:ext>
            </a:extLst>
          </p:cNvPr>
          <p:cNvSpPr/>
          <p:nvPr/>
        </p:nvSpPr>
        <p:spPr>
          <a:xfrm>
            <a:off x="6320313" y="12146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252A2C9-7ED0-47FA-8E57-F44E21CC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933" y="1163303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6C562DC9-4ABB-402C-8D02-115076C6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84D72C5F-3BF5-4A83-9A31-1BD9ACB56340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ADA53391-8082-4A89-8DF0-05B8DF8BC531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32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은하의 연필의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8.1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샛별이의 연필의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연필이 더 긴지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8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C88747A-DC5B-46DB-88B1-1C818C0E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205F2613-91DE-4791-AAE6-CB13DDF9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D4497D-DA19-41D6-A953-49062D90C5F8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="" xmlns:a16="http://schemas.microsoft.com/office/drawing/2014/main" id="{FC9CE739-D55F-4724-B9FB-A87426B0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61768940-5DBF-423F-9AE2-7E04FE771869}"/>
              </a:ext>
            </a:extLst>
          </p:cNvPr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8DADCCA-1441-44A8-B32E-851218A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FC408750-298E-4474-9DCC-F729B456914F}"/>
              </a:ext>
            </a:extLst>
          </p:cNvPr>
          <p:cNvSpPr/>
          <p:nvPr/>
        </p:nvSpPr>
        <p:spPr>
          <a:xfrm>
            <a:off x="6320313" y="12146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252A2C9-7ED0-47FA-8E57-F44E21CC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933" y="1163303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80" name="Picture 12">
            <a:extLst>
              <a:ext uri="{FF2B5EF4-FFF2-40B4-BE49-F238E27FC236}">
                <a16:creationId xmlns="" xmlns:a16="http://schemas.microsoft.com/office/drawing/2014/main" id="{6C562DC9-4ABB-402C-8D02-115076C6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ECFF5DF-1660-4498-A55E-30D48393FD69}"/>
              </a:ext>
            </a:extLst>
          </p:cNvPr>
          <p:cNvGrpSpPr/>
          <p:nvPr/>
        </p:nvGrpSpPr>
        <p:grpSpPr>
          <a:xfrm>
            <a:off x="137083" y="3424057"/>
            <a:ext cx="6667165" cy="1759874"/>
            <a:chOff x="179512" y="510093"/>
            <a:chExt cx="6667165" cy="4763197"/>
          </a:xfrm>
        </p:grpSpPr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AE32B89A-CBDC-4D71-AA46-72019477DCD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4097A7AC-1F54-43C9-A532-0574C31E9BBD}"/>
                </a:ext>
              </a:extLst>
            </p:cNvPr>
            <p:cNvSpPr/>
            <p:nvPr/>
          </p:nvSpPr>
          <p:spPr>
            <a:xfrm>
              <a:off x="179512" y="1303048"/>
              <a:ext cx="6667165" cy="378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2" name="Picture 2">
              <a:extLst>
                <a:ext uri="{FF2B5EF4-FFF2-40B4-BE49-F238E27FC236}">
                  <a16:creationId xmlns="" xmlns:a16="http://schemas.microsoft.com/office/drawing/2014/main" id="{11E2F7AD-995A-4E4C-B785-7F554F4CE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510093"/>
              <a:ext cx="981075" cy="835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D7D8A13-0FD0-4EB3-A74E-44CD9B6DEB9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FB4EB08-C5E4-4C0B-8CCB-A922F2A700B5}"/>
              </a:ext>
            </a:extLst>
          </p:cNvPr>
          <p:cNvSpPr/>
          <p:nvPr/>
        </p:nvSpPr>
        <p:spPr>
          <a:xfrm>
            <a:off x="139593" y="3884855"/>
            <a:ext cx="668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은하의 연필의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8.1 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샛별이의 연필의 길이는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79 mm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단위를 똑같이 바꾸어 길이를 비교해야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샛별이의 연필의 길이를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바꾸면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7.9 cm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은하의 연필이 더 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028DFB8D-57AD-4C29-9A8B-8CFF66666D65}"/>
              </a:ext>
            </a:extLst>
          </p:cNvPr>
          <p:cNvSpPr txBox="1"/>
          <p:nvPr/>
        </p:nvSpPr>
        <p:spPr>
          <a:xfrm>
            <a:off x="3137528" y="2621758"/>
            <a:ext cx="8234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은하</a:t>
            </a:r>
          </a:p>
        </p:txBody>
      </p:sp>
    </p:spTree>
    <p:extLst>
      <p:ext uri="{BB962C8B-B14F-4D97-AF65-F5344CB8AC3E}">
        <p14:creationId xmlns:p14="http://schemas.microsoft.com/office/powerpoint/2010/main" val="29955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892006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81713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6169645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64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6_9_1_01.svg / 6_9_1_0101.png / 6_9_1_0102.png / 6_9_1_0103.png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FB425C0E-2620-47E1-903B-543AFC0DB650}"/>
              </a:ext>
            </a:extLst>
          </p:cNvPr>
          <p:cNvSpPr/>
          <p:nvPr/>
        </p:nvSpPr>
        <p:spPr>
          <a:xfrm>
            <a:off x="3133263" y="1934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D0DC3BCD-85C0-4351-AEEE-838BD743AFC5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동그라미로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283C9D9E-23D4-460B-92F5-6D7FD114B8D6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651DF99-F35C-4CE7-9072-DE06D52A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1816C5EF-D9D0-42ED-8994-9B0585DFEF42}"/>
              </a:ext>
            </a:extLst>
          </p:cNvPr>
          <p:cNvSpPr/>
          <p:nvPr/>
        </p:nvSpPr>
        <p:spPr>
          <a:xfrm>
            <a:off x="3186780" y="1652026"/>
            <a:ext cx="275479" cy="27547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9341DFC-2A86-4FEA-8C66-284C9E94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2810030"/>
            <a:ext cx="6245475" cy="1375054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A29F3133-9EA4-465E-B233-9C5FCB82C850}"/>
              </a:ext>
            </a:extLst>
          </p:cNvPr>
          <p:cNvSpPr/>
          <p:nvPr/>
        </p:nvSpPr>
        <p:spPr>
          <a:xfrm>
            <a:off x="5565311" y="3189327"/>
            <a:ext cx="691191" cy="69119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33399" y="3253640"/>
            <a:ext cx="562563" cy="562563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245667" y="3244716"/>
            <a:ext cx="562563" cy="562563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FB425C0E-2620-47E1-903B-543AFC0DB650}"/>
              </a:ext>
            </a:extLst>
          </p:cNvPr>
          <p:cNvSpPr/>
          <p:nvPr/>
        </p:nvSpPr>
        <p:spPr>
          <a:xfrm>
            <a:off x="359532" y="2897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97A0B3C-26BE-4717-9B03-1C1598B92DE8}"/>
              </a:ext>
            </a:extLst>
          </p:cNvPr>
          <p:cNvSpPr txBox="1"/>
          <p:nvPr/>
        </p:nvSpPr>
        <p:spPr>
          <a:xfrm>
            <a:off x="558946" y="16065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  의 사각형을 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75626EE-AFED-48CF-90B5-692D9809B1CD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E66FCBF2-6C65-4840-9303-846BF9262702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071E0FED-527A-4503-8C76-AEA89D4DFDF7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20530BD-12A6-4DE1-BA83-A2745D7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35E14C99-2B53-44A3-A209-7EFEB135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F166F53-B6BE-4CC7-824A-AFE2B58540D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720E6E7E-2B09-48C4-AFDF-50317AE3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28F90860-477D-4E59-B6FD-E487D7C46160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AAF6807-E4BE-4342-8A68-ABAAB979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DC617814-2594-4496-BCD7-A03BF15B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5" y="1642625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8A81A773-6937-478E-97F8-04BAA9F81F2D}"/>
              </a:ext>
            </a:extLst>
          </p:cNvPr>
          <p:cNvSpPr/>
          <p:nvPr/>
        </p:nvSpPr>
        <p:spPr>
          <a:xfrm>
            <a:off x="5120187" y="1647095"/>
            <a:ext cx="279262" cy="2792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BC34F4B-9B8E-46DB-9D25-53993EE39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374" y="2561349"/>
            <a:ext cx="1697396" cy="9758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15AA44E0-0D72-45EC-9259-44C369B6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24" y="2309321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EFF2BED-47ED-4190-B93D-2A3194784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3670882"/>
            <a:ext cx="6632483" cy="1126270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2F808805-6315-463D-9B5B-C9DD97241D90}"/>
              </a:ext>
            </a:extLst>
          </p:cNvPr>
          <p:cNvSpPr/>
          <p:nvPr/>
        </p:nvSpPr>
        <p:spPr>
          <a:xfrm>
            <a:off x="2910922" y="3975754"/>
            <a:ext cx="605566" cy="6055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61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09692" y="3884460"/>
            <a:ext cx="615327" cy="615327"/>
            <a:chOff x="6249485" y="2814376"/>
            <a:chExt cx="304024" cy="304024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28084" y="3884460"/>
            <a:ext cx="615327" cy="615327"/>
            <a:chOff x="6249485" y="2814376"/>
            <a:chExt cx="304024" cy="304024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85B86872-B6AA-4EB3-B85A-953B97AE71A3}"/>
              </a:ext>
            </a:extLst>
          </p:cNvPr>
          <p:cNvSpPr/>
          <p:nvPr/>
        </p:nvSpPr>
        <p:spPr>
          <a:xfrm>
            <a:off x="323528" y="3461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8BC34F4B-9B8E-46DB-9D25-53993EE3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74" y="2561349"/>
            <a:ext cx="1697396" cy="9758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15AA44E0-0D72-45EC-9259-44C369B6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24" y="2309321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FEFF2BED-47ED-4190-B93D-2A319478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670882"/>
            <a:ext cx="6632483" cy="1126270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2F808805-6315-463D-9B5B-C9DD97241D90}"/>
              </a:ext>
            </a:extLst>
          </p:cNvPr>
          <p:cNvSpPr/>
          <p:nvPr/>
        </p:nvSpPr>
        <p:spPr>
          <a:xfrm>
            <a:off x="2910922" y="3975754"/>
            <a:ext cx="605566" cy="60556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409692" y="3884460"/>
            <a:ext cx="615327" cy="615327"/>
            <a:chOff x="6249485" y="2814376"/>
            <a:chExt cx="304024" cy="304024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5328084" y="3884460"/>
            <a:ext cx="615327" cy="615327"/>
            <a:chOff x="6249485" y="2814376"/>
            <a:chExt cx="304024" cy="304024"/>
          </a:xfrm>
        </p:grpSpPr>
        <p:cxnSp>
          <p:nvCxnSpPr>
            <p:cNvPr id="110" name="직선 연결선 10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85B86872-B6AA-4EB3-B85A-953B97AE71A3}"/>
              </a:ext>
            </a:extLst>
          </p:cNvPr>
          <p:cNvSpPr/>
          <p:nvPr/>
        </p:nvSpPr>
        <p:spPr>
          <a:xfrm>
            <a:off x="323528" y="3461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990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97A0B3C-26BE-4717-9B03-1C1598B92DE8}"/>
              </a:ext>
            </a:extLst>
          </p:cNvPr>
          <p:cNvSpPr txBox="1"/>
          <p:nvPr/>
        </p:nvSpPr>
        <p:spPr>
          <a:xfrm>
            <a:off x="558946" y="16065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  의 사각형을 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">
            <a:extLst>
              <a:ext uri="{FF2B5EF4-FFF2-40B4-BE49-F238E27FC236}">
                <a16:creationId xmlns="" xmlns:a16="http://schemas.microsoft.com/office/drawing/2014/main" id="{DC617814-2594-4496-BCD7-A03BF15B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5" y="1642625"/>
            <a:ext cx="430129" cy="27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8A81A773-6937-478E-97F8-04BAA9F81F2D}"/>
              </a:ext>
            </a:extLst>
          </p:cNvPr>
          <p:cNvSpPr/>
          <p:nvPr/>
        </p:nvSpPr>
        <p:spPr>
          <a:xfrm>
            <a:off x="5120187" y="1647095"/>
            <a:ext cx="279262" cy="2792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887633" y="12481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178529" y="12453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9812" y="122226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17070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순서도: 대체 처리 79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10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A20530BD-12A6-4DE1-BA83-A2745D7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="" xmlns:a16="http://schemas.microsoft.com/office/drawing/2014/main" id="{35E14C99-2B53-44A3-A209-7EFEB135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F166F53-B6BE-4CC7-824A-AFE2B58540DC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720E6E7E-2B09-48C4-AFDF-50317AE3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28F90860-477D-4E59-B6FD-E487D7C46160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AAF6807-E4BE-4342-8A68-ABAAB979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A5B720E-3A1B-4C3A-8B78-A53D5206BC15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5711ED63-50D5-4F6F-812E-B7B77E30C32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5B70163-F1F3-455C-AE30-B6BCC3BBCD1E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7585C411-A497-47D8-9802-193A89477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16603E60-77E2-4B28-BE1B-974431C5B5E3}"/>
              </a:ext>
            </a:extLst>
          </p:cNvPr>
          <p:cNvSpPr txBox="1"/>
          <p:nvPr/>
        </p:nvSpPr>
        <p:spPr>
          <a:xfrm>
            <a:off x="575422" y="4538815"/>
            <a:ext cx="626483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의 사각형을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7047B21-6071-47B4-9B87-3A01B36FB6D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9539E14-50F7-423C-8817-92313564E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322" y="3905520"/>
            <a:ext cx="1309598" cy="651221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B0F510FC-08C3-47B3-BEA0-9EB6218C0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3" y="4636182"/>
            <a:ext cx="52045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60B59B-1B31-4C03-B299-5374CE144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6660" y="4399456"/>
            <a:ext cx="585394" cy="649723"/>
          </a:xfrm>
          <a:prstGeom prst="rect">
            <a:avLst/>
          </a:prstGeom>
        </p:spPr>
      </p:pic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047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6_9_2_01.svg / 6_9_2_02.png / 6_9_2_03.png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7931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3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A54CE0D2-660E-4F59-9952-569EAE4BEE12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DAF25D0A-9191-4E98-895B-0ED0006011F0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8A12822-A55B-4FB0-B2CA-98F41873150B}"/>
              </a:ext>
            </a:extLst>
          </p:cNvPr>
          <p:cNvSpPr txBox="1"/>
          <p:nvPr/>
        </p:nvSpPr>
        <p:spPr>
          <a:xfrm>
            <a:off x="692572" y="1655512"/>
            <a:ext cx="60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15EFE79C-62FC-496B-8790-8DDE474E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63014E31-0B1B-4362-A0F7-8700A7B1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F8BFD41B-CEFC-40E0-90D5-6A72D4B4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BF438B0-716B-4E62-890B-01815AA7B39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A47671B9-C528-4AE9-8497-2B88D2EB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A48BF2DD-6804-44C8-A2B2-1C5DDDA4EF1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F544A3D-3512-46FE-9A44-968D97F1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1616FD0-BD03-4275-A584-369D6B469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639" y="2012729"/>
            <a:ext cx="1945205" cy="1886654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733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3095836" y="4002811"/>
            <a:ext cx="814811" cy="898095"/>
            <a:chOff x="7662698" y="3987226"/>
            <a:chExt cx="814811" cy="89809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1002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48288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 bwMode="auto">
            <a:xfrm>
              <a:off x="7778329" y="4498835"/>
              <a:ext cx="368936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72223" y="4129639"/>
              <a:ext cx="600198" cy="7366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5B08340-DDFF-4E59-BB5A-61CC1729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7509" y="398722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9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81616FD0-BD03-4275-A584-369D6B46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39" y="2012729"/>
            <a:ext cx="1945205" cy="1886654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095836" y="4002811"/>
            <a:ext cx="814811" cy="898095"/>
            <a:chOff x="7662698" y="3987226"/>
            <a:chExt cx="814811" cy="89809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10020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62698" y="4482880"/>
              <a:ext cx="600198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7778329" y="4498835"/>
              <a:ext cx="368936" cy="0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BBB6A23C-8947-43D2-8462-6308136769F0}"/>
                </a:ext>
              </a:extLst>
            </p:cNvPr>
            <p:cNvSpPr/>
            <p:nvPr/>
          </p:nvSpPr>
          <p:spPr bwMode="auto">
            <a:xfrm>
              <a:off x="7672223" y="4129639"/>
              <a:ext cx="600198" cy="7366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D5B08340-DDFF-4E59-BB5A-61CC17298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7509" y="3987226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순서도: 대체 처리 80"/>
          <p:cNvSpPr/>
          <p:nvPr/>
        </p:nvSpPr>
        <p:spPr>
          <a:xfrm>
            <a:off x="3466169" y="1248745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455876" y="1196752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3749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739141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5" name="순서도: 대체 처리 114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6480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6">
            <a:extLst>
              <a:ext uri="{FF2B5EF4-FFF2-40B4-BE49-F238E27FC236}">
                <a16:creationId xmlns="" xmlns:a16="http://schemas.microsoft.com/office/drawing/2014/main" id="{0DDFB28A-3F4F-43AE-8079-71C0DA6E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2806AF6B-936D-4AF5-90AA-2805F4A0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8A12822-A55B-4FB0-B2CA-98F41873150B}"/>
              </a:ext>
            </a:extLst>
          </p:cNvPr>
          <p:cNvSpPr txBox="1"/>
          <p:nvPr/>
        </p:nvSpPr>
        <p:spPr>
          <a:xfrm>
            <a:off x="692572" y="1655512"/>
            <a:ext cx="60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63014E31-0B1B-4362-A0F7-8700A7B1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F8BFD41B-CEFC-40E0-90D5-6A72D4B4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BF438B0-716B-4E62-890B-01815AA7B39E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A47671B9-C528-4AE9-8497-2B88D2EB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="" xmlns:a16="http://schemas.microsoft.com/office/drawing/2014/main" id="{A48BF2DD-6804-44C8-A2B2-1C5DDDA4EF1F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F544A3D-3512-46FE-9A44-968D97F1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64F418EC-D166-40BA-9E72-CF7755A718C1}"/>
              </a:ext>
            </a:extLst>
          </p:cNvPr>
          <p:cNvGrpSpPr/>
          <p:nvPr/>
        </p:nvGrpSpPr>
        <p:grpSpPr>
          <a:xfrm>
            <a:off x="164959" y="3480294"/>
            <a:ext cx="6667165" cy="1704656"/>
            <a:chOff x="179512" y="659549"/>
            <a:chExt cx="6667165" cy="4613741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8C998AA0-7DF8-4EFD-900B-CB8511926C8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90AB97C4-3A18-4867-B887-C7FD07E76B02}"/>
                </a:ext>
              </a:extLst>
            </p:cNvPr>
            <p:cNvSpPr/>
            <p:nvPr/>
          </p:nvSpPr>
          <p:spPr>
            <a:xfrm>
              <a:off x="179512" y="1534529"/>
              <a:ext cx="6667165" cy="3550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="" xmlns:a16="http://schemas.microsoft.com/office/drawing/2014/main" id="{5A49DC1A-6B24-409C-B8B7-60859C482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659549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D3A84B26-E012-4B99-84DA-E355C9CE278E}"/>
              </a:ext>
            </a:extLst>
          </p:cNvPr>
          <p:cNvSpPr txBox="1"/>
          <p:nvPr/>
        </p:nvSpPr>
        <p:spPr>
          <a:xfrm>
            <a:off x="251520" y="3950885"/>
            <a:ext cx="651672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부분은 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분수로 나타내면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1B784DC-0BE7-4C0F-972A-3EC007052EA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74080"/>
              </p:ext>
            </p:extLst>
          </p:nvPr>
        </p:nvGraphicFramePr>
        <p:xfrm>
          <a:off x="1347234" y="4314242"/>
          <a:ext cx="3084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42"/>
              </a:tblGrid>
              <a:tr h="2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37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F81B2BFD-39A8-4B9B-AD11-A87036F17CC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B8EBAF1-8D25-4D18-A569-DC31CE923698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21">
            <a:extLst>
              <a:ext uri="{FF2B5EF4-FFF2-40B4-BE49-F238E27FC236}">
                <a16:creationId xmlns="" xmlns:a16="http://schemas.microsoft.com/office/drawing/2014/main" id="{D426C5CF-9A83-476E-BCFE-5773B9EF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다음 슬라이드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다다음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색칠은 정답 확인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나타나지않음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98553AD3-49C2-497D-8B7B-4CAFC312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DB97F370-CEE9-4A94-8C2B-30BFEA34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9BAE886-BE23-43E5-A47C-87AD14B7F060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1434995-E1C1-424C-AE6C-528424C0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AAEFCFE-DE0B-4637-8728-A6ACF9353525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45B92E3-0FDA-4C2B-BDC5-9EB0ABDE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488A2E9-C98B-4367-8598-4429EC10921D}"/>
              </a:ext>
            </a:extLst>
          </p:cNvPr>
          <p:cNvSpPr txBox="1"/>
          <p:nvPr/>
        </p:nvSpPr>
        <p:spPr>
          <a:xfrm>
            <a:off x="692572" y="1655512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도형에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5">
            <a:extLst>
              <a:ext uri="{FF2B5EF4-FFF2-40B4-BE49-F238E27FC236}">
                <a16:creationId xmlns="" xmlns:a16="http://schemas.microsoft.com/office/drawing/2014/main" id="{7E12DD39-EF32-4ACA-BC2F-305000EC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" y="165564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817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6_9_4_01.png / 6_9_4_01.svg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\lesson06\ops\6\images\6_9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12740"/>
              </p:ext>
            </p:extLst>
          </p:nvPr>
        </p:nvGraphicFramePr>
        <p:xfrm>
          <a:off x="2231740" y="1481679"/>
          <a:ext cx="2499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24"/>
              </a:tblGrid>
              <a:tr h="2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CD49A63-6410-432F-B156-FBDA92B4B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13" y="2456893"/>
            <a:ext cx="2636494" cy="2206206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BB8EBAF1-8D25-4D18-A569-DC31CE923698}"/>
              </a:ext>
            </a:extLst>
          </p:cNvPr>
          <p:cNvSpPr/>
          <p:nvPr/>
        </p:nvSpPr>
        <p:spPr>
          <a:xfrm>
            <a:off x="1486609" y="2548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AE3A07B3-B6F4-4CA4-8CC2-32ADAEEE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74" y="252206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83147" y="2522067"/>
            <a:ext cx="2086526" cy="2141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CD49A63-6410-432F-B156-FBDA92B4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13" y="2456893"/>
            <a:ext cx="2636494" cy="2206206"/>
          </a:xfrm>
          <a:prstGeom prst="rect">
            <a:avLst/>
          </a:prstGeom>
        </p:spPr>
      </p:pic>
      <p:sp>
        <p:nvSpPr>
          <p:cNvPr id="79" name="순서도: 대체 처리 78"/>
          <p:cNvSpPr/>
          <p:nvPr/>
        </p:nvSpPr>
        <p:spPr>
          <a:xfrm>
            <a:off x="3754194" y="121798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43901" y="11712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2887633" y="122261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287981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순서도: 대체 처리 87"/>
          <p:cNvSpPr/>
          <p:nvPr/>
        </p:nvSpPr>
        <p:spPr>
          <a:xfrm>
            <a:off x="432921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18923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0374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27180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45769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447398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3182902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172609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11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5491723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5437997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24" name="순서도: 대체 처리 123"/>
          <p:cNvSpPr/>
          <p:nvPr/>
        </p:nvSpPr>
        <p:spPr>
          <a:xfrm>
            <a:off x="519998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189687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26" name="순서도: 대체 처리 125"/>
          <p:cNvSpPr/>
          <p:nvPr/>
        </p:nvSpPr>
        <p:spPr>
          <a:xfrm>
            <a:off x="491194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901648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4620198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4609905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77975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726029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605763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003905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182F8087-EBEE-41C8-818F-D7BEA7C2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3EF2636F-0A52-41F1-9056-0192CF5C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7">
            <a:extLst>
              <a:ext uri="{FF2B5EF4-FFF2-40B4-BE49-F238E27FC236}">
                <a16:creationId xmlns="" xmlns:a16="http://schemas.microsoft.com/office/drawing/2014/main" id="{98553AD3-49C2-497D-8B7B-4CAFC312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="" xmlns:a16="http://schemas.microsoft.com/office/drawing/2014/main" id="{DB97F370-CEE9-4A94-8C2B-30BFEA34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9BAE886-BE23-43E5-A47C-87AD14B7F060}"/>
              </a:ext>
            </a:extLst>
          </p:cNvPr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="" xmlns:a16="http://schemas.microsoft.com/office/drawing/2014/main" id="{31434995-E1C1-424C-AE6C-528424C0D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suhi_h_0301_06_1112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AAEFCFE-DE0B-4637-8728-A6ACF9353525}"/>
              </a:ext>
            </a:extLst>
          </p:cNvPr>
          <p:cNvSpPr/>
          <p:nvPr/>
        </p:nvSpPr>
        <p:spPr>
          <a:xfrm>
            <a:off x="631791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45B92E3-0FDA-4C2B-BDC5-9EB0ABDE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18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DD740FB6-96A7-430B-BDC4-1AAEC80C505B}"/>
              </a:ext>
            </a:extLst>
          </p:cNvPr>
          <p:cNvGrpSpPr/>
          <p:nvPr/>
        </p:nvGrpSpPr>
        <p:grpSpPr>
          <a:xfrm>
            <a:off x="164959" y="3840334"/>
            <a:ext cx="6667165" cy="1344616"/>
            <a:chOff x="179512" y="1634016"/>
            <a:chExt cx="6667165" cy="3639274"/>
          </a:xfrm>
        </p:grpSpPr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28A16E41-10EB-4E42-A8E0-31EDC4D9F9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B306C2F1-1859-4B21-8D03-BD275318CFD3}"/>
                </a:ext>
              </a:extLst>
            </p:cNvPr>
            <p:cNvSpPr/>
            <p:nvPr/>
          </p:nvSpPr>
          <p:spPr>
            <a:xfrm>
              <a:off x="179512" y="2469653"/>
              <a:ext cx="6667165" cy="2615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="" xmlns:a16="http://schemas.microsoft.com/office/drawing/2014/main" id="{05D5B9CB-C1D0-4E5B-A920-37FDAB45A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25" y="1634016"/>
              <a:ext cx="981075" cy="835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3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939C1BBE-E755-4F16-8495-9CAAB87DECAB}"/>
              </a:ext>
            </a:extLst>
          </p:cNvPr>
          <p:cNvSpPr txBox="1"/>
          <p:nvPr/>
        </p:nvSpPr>
        <p:spPr>
          <a:xfrm>
            <a:off x="287390" y="4357675"/>
            <a:ext cx="626483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7D9B183-863D-4938-9FD7-5144095FBA0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7488A2E9-C98B-4367-8598-4429EC10921D}"/>
              </a:ext>
            </a:extLst>
          </p:cNvPr>
          <p:cNvSpPr txBox="1"/>
          <p:nvPr/>
        </p:nvSpPr>
        <p:spPr>
          <a:xfrm>
            <a:off x="692572" y="1655512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도형에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5">
            <a:extLst>
              <a:ext uri="{FF2B5EF4-FFF2-40B4-BE49-F238E27FC236}">
                <a16:creationId xmlns="" xmlns:a16="http://schemas.microsoft.com/office/drawing/2014/main" id="{7E12DD39-EF32-4ACA-BC2F-305000EC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" y="1655648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78858"/>
              </p:ext>
            </p:extLst>
          </p:nvPr>
        </p:nvGraphicFramePr>
        <p:xfrm>
          <a:off x="2231740" y="1481679"/>
          <a:ext cx="2499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24"/>
              </a:tblGrid>
              <a:tr h="2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87286"/>
              </p:ext>
            </p:extLst>
          </p:nvPr>
        </p:nvGraphicFramePr>
        <p:xfrm>
          <a:off x="354073" y="4281656"/>
          <a:ext cx="24992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24"/>
              </a:tblGrid>
              <a:tr h="2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1883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43194</TotalTime>
  <Words>2301</Words>
  <Application>Microsoft Office PowerPoint</Application>
  <PresentationFormat>화면 슬라이드 쇼(4:3)</PresentationFormat>
  <Paragraphs>883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7854</cp:revision>
  <dcterms:created xsi:type="dcterms:W3CDTF">2008-07-15T12:19:11Z</dcterms:created>
  <dcterms:modified xsi:type="dcterms:W3CDTF">2022-03-23T06:18:02Z</dcterms:modified>
</cp:coreProperties>
</file>