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7"/>
  </p:notesMasterIdLst>
  <p:handoutMasterIdLst>
    <p:handoutMasterId r:id="rId38"/>
  </p:handoutMasterIdLst>
  <p:sldIdLst>
    <p:sldId id="782" r:id="rId2"/>
    <p:sldId id="783" r:id="rId3"/>
    <p:sldId id="1327" r:id="rId4"/>
    <p:sldId id="1288" r:id="rId5"/>
    <p:sldId id="1339" r:id="rId6"/>
    <p:sldId id="1340" r:id="rId7"/>
    <p:sldId id="1388" r:id="rId8"/>
    <p:sldId id="1097" r:id="rId9"/>
    <p:sldId id="1289" r:id="rId10"/>
    <p:sldId id="1341" r:id="rId11"/>
    <p:sldId id="1412" r:id="rId12"/>
    <p:sldId id="1390" r:id="rId13"/>
    <p:sldId id="1413" r:id="rId14"/>
    <p:sldId id="1415" r:id="rId15"/>
    <p:sldId id="1337" r:id="rId16"/>
    <p:sldId id="1297" r:id="rId17"/>
    <p:sldId id="1315" r:id="rId18"/>
    <p:sldId id="1316" r:id="rId19"/>
    <p:sldId id="1322" r:id="rId20"/>
    <p:sldId id="1416" r:id="rId21"/>
    <p:sldId id="1323" r:id="rId22"/>
    <p:sldId id="1417" r:id="rId23"/>
    <p:sldId id="1324" r:id="rId24"/>
    <p:sldId id="1420" r:id="rId25"/>
    <p:sldId id="1317" r:id="rId26"/>
    <p:sldId id="1421" r:id="rId27"/>
    <p:sldId id="1319" r:id="rId28"/>
    <p:sldId id="1422" r:id="rId29"/>
    <p:sldId id="1383" r:id="rId30"/>
    <p:sldId id="1423" r:id="rId31"/>
    <p:sldId id="1320" r:id="rId32"/>
    <p:sldId id="1424" r:id="rId33"/>
    <p:sldId id="1321" r:id="rId34"/>
    <p:sldId id="1425" r:id="rId35"/>
    <p:sldId id="1419" r:id="rId36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BF6"/>
    <a:srgbClr val="C1A18F"/>
    <a:srgbClr val="984807"/>
    <a:srgbClr val="F6E7D3"/>
    <a:srgbClr val="FF3399"/>
    <a:srgbClr val="FEF6F0"/>
    <a:srgbClr val="FF9999"/>
    <a:srgbClr val="D53630"/>
    <a:srgbClr val="6AB47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1" autoAdjust="0"/>
    <p:restoredTop sz="96909" autoAdjust="0"/>
  </p:normalViewPr>
  <p:slideViewPr>
    <p:cSldViewPr>
      <p:cViewPr>
        <p:scale>
          <a:sx n="100" d="100"/>
          <a:sy n="100" d="100"/>
        </p:scale>
        <p:origin x="-2166" y="-390"/>
      </p:cViewPr>
      <p:guideLst>
        <p:guide orient="horz" pos="4292"/>
        <p:guide pos="576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학년－학기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data2.tsherpa.co.kr/tsherpa/MultiMedia/Flash/2020/curri/index.html?flashxmlnum=yuni4856&amp;classa=A8-C1-41-MM-MM-04-07-05-0-0-0-0&amp;classno=MM_41_04/suh_0401_06_0005/suh_0401_06_0005_301_1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8.png"/><Relationship Id="rId7" Type="http://schemas.openxmlformats.org/officeDocument/2006/relationships/image" Target="../media/image27.png"/><Relationship Id="rId2" Type="http://schemas.openxmlformats.org/officeDocument/2006/relationships/hyperlink" Target="https://cdata2.tsherpa.co.kr/tsherpa/MultiMedia/Flash/2020/curri/index.html?flashxmlnum=yuni4856&amp;classa=A8-C1-41-MM-MM-04-07-05-0-0-0-0&amp;classno=MM_41_04/suh_0401_06_0005/suh_0401_06_0005_401_1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24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2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2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24.png"/><Relationship Id="rId4" Type="http://schemas.openxmlformats.org/officeDocument/2006/relationships/image" Target="../media/image25.png"/><Relationship Id="rId9" Type="http://schemas.openxmlformats.org/officeDocument/2006/relationships/hyperlink" Target="https://cdata2.tsherpa.co.kr/tsherpa/MultiMedia/Flash/2020/curri/index.html?flashxmlnum=yuni4856&amp;classa=A8-C1-41-MM-MM-04-07-05-0-0-0-0&amp;classno=MM_41_04/suh_0401_06_0005/suh_0401_06_0005_401_1.html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2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data2.tsherpa.co.kr/tsherpa/MultiMedia/Flash/2020/curri/index.html?flashxmlnum=yuni4856&amp;classa=A8-C1-41-MM-MM-04-07-05-0-0-0-0&amp;classno=MM_41_04/suh_0401_06_0005/suh_0401_06_0005_401_1.html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9.png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hyperlink" Target="https://cdata2.tsherpa.co.kr/tsherpa/MultiMedia/Flash/2020/curri/index.html?flashxmlnum=yuni4856&amp;classa=A8-C1-41-MM-MM-04-07-05-0-0-0-0&amp;classno=MM_41_04/suh_0401_06_0005/suh_0401_06_0005_401_1.html" TargetMode="External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hyperlink" Target="https://cdata2.tsherpa.co.kr/tsherpa/MultiMedia/Flash/2020/curri/index.html?flashxmlnum=yuni4856&amp;classa=A8-C1-41-MM-MM-04-07-05-0-0-0-0&amp;classno=MM_41_04/suh_0401_06_0005/suh_0401_06_0005_401_1.html" TargetMode="External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997075"/>
              </p:ext>
            </p:extLst>
          </p:nvPr>
        </p:nvGraphicFramePr>
        <p:xfrm>
          <a:off x="34925" y="2446338"/>
          <a:ext cx="8929688" cy="3139554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53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2022.03.14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2022.03.25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923373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5966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계산식에서 규칙을 찾아볼까요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suh_p_0401_06_0005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5F4FB873-E1C6-448F-9A4C-4D3201E3DCA4}"/>
              </a:ext>
            </a:extLst>
          </p:cNvPr>
          <p:cNvSpPr/>
          <p:nvPr/>
        </p:nvSpPr>
        <p:spPr>
          <a:xfrm>
            <a:off x="65312" y="903064"/>
            <a:ext cx="6918956" cy="7486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Picture 2">
            <a:extLst>
              <a:ext uri="{FF2B5EF4-FFF2-40B4-BE49-F238E27FC236}">
                <a16:creationId xmlns="" xmlns:a16="http://schemas.microsoft.com/office/drawing/2014/main" id="{B6C65C66-CB2B-471D-9D17-A9973D998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673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의 표 위치와 똑같이 맞춰주세요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FC6FB9D8-A24B-43A0-A5EC-ED0D7B7BE515}"/>
              </a:ext>
            </a:extLst>
          </p:cNvPr>
          <p:cNvSpPr/>
          <p:nvPr/>
        </p:nvSpPr>
        <p:spPr>
          <a:xfrm>
            <a:off x="5799750" y="1396621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3067F093-BAD7-4458-ABE2-7A240F2E6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7773" y="134065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72EE4D74-B73C-4DD1-AF78-DA21DA78538B}"/>
              </a:ext>
            </a:extLst>
          </p:cNvPr>
          <p:cNvSpPr/>
          <p:nvPr/>
        </p:nvSpPr>
        <p:spPr>
          <a:xfrm>
            <a:off x="5251037" y="139783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5DAD1B4F-EC12-4ABF-8C48-5A551DBEE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6585" y="135125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="" xmlns:a16="http://schemas.microsoft.com/office/drawing/2014/main" id="{82A53246-A22B-46BC-B258-A25C963D87A5}"/>
              </a:ext>
            </a:extLst>
          </p:cNvPr>
          <p:cNvSpPr/>
          <p:nvPr/>
        </p:nvSpPr>
        <p:spPr>
          <a:xfrm>
            <a:off x="610228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6">
            <a:extLst>
              <a:ext uri="{FF2B5EF4-FFF2-40B4-BE49-F238E27FC236}">
                <a16:creationId xmlns="" xmlns:a16="http://schemas.microsoft.com/office/drawing/2014/main" id="{10654C8D-E1AA-4EA0-83C9-05CF78A35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">
            <a:extLst>
              <a:ext uri="{FF2B5EF4-FFF2-40B4-BE49-F238E27FC236}">
                <a16:creationId xmlns="" xmlns:a16="http://schemas.microsoft.com/office/drawing/2014/main" id="{06A7A4BE-8152-4C92-8642-7E5A5A4E1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2064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5" name="표 34">
            <a:extLst>
              <a:ext uri="{FF2B5EF4-FFF2-40B4-BE49-F238E27FC236}">
                <a16:creationId xmlns="" xmlns:a16="http://schemas.microsoft.com/office/drawing/2014/main" id="{4F7EBD02-E662-443A-9BCB-E22FB1F0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373282"/>
              </p:ext>
            </p:extLst>
          </p:nvPr>
        </p:nvGraphicFramePr>
        <p:xfrm>
          <a:off x="1709643" y="2096852"/>
          <a:ext cx="162018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180">
                  <a:extLst>
                    <a:ext uri="{9D8B030D-6E8A-4147-A177-3AD203B41FA5}">
                      <a16:colId xmlns="" xmlns:a16="http://schemas.microsoft.com/office/drawing/2014/main" val="1144955868"/>
                    </a:ext>
                  </a:extLst>
                </a:gridCol>
              </a:tblGrid>
              <a:tr h="32832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lang="ko-KR" altLang="en-US" sz="180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＋</a:t>
                      </a:r>
                      <a:r>
                        <a:rPr lang="en-US" altLang="ko-KR" sz="180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r>
                        <a:rPr lang="ko-KR" altLang="en-US" sz="180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＝</a:t>
                      </a:r>
                      <a:r>
                        <a:rPr lang="en-US" altLang="ko-KR" sz="180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6609158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lang="ko-KR" altLang="en-US" sz="180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＋</a:t>
                      </a:r>
                      <a:r>
                        <a:rPr lang="en-US" altLang="ko-KR" sz="180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r>
                        <a:rPr lang="ko-KR" altLang="en-US" sz="180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＝</a:t>
                      </a:r>
                      <a:r>
                        <a:rPr lang="en-US" altLang="ko-KR" sz="180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45688481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lang="ko-KR" altLang="en-US" sz="180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＋</a:t>
                      </a:r>
                      <a:r>
                        <a:rPr lang="en-US" altLang="ko-KR" sz="180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r>
                        <a:rPr lang="ko-KR" altLang="en-US" sz="180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＝</a:t>
                      </a:r>
                      <a:r>
                        <a:rPr lang="en-US" altLang="ko-KR" sz="180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13245484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r>
                        <a:rPr lang="ko-KR" altLang="en-US" sz="1800" b="1" kern="120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＋</a:t>
                      </a:r>
                      <a:r>
                        <a:rPr lang="en-US" altLang="ko-KR" sz="1800" b="1" kern="120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lang="ko-KR" altLang="en-US" sz="1800" b="1" kern="120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＝</a:t>
                      </a:r>
                      <a:r>
                        <a:rPr lang="en-US" altLang="ko-KR" sz="1800" b="1" kern="120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1800" b="1" kern="12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3634246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r>
                        <a:rPr lang="ko-KR" altLang="en-US" sz="1800" b="1" kern="120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＋</a:t>
                      </a:r>
                      <a:r>
                        <a:rPr lang="en-US" altLang="ko-KR" sz="1800" b="1" kern="120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lang="ko-KR" altLang="en-US" sz="1800" b="1" kern="120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＝</a:t>
                      </a:r>
                      <a:r>
                        <a:rPr lang="en-US" altLang="ko-KR" sz="1800" b="1" kern="120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1800" b="1" kern="12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30463511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r>
                        <a:rPr lang="ko-KR" altLang="en-US" sz="1800" b="1" kern="120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＋</a:t>
                      </a:r>
                      <a:r>
                        <a:rPr lang="en-US" altLang="ko-KR" sz="1800" b="1" kern="120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lang="ko-KR" altLang="en-US" sz="1800" b="1" kern="120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＝</a:t>
                      </a:r>
                      <a:r>
                        <a:rPr lang="en-US" altLang="ko-KR" sz="1800" b="1" kern="120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1800" b="1" kern="12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14428422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311D3B99-C4BE-42DD-BE45-CE566F088313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덧셈식과 뺄셈식에서 규칙을 찾아 상자를 열어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TextBox 43">
            <a:extLst>
              <a:ext uri="{FF2B5EF4-FFF2-40B4-BE49-F238E27FC236}">
                <a16:creationId xmlns="" xmlns:a16="http://schemas.microsoft.com/office/drawing/2014/main" id="{C713771F-2FFE-4715-937F-02EB7E91BE16}"/>
              </a:ext>
            </a:extLst>
          </p:cNvPr>
          <p:cNvSpPr txBox="1"/>
          <p:nvPr/>
        </p:nvSpPr>
        <p:spPr>
          <a:xfrm>
            <a:off x="389043" y="172267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식에서 찾은 규칙에 따라 빈칸에 알맞은 식을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40" name="표 39">
            <a:extLst>
              <a:ext uri="{FF2B5EF4-FFF2-40B4-BE49-F238E27FC236}">
                <a16:creationId xmlns="" xmlns:a16="http://schemas.microsoft.com/office/drawing/2014/main" id="{3EAA528F-92A6-4A0D-B8B8-5DBFEEC7F8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878791"/>
              </p:ext>
            </p:extLst>
          </p:nvPr>
        </p:nvGraphicFramePr>
        <p:xfrm>
          <a:off x="3819329" y="2096852"/>
          <a:ext cx="162018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180">
                  <a:extLst>
                    <a:ext uri="{9D8B030D-6E8A-4147-A177-3AD203B41FA5}">
                      <a16:colId xmlns="" xmlns:a16="http://schemas.microsoft.com/office/drawing/2014/main" val="1144955868"/>
                    </a:ext>
                  </a:extLst>
                </a:gridCol>
              </a:tblGrid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6609158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45688481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13245484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3634246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30463511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14428422"/>
                  </a:ext>
                </a:extLst>
              </a:tr>
            </a:tbl>
          </a:graphicData>
        </a:graphic>
      </p:graphicFrame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FEC7CE50-84D6-4FAB-9AD2-BD09C273BDD0}"/>
              </a:ext>
            </a:extLst>
          </p:cNvPr>
          <p:cNvSpPr/>
          <p:nvPr/>
        </p:nvSpPr>
        <p:spPr>
          <a:xfrm>
            <a:off x="6324644" y="138734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473D0F57-5C84-45AE-8CD5-5D846FCC0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192" y="1340768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="" xmlns:a16="http://schemas.microsoft.com/office/drawing/2014/main" id="{676C1651-D5DD-482D-A297-4B0B846A3A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9533" y="3229063"/>
            <a:ext cx="360000" cy="3550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="" xmlns:a16="http://schemas.microsoft.com/office/drawing/2014/main" id="{BFB9E698-B140-4169-9AEF-86A47A6937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4790" y="3229063"/>
            <a:ext cx="360000" cy="3550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="" xmlns:a16="http://schemas.microsoft.com/office/drawing/2014/main" id="{BFB9E698-B140-4169-9AEF-86A47A6937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7824" y="3591474"/>
            <a:ext cx="360000" cy="3550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="" xmlns:a16="http://schemas.microsoft.com/office/drawing/2014/main" id="{BFB9E698-B140-4169-9AEF-86A47A6937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0858" y="3953885"/>
            <a:ext cx="360000" cy="3550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="" xmlns:a16="http://schemas.microsoft.com/office/drawing/2014/main" id="{676C1651-D5DD-482D-A297-4B0B846A3A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6056" y="3591474"/>
            <a:ext cx="360000" cy="3550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="" xmlns:a16="http://schemas.microsoft.com/office/drawing/2014/main" id="{676C1651-D5DD-482D-A297-4B0B846A3A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2579" y="3953885"/>
            <a:ext cx="360000" cy="355000"/>
          </a:xfrm>
          <a:prstGeom prst="rect">
            <a:avLst/>
          </a:prstGeom>
        </p:spPr>
      </p:pic>
      <p:sp>
        <p:nvSpPr>
          <p:cNvPr id="53" name="타원 52">
            <a:extLst>
              <a:ext uri="{FF2B5EF4-FFF2-40B4-BE49-F238E27FC236}">
                <a16:creationId xmlns="" xmlns:a16="http://schemas.microsoft.com/office/drawing/2014/main" id="{82A53246-A22B-46BC-B258-A25C963D87A5}"/>
              </a:ext>
            </a:extLst>
          </p:cNvPr>
          <p:cNvSpPr/>
          <p:nvPr/>
        </p:nvSpPr>
        <p:spPr>
          <a:xfrm>
            <a:off x="5363405" y="41313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7675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5C392D6B-87E6-4FE3-A635-2F7ABA8936F9}"/>
              </a:ext>
            </a:extLst>
          </p:cNvPr>
          <p:cNvSpPr/>
          <p:nvPr/>
        </p:nvSpPr>
        <p:spPr bwMode="auto">
          <a:xfrm>
            <a:off x="202389" y="4364257"/>
            <a:ext cx="6567118" cy="86494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덧셈식에서 더해지는 수가 커지는 만큼 더하는 수가 작아지면 계산 결과는 같습니다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뺄셈식에서 빼지는 수가 작아지는 만큼 빼는 수도 작아지면 계산 결과는 같습니다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="" xmlns:a16="http://schemas.microsoft.com/office/drawing/2014/main" id="{CC3BF9D1-2718-4199-AED2-0C8520F2A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328" y="4163454"/>
            <a:ext cx="360000" cy="355000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5F4FB873-E1C6-448F-9A4C-4D3201E3DCA4}"/>
              </a:ext>
            </a:extLst>
          </p:cNvPr>
          <p:cNvSpPr/>
          <p:nvPr/>
        </p:nvSpPr>
        <p:spPr>
          <a:xfrm>
            <a:off x="65312" y="903064"/>
            <a:ext cx="6918956" cy="7486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Picture 2">
            <a:extLst>
              <a:ext uri="{FF2B5EF4-FFF2-40B4-BE49-F238E27FC236}">
                <a16:creationId xmlns="" xmlns:a16="http://schemas.microsoft.com/office/drawing/2014/main" id="{B6C65C66-CB2B-471D-9D17-A9973D998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673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1, 2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의 표 위치와 똑같이 맞춰주세요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FC6FB9D8-A24B-43A0-A5EC-ED0D7B7BE515}"/>
              </a:ext>
            </a:extLst>
          </p:cNvPr>
          <p:cNvSpPr/>
          <p:nvPr/>
        </p:nvSpPr>
        <p:spPr>
          <a:xfrm>
            <a:off x="5799750" y="139662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3067F093-BAD7-4458-ABE2-7A240F2E6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7773" y="1351146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72EE4D74-B73C-4DD1-AF78-DA21DA78538B}"/>
              </a:ext>
            </a:extLst>
          </p:cNvPr>
          <p:cNvSpPr/>
          <p:nvPr/>
        </p:nvSpPr>
        <p:spPr>
          <a:xfrm>
            <a:off x="5251037" y="139783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5DAD1B4F-EC12-4ABF-8C48-5A551DBEE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6585" y="135125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="" xmlns:a16="http://schemas.microsoft.com/office/drawing/2014/main" id="{82A53246-A22B-46BC-B258-A25C963D87A5}"/>
              </a:ext>
            </a:extLst>
          </p:cNvPr>
          <p:cNvSpPr/>
          <p:nvPr/>
        </p:nvSpPr>
        <p:spPr>
          <a:xfrm>
            <a:off x="5624042" y="52214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6">
            <a:extLst>
              <a:ext uri="{FF2B5EF4-FFF2-40B4-BE49-F238E27FC236}">
                <a16:creationId xmlns="" xmlns:a16="http://schemas.microsoft.com/office/drawing/2014/main" id="{10654C8D-E1AA-4EA0-83C9-05CF78A35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">
            <a:extLst>
              <a:ext uri="{FF2B5EF4-FFF2-40B4-BE49-F238E27FC236}">
                <a16:creationId xmlns="" xmlns:a16="http://schemas.microsoft.com/office/drawing/2014/main" id="{06A7A4BE-8152-4C92-8642-7E5A5A4E1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2064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311D3B99-C4BE-42DD-BE45-CE566F088313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덧셈식과 뺄셈식에서 규칙을 찾아 상자를 열어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TextBox 43">
            <a:extLst>
              <a:ext uri="{FF2B5EF4-FFF2-40B4-BE49-F238E27FC236}">
                <a16:creationId xmlns="" xmlns:a16="http://schemas.microsoft.com/office/drawing/2014/main" id="{C713771F-2FFE-4715-937F-02EB7E91BE16}"/>
              </a:ext>
            </a:extLst>
          </p:cNvPr>
          <p:cNvSpPr txBox="1"/>
          <p:nvPr/>
        </p:nvSpPr>
        <p:spPr>
          <a:xfrm>
            <a:off x="389043" y="1722671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같은 덧셈식과 뺄셈식의 규칙은 무엇인지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FEC7CE50-84D6-4FAB-9AD2-BD09C273BDD0}"/>
              </a:ext>
            </a:extLst>
          </p:cNvPr>
          <p:cNvSpPr/>
          <p:nvPr/>
        </p:nvSpPr>
        <p:spPr>
          <a:xfrm>
            <a:off x="6324644" y="1387341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473D0F57-5C84-45AE-8CD5-5D846FCC0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192" y="135125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graphicFrame>
        <p:nvGraphicFramePr>
          <p:cNvPr id="27" name="표 26">
            <a:extLst>
              <a:ext uri="{FF2B5EF4-FFF2-40B4-BE49-F238E27FC236}">
                <a16:creationId xmlns="" xmlns:a16="http://schemas.microsoft.com/office/drawing/2014/main" id="{4F7EBD02-E662-443A-9BCB-E22FB1F0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948571"/>
              </p:ext>
            </p:extLst>
          </p:nvPr>
        </p:nvGraphicFramePr>
        <p:xfrm>
          <a:off x="1709643" y="2096852"/>
          <a:ext cx="162018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180">
                  <a:extLst>
                    <a:ext uri="{9D8B030D-6E8A-4147-A177-3AD203B41FA5}">
                      <a16:colId xmlns="" xmlns:a16="http://schemas.microsoft.com/office/drawing/2014/main" val="1144955868"/>
                    </a:ext>
                  </a:extLst>
                </a:gridCol>
              </a:tblGrid>
              <a:tr h="32832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lang="ko-KR" altLang="en-US" sz="180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＋</a:t>
                      </a:r>
                      <a:r>
                        <a:rPr lang="en-US" altLang="ko-KR" sz="180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r>
                        <a:rPr lang="ko-KR" altLang="en-US" sz="180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＝</a:t>
                      </a:r>
                      <a:r>
                        <a:rPr lang="en-US" altLang="ko-KR" sz="180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6609158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lang="ko-KR" altLang="en-US" sz="180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＋</a:t>
                      </a:r>
                      <a:r>
                        <a:rPr lang="en-US" altLang="ko-KR" sz="180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r>
                        <a:rPr lang="ko-KR" altLang="en-US" sz="180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＝</a:t>
                      </a:r>
                      <a:r>
                        <a:rPr lang="en-US" altLang="ko-KR" sz="180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45688481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lang="ko-KR" altLang="en-US" sz="180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＋</a:t>
                      </a:r>
                      <a:r>
                        <a:rPr lang="en-US" altLang="ko-KR" sz="180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r>
                        <a:rPr lang="ko-KR" altLang="en-US" sz="180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＝</a:t>
                      </a:r>
                      <a:r>
                        <a:rPr lang="en-US" altLang="ko-KR" sz="180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13245484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r>
                        <a:rPr lang="ko-KR" altLang="en-US" sz="180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＋</a:t>
                      </a:r>
                      <a:r>
                        <a:rPr lang="en-US" altLang="ko-KR" sz="180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lang="ko-KR" altLang="en-US" sz="180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＝</a:t>
                      </a:r>
                      <a:r>
                        <a:rPr lang="en-US" altLang="ko-KR" sz="180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3634246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r>
                        <a:rPr lang="ko-KR" altLang="en-US" sz="180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＋</a:t>
                      </a:r>
                      <a:r>
                        <a:rPr lang="en-US" altLang="ko-KR" sz="180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lang="ko-KR" altLang="en-US" sz="180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＝</a:t>
                      </a:r>
                      <a:r>
                        <a:rPr lang="en-US" altLang="ko-KR" sz="180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30463511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r>
                        <a:rPr lang="ko-KR" altLang="en-US" sz="180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＋</a:t>
                      </a:r>
                      <a:r>
                        <a:rPr lang="en-US" altLang="ko-KR" sz="180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lang="ko-KR" altLang="en-US" sz="180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＝</a:t>
                      </a:r>
                      <a:r>
                        <a:rPr lang="en-US" altLang="ko-KR" sz="180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1442842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="" xmlns:a16="http://schemas.microsoft.com/office/drawing/2014/main" id="{3EAA528F-92A6-4A0D-B8B8-5DBFEEC7F8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862782"/>
              </p:ext>
            </p:extLst>
          </p:nvPr>
        </p:nvGraphicFramePr>
        <p:xfrm>
          <a:off x="3819329" y="2096852"/>
          <a:ext cx="162018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180">
                  <a:extLst>
                    <a:ext uri="{9D8B030D-6E8A-4147-A177-3AD203B41FA5}">
                      <a16:colId xmlns="" xmlns:a16="http://schemas.microsoft.com/office/drawing/2014/main" val="1144955868"/>
                    </a:ext>
                  </a:extLst>
                </a:gridCol>
              </a:tblGrid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6609158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45688481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13245484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3634246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30463511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14428422"/>
                  </a:ext>
                </a:extLst>
              </a:tr>
            </a:tbl>
          </a:graphicData>
        </a:graphic>
      </p:graphicFrame>
      <p:sp>
        <p:nvSpPr>
          <p:cNvPr id="45" name="타원 44">
            <a:extLst>
              <a:ext uri="{FF2B5EF4-FFF2-40B4-BE49-F238E27FC236}">
                <a16:creationId xmlns="" xmlns:a16="http://schemas.microsoft.com/office/drawing/2014/main" id="{82A53246-A22B-46BC-B258-A25C963D87A5}"/>
              </a:ext>
            </a:extLst>
          </p:cNvPr>
          <p:cNvSpPr/>
          <p:nvPr/>
        </p:nvSpPr>
        <p:spPr>
          <a:xfrm>
            <a:off x="5411015" y="36090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2007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2">
            <a:extLst>
              <a:ext uri="{FF2B5EF4-FFF2-40B4-BE49-F238E27FC236}">
                <a16:creationId xmlns="" xmlns:a16="http://schemas.microsoft.com/office/drawing/2014/main" id="{07731447-489A-426D-AB3C-CEDDE6AD8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893" y="5211966"/>
            <a:ext cx="1147886" cy="380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486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이너 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보기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직접 쓰기 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           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부분에는 직접 쓸 수 있도록 만들어 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보기 버튼 클릭하면 예시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보기 버튼은 직접 쓰기 버튼으로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6CDDE9B9-5294-409B-805C-9924B6555CCF}"/>
              </a:ext>
            </a:extLst>
          </p:cNvPr>
          <p:cNvSpPr/>
          <p:nvPr/>
        </p:nvSpPr>
        <p:spPr>
          <a:xfrm>
            <a:off x="6584241" y="50749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C3EBBBE0-64C0-452F-BF37-ED22F7385FB0}"/>
              </a:ext>
            </a:extLst>
          </p:cNvPr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두 자리 수 중에서 하나를 정하고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그 수가 계산 결과가 되는 여러 가지 덧셈식과 뺄셈식을 규칙적으로 써넣어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40" name="표 39">
            <a:extLst>
              <a:ext uri="{FF2B5EF4-FFF2-40B4-BE49-F238E27FC236}">
                <a16:creationId xmlns="" xmlns:a16="http://schemas.microsoft.com/office/drawing/2014/main" id="{DBEF1F2E-C624-4FDB-B4BE-ED27D91D01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598"/>
              </p:ext>
            </p:extLst>
          </p:nvPr>
        </p:nvGraphicFramePr>
        <p:xfrm>
          <a:off x="-291460" y="2156789"/>
          <a:ext cx="3535765" cy="254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5765">
                  <a:extLst>
                    <a:ext uri="{9D8B030D-6E8A-4147-A177-3AD203B41FA5}">
                      <a16:colId xmlns="" xmlns:a16="http://schemas.microsoft.com/office/drawing/2014/main" val="1144955868"/>
                    </a:ext>
                  </a:extLst>
                </a:gridCol>
              </a:tblGrid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계산 결과가     이</a:t>
                      </a:r>
                      <a:r>
                        <a:rPr lang="en-US" altLang="ko-KR" sz="1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되는 </a:t>
                      </a:r>
                      <a:r>
                        <a:rPr lang="ko-KR" altLang="en-US" sz="17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덧셈식</a:t>
                      </a:r>
                      <a:endParaRPr lang="ko-KR" altLang="en-US" sz="1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A18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6609158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45688481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13245484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3634246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30463511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14428422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41175589"/>
                  </a:ext>
                </a:extLst>
              </a:tr>
            </a:tbl>
          </a:graphicData>
        </a:graphic>
      </p:graphicFrame>
      <p:graphicFrame>
        <p:nvGraphicFramePr>
          <p:cNvPr id="46" name="표 45">
            <a:extLst>
              <a:ext uri="{FF2B5EF4-FFF2-40B4-BE49-F238E27FC236}">
                <a16:creationId xmlns="" xmlns:a16="http://schemas.microsoft.com/office/drawing/2014/main" id="{C9C19761-702A-493A-9FAB-8C905BCEC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360678"/>
              </p:ext>
            </p:extLst>
          </p:nvPr>
        </p:nvGraphicFramePr>
        <p:xfrm>
          <a:off x="3304287" y="2156789"/>
          <a:ext cx="3604545" cy="254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4545">
                  <a:extLst>
                    <a:ext uri="{9D8B030D-6E8A-4147-A177-3AD203B41FA5}">
                      <a16:colId xmlns="" xmlns:a16="http://schemas.microsoft.com/office/drawing/2014/main" val="1144955868"/>
                    </a:ext>
                  </a:extLst>
                </a:gridCol>
              </a:tblGrid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계산 결과가     이</a:t>
                      </a:r>
                      <a:r>
                        <a:rPr lang="en-US" altLang="ko-KR" sz="1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되는 </a:t>
                      </a:r>
                      <a:r>
                        <a:rPr lang="ko-KR" altLang="en-US" sz="17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뺄셈식</a:t>
                      </a:r>
                      <a:endParaRPr lang="ko-KR" altLang="en-US" sz="1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A18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6609158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45688481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13245484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3634246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30463511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14428422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41175589"/>
                  </a:ext>
                </a:extLst>
              </a:tr>
            </a:tbl>
          </a:graphicData>
        </a:graphic>
      </p:graphicFrame>
      <p:grpSp>
        <p:nvGrpSpPr>
          <p:cNvPr id="52" name="그룹 51">
            <a:extLst>
              <a:ext uri="{FF2B5EF4-FFF2-40B4-BE49-F238E27FC236}">
                <a16:creationId xmlns="" xmlns:a16="http://schemas.microsoft.com/office/drawing/2014/main" id="{0B9EC158-59EB-483A-BFA7-230F6F8FC749}"/>
              </a:ext>
            </a:extLst>
          </p:cNvPr>
          <p:cNvGrpSpPr/>
          <p:nvPr/>
        </p:nvGrpSpPr>
        <p:grpSpPr>
          <a:xfrm flipV="1">
            <a:off x="2878166" y="5056211"/>
            <a:ext cx="1613540" cy="259396"/>
            <a:chOff x="319554" y="1245924"/>
            <a:chExt cx="2636592" cy="423864"/>
          </a:xfrm>
        </p:grpSpPr>
        <p:pic>
          <p:nvPicPr>
            <p:cNvPr id="68" name="Picture 11">
              <a:extLst>
                <a:ext uri="{FF2B5EF4-FFF2-40B4-BE49-F238E27FC236}">
                  <a16:creationId xmlns="" xmlns:a16="http://schemas.microsoft.com/office/drawing/2014/main" id="{339EBDAE-2BE8-47AF-BC1C-2643D3A78A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2">
              <a:extLst>
                <a:ext uri="{FF2B5EF4-FFF2-40B4-BE49-F238E27FC236}">
                  <a16:creationId xmlns="" xmlns:a16="http://schemas.microsoft.com/office/drawing/2014/main" id="{0EB6372F-E837-485F-ABBE-8C00DB9FE7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3">
              <a:extLst>
                <a:ext uri="{FF2B5EF4-FFF2-40B4-BE49-F238E27FC236}">
                  <a16:creationId xmlns="" xmlns:a16="http://schemas.microsoft.com/office/drawing/2014/main" id="{64B6704C-6EFF-4DF1-9155-9B398849DD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14">
              <a:extLst>
                <a:ext uri="{FF2B5EF4-FFF2-40B4-BE49-F238E27FC236}">
                  <a16:creationId xmlns="" xmlns:a16="http://schemas.microsoft.com/office/drawing/2014/main" id="{E3604EBC-6D96-4F91-AAF6-3496E5F5DF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8" name="타원 77">
            <a:extLst>
              <a:ext uri="{FF2B5EF4-FFF2-40B4-BE49-F238E27FC236}">
                <a16:creationId xmlns="" xmlns:a16="http://schemas.microsoft.com/office/drawing/2014/main" id="{5EF5270A-E581-4E4C-9CA7-AC8AEE173AC2}"/>
              </a:ext>
            </a:extLst>
          </p:cNvPr>
          <p:cNvSpPr/>
          <p:nvPr/>
        </p:nvSpPr>
        <p:spPr>
          <a:xfrm>
            <a:off x="2664404" y="49591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ED2BBCD7-3396-4828-A66F-74EA9A3F7AF4}"/>
              </a:ext>
            </a:extLst>
          </p:cNvPr>
          <p:cNvSpPr/>
          <p:nvPr/>
        </p:nvSpPr>
        <p:spPr>
          <a:xfrm>
            <a:off x="1007604" y="2176292"/>
            <a:ext cx="341706" cy="28932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4E194577-D987-4976-9C57-C537CD040FDE}"/>
              </a:ext>
            </a:extLst>
          </p:cNvPr>
          <p:cNvSpPr/>
          <p:nvPr/>
        </p:nvSpPr>
        <p:spPr>
          <a:xfrm>
            <a:off x="4633281" y="2176292"/>
            <a:ext cx="341706" cy="28932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6FE65F96-39C9-4B57-BA74-F1E697D93404}"/>
              </a:ext>
            </a:extLst>
          </p:cNvPr>
          <p:cNvSpPr/>
          <p:nvPr/>
        </p:nvSpPr>
        <p:spPr>
          <a:xfrm>
            <a:off x="-233180" y="2563764"/>
            <a:ext cx="3429031" cy="23158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CB226385-19C3-4756-BA42-376918DF1B85}"/>
              </a:ext>
            </a:extLst>
          </p:cNvPr>
          <p:cNvSpPr/>
          <p:nvPr/>
        </p:nvSpPr>
        <p:spPr>
          <a:xfrm>
            <a:off x="-233180" y="2948234"/>
            <a:ext cx="3429031" cy="23158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5BE4B1E1-8974-4E2E-A604-8846F4176BD6}"/>
              </a:ext>
            </a:extLst>
          </p:cNvPr>
          <p:cNvSpPr/>
          <p:nvPr/>
        </p:nvSpPr>
        <p:spPr>
          <a:xfrm>
            <a:off x="-233180" y="3311216"/>
            <a:ext cx="3429031" cy="23158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9598A748-EA87-4D46-95AB-F226E61C42CC}"/>
              </a:ext>
            </a:extLst>
          </p:cNvPr>
          <p:cNvSpPr/>
          <p:nvPr/>
        </p:nvSpPr>
        <p:spPr>
          <a:xfrm>
            <a:off x="-233180" y="3657135"/>
            <a:ext cx="3429031" cy="23158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F1EC923E-2482-49CB-94A2-24BFAFE1D5EC}"/>
              </a:ext>
            </a:extLst>
          </p:cNvPr>
          <p:cNvSpPr/>
          <p:nvPr/>
        </p:nvSpPr>
        <p:spPr>
          <a:xfrm>
            <a:off x="-233180" y="4020952"/>
            <a:ext cx="3429031" cy="23158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FED5E6FA-3F3F-49A2-86F1-FF2DA6D2E57A}"/>
              </a:ext>
            </a:extLst>
          </p:cNvPr>
          <p:cNvSpPr/>
          <p:nvPr/>
        </p:nvSpPr>
        <p:spPr>
          <a:xfrm>
            <a:off x="-233180" y="4393374"/>
            <a:ext cx="3429031" cy="23158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1C8D468B-5910-41EB-A744-ACF5288B0136}"/>
              </a:ext>
            </a:extLst>
          </p:cNvPr>
          <p:cNvSpPr/>
          <p:nvPr/>
        </p:nvSpPr>
        <p:spPr>
          <a:xfrm>
            <a:off x="3375217" y="2563764"/>
            <a:ext cx="3429031" cy="23158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C4295804-D085-4A1D-8A33-732AB28FFC1A}"/>
              </a:ext>
            </a:extLst>
          </p:cNvPr>
          <p:cNvSpPr/>
          <p:nvPr/>
        </p:nvSpPr>
        <p:spPr>
          <a:xfrm>
            <a:off x="3375217" y="2948234"/>
            <a:ext cx="3429031" cy="23158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153A2A16-90DD-4CD7-B578-85BB3498AE86}"/>
              </a:ext>
            </a:extLst>
          </p:cNvPr>
          <p:cNvSpPr/>
          <p:nvPr/>
        </p:nvSpPr>
        <p:spPr>
          <a:xfrm>
            <a:off x="3375217" y="3311216"/>
            <a:ext cx="3429031" cy="23158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2300A14E-C0B7-4B59-865C-B977D9357156}"/>
              </a:ext>
            </a:extLst>
          </p:cNvPr>
          <p:cNvSpPr/>
          <p:nvPr/>
        </p:nvSpPr>
        <p:spPr>
          <a:xfrm>
            <a:off x="3375217" y="3657135"/>
            <a:ext cx="3429031" cy="23158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1CBBF49C-9AFB-4EB0-9EBF-8E8F1E06BB8F}"/>
              </a:ext>
            </a:extLst>
          </p:cNvPr>
          <p:cNvSpPr/>
          <p:nvPr/>
        </p:nvSpPr>
        <p:spPr>
          <a:xfrm>
            <a:off x="3375217" y="4020952"/>
            <a:ext cx="3429031" cy="23158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99873603-E0E7-4208-9D9F-ECCCF4D1DF38}"/>
              </a:ext>
            </a:extLst>
          </p:cNvPr>
          <p:cNvSpPr/>
          <p:nvPr/>
        </p:nvSpPr>
        <p:spPr>
          <a:xfrm>
            <a:off x="3375217" y="4393374"/>
            <a:ext cx="3429031" cy="23158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52F4807D-DF68-4B23-B3E3-BB2EF09CA62D}"/>
              </a:ext>
            </a:extLst>
          </p:cNvPr>
          <p:cNvSpPr/>
          <p:nvPr/>
        </p:nvSpPr>
        <p:spPr>
          <a:xfrm>
            <a:off x="7020272" y="1736812"/>
            <a:ext cx="695487" cy="19355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044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">
            <a:extLst>
              <a:ext uri="{FF2B5EF4-FFF2-40B4-BE49-F238E27FC236}">
                <a16:creationId xmlns="" xmlns:a16="http://schemas.microsoft.com/office/drawing/2014/main" id="{118E78F3-DD63-4D92-9312-5E0679BB7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624" y="5167032"/>
            <a:ext cx="1147886" cy="380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486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C3EBBBE0-64C0-452F-BF37-ED22F7385FB0}"/>
              </a:ext>
            </a:extLst>
          </p:cNvPr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두 자리 수 중에서 하나를 정하고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그 수가 계산 결과가 되는 여러 가지 덧셈식과 뺄셈식을 규칙적으로 써넣어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40" name="표 39">
            <a:extLst>
              <a:ext uri="{FF2B5EF4-FFF2-40B4-BE49-F238E27FC236}">
                <a16:creationId xmlns="" xmlns:a16="http://schemas.microsoft.com/office/drawing/2014/main" id="{DBEF1F2E-C624-4FDB-B4BE-ED27D91D01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811215"/>
              </p:ext>
            </p:extLst>
          </p:nvPr>
        </p:nvGraphicFramePr>
        <p:xfrm>
          <a:off x="-291460" y="2156789"/>
          <a:ext cx="3535765" cy="254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5765">
                  <a:extLst>
                    <a:ext uri="{9D8B030D-6E8A-4147-A177-3AD203B41FA5}">
                      <a16:colId xmlns="" xmlns:a16="http://schemas.microsoft.com/office/drawing/2014/main" val="1144955868"/>
                    </a:ext>
                  </a:extLst>
                </a:gridCol>
              </a:tblGrid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계산 결과가 </a:t>
                      </a:r>
                      <a:r>
                        <a:rPr lang="en-US" altLang="ko-KR" sz="17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r>
                        <a:rPr lang="ko-KR" altLang="en-US" sz="1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</a:t>
                      </a:r>
                      <a:r>
                        <a:rPr lang="en-US" altLang="ko-KR" sz="1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되는 </a:t>
                      </a:r>
                      <a:r>
                        <a:rPr lang="ko-KR" altLang="en-US" sz="17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덧셈식</a:t>
                      </a:r>
                      <a:endParaRPr lang="ko-KR" altLang="en-US" sz="1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A18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6609158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45688481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13245484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3634246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30463511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14428422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41175589"/>
                  </a:ext>
                </a:extLst>
              </a:tr>
            </a:tbl>
          </a:graphicData>
        </a:graphic>
      </p:graphicFrame>
      <p:graphicFrame>
        <p:nvGraphicFramePr>
          <p:cNvPr id="46" name="표 45">
            <a:extLst>
              <a:ext uri="{FF2B5EF4-FFF2-40B4-BE49-F238E27FC236}">
                <a16:creationId xmlns="" xmlns:a16="http://schemas.microsoft.com/office/drawing/2014/main" id="{C9C19761-702A-493A-9FAB-8C905BCEC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238199"/>
              </p:ext>
            </p:extLst>
          </p:nvPr>
        </p:nvGraphicFramePr>
        <p:xfrm>
          <a:off x="3304287" y="2156789"/>
          <a:ext cx="3604545" cy="254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4545">
                  <a:extLst>
                    <a:ext uri="{9D8B030D-6E8A-4147-A177-3AD203B41FA5}">
                      <a16:colId xmlns="" xmlns:a16="http://schemas.microsoft.com/office/drawing/2014/main" val="1144955868"/>
                    </a:ext>
                  </a:extLst>
                </a:gridCol>
              </a:tblGrid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계산 결과가 </a:t>
                      </a:r>
                      <a:r>
                        <a:rPr lang="en-US" altLang="ko-KR" sz="17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</a:t>
                      </a:r>
                      <a:r>
                        <a:rPr lang="en-US" altLang="ko-KR" sz="1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되는 </a:t>
                      </a:r>
                      <a:r>
                        <a:rPr lang="ko-KR" altLang="en-US" sz="17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뺄셈식</a:t>
                      </a:r>
                      <a:endParaRPr lang="ko-KR" altLang="en-US" sz="1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A18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6609158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45688481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13245484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3634246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30463511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14428422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41175589"/>
                  </a:ext>
                </a:extLst>
              </a:tr>
            </a:tbl>
          </a:graphicData>
        </a:graphic>
      </p:graphicFrame>
      <p:grpSp>
        <p:nvGrpSpPr>
          <p:cNvPr id="52" name="그룹 51">
            <a:extLst>
              <a:ext uri="{FF2B5EF4-FFF2-40B4-BE49-F238E27FC236}">
                <a16:creationId xmlns="" xmlns:a16="http://schemas.microsoft.com/office/drawing/2014/main" id="{0B9EC158-59EB-483A-BFA7-230F6F8FC749}"/>
              </a:ext>
            </a:extLst>
          </p:cNvPr>
          <p:cNvGrpSpPr/>
          <p:nvPr/>
        </p:nvGrpSpPr>
        <p:grpSpPr>
          <a:xfrm flipV="1">
            <a:off x="2878166" y="5056211"/>
            <a:ext cx="1613540" cy="259396"/>
            <a:chOff x="319554" y="1245924"/>
            <a:chExt cx="2636592" cy="423864"/>
          </a:xfrm>
        </p:grpSpPr>
        <p:pic>
          <p:nvPicPr>
            <p:cNvPr id="68" name="Picture 11">
              <a:extLst>
                <a:ext uri="{FF2B5EF4-FFF2-40B4-BE49-F238E27FC236}">
                  <a16:creationId xmlns="" xmlns:a16="http://schemas.microsoft.com/office/drawing/2014/main" id="{339EBDAE-2BE8-47AF-BC1C-2643D3A78A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2">
              <a:extLst>
                <a:ext uri="{FF2B5EF4-FFF2-40B4-BE49-F238E27FC236}">
                  <a16:creationId xmlns="" xmlns:a16="http://schemas.microsoft.com/office/drawing/2014/main" id="{0EB6372F-E837-485F-ABBE-8C00DB9FE7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3">
              <a:extLst>
                <a:ext uri="{FF2B5EF4-FFF2-40B4-BE49-F238E27FC236}">
                  <a16:creationId xmlns="" xmlns:a16="http://schemas.microsoft.com/office/drawing/2014/main" id="{64B6704C-6EFF-4DF1-9155-9B398849DD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14">
              <a:extLst>
                <a:ext uri="{FF2B5EF4-FFF2-40B4-BE49-F238E27FC236}">
                  <a16:creationId xmlns="" xmlns:a16="http://schemas.microsoft.com/office/drawing/2014/main" id="{E3604EBC-6D96-4F91-AAF6-3496E5F5DF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04522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6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C3EBBBE0-64C0-452F-BF37-ED22F7385FB0}"/>
              </a:ext>
            </a:extLst>
          </p:cNvPr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두 자리 수 중에서 하나를 정하고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그 수가 계산 결과가 되는 여러 가지 덧셈식과 뺄셈식을 규칙적으로 써넣어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="" xmlns:a16="http://schemas.microsoft.com/office/drawing/2014/main" id="{0B9EC158-59EB-483A-BFA7-230F6F8FC749}"/>
              </a:ext>
            </a:extLst>
          </p:cNvPr>
          <p:cNvGrpSpPr/>
          <p:nvPr/>
        </p:nvGrpSpPr>
        <p:grpSpPr>
          <a:xfrm flipH="1" flipV="1">
            <a:off x="2878166" y="5056211"/>
            <a:ext cx="1613540" cy="259396"/>
            <a:chOff x="319554" y="1245924"/>
            <a:chExt cx="2636592" cy="423864"/>
          </a:xfrm>
        </p:grpSpPr>
        <p:pic>
          <p:nvPicPr>
            <p:cNvPr id="68" name="Picture 11">
              <a:extLst>
                <a:ext uri="{FF2B5EF4-FFF2-40B4-BE49-F238E27FC236}">
                  <a16:creationId xmlns="" xmlns:a16="http://schemas.microsoft.com/office/drawing/2014/main" id="{339EBDAE-2BE8-47AF-BC1C-2643D3A78A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2">
              <a:extLst>
                <a:ext uri="{FF2B5EF4-FFF2-40B4-BE49-F238E27FC236}">
                  <a16:creationId xmlns="" xmlns:a16="http://schemas.microsoft.com/office/drawing/2014/main" id="{0EB6372F-E837-485F-ABBE-8C00DB9FE7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3">
              <a:extLst>
                <a:ext uri="{FF2B5EF4-FFF2-40B4-BE49-F238E27FC236}">
                  <a16:creationId xmlns="" xmlns:a16="http://schemas.microsoft.com/office/drawing/2014/main" id="{64B6704C-6EFF-4DF1-9155-9B398849DD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14">
              <a:extLst>
                <a:ext uri="{FF2B5EF4-FFF2-40B4-BE49-F238E27FC236}">
                  <a16:creationId xmlns="" xmlns:a16="http://schemas.microsoft.com/office/drawing/2014/main" id="{E3604EBC-6D96-4F91-AAF6-3496E5F5DF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3" name="Picture 12">
            <a:extLst>
              <a:ext uri="{FF2B5EF4-FFF2-40B4-BE49-F238E27FC236}">
                <a16:creationId xmlns="" xmlns:a16="http://schemas.microsoft.com/office/drawing/2014/main" id="{05942CB1-FB52-4883-8949-4B13E9228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3462132"/>
            <a:ext cx="1566492" cy="156649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13">
            <a:extLst>
              <a:ext uri="{FF2B5EF4-FFF2-40B4-BE49-F238E27FC236}">
                <a16:creationId xmlns="" xmlns:a16="http://schemas.microsoft.com/office/drawing/2014/main" id="{D5AFEA2D-93AC-475C-B816-C54C71F6B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669" y="3469561"/>
            <a:ext cx="1566492" cy="156649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직사각형 21">
            <a:extLst>
              <a:ext uri="{FF2B5EF4-FFF2-40B4-BE49-F238E27FC236}">
                <a16:creationId xmlns="" xmlns:a16="http://schemas.microsoft.com/office/drawing/2014/main" id="{C2A9709D-0C02-435D-AE63-C40B8D6F8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1110806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내레이션 없음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일반 말풍선으로 넣고 말풍선 안에 답박스 넣어주세요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말풍선: 모서리가 둥근 사각형 36">
            <a:extLst>
              <a:ext uri="{FF2B5EF4-FFF2-40B4-BE49-F238E27FC236}">
                <a16:creationId xmlns="" xmlns:a16="http://schemas.microsoft.com/office/drawing/2014/main" id="{D1142CEC-573B-4396-BA63-0D138D6FFA9D}"/>
              </a:ext>
            </a:extLst>
          </p:cNvPr>
          <p:cNvSpPr/>
          <p:nvPr/>
        </p:nvSpPr>
        <p:spPr>
          <a:xfrm>
            <a:off x="251519" y="1862508"/>
            <a:ext cx="2883127" cy="1566492"/>
          </a:xfrm>
          <a:prstGeom prst="wedgeRoundRectCallout">
            <a:avLst>
              <a:gd name="adj1" fmla="val 20300"/>
              <a:gd name="adj2" fmla="val 63421"/>
              <a:gd name="adj3" fmla="val 16667"/>
            </a:avLst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더해지는 수가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만큼 커질 때 더하는 수를 어떻게 해야 계산 결과가 같을까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</a:p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6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6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 </a:t>
            </a:r>
            <a:r>
              <a:rPr lang="en-US" altLang="ko-KR" sz="16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6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말풍선: 모서리가 둥근 사각형 38">
            <a:extLst>
              <a:ext uri="{FF2B5EF4-FFF2-40B4-BE49-F238E27FC236}">
                <a16:creationId xmlns="" xmlns:a16="http://schemas.microsoft.com/office/drawing/2014/main" id="{DFEF75D4-090C-4E93-ADDF-95A3DDA1A123}"/>
              </a:ext>
            </a:extLst>
          </p:cNvPr>
          <p:cNvSpPr/>
          <p:nvPr/>
        </p:nvSpPr>
        <p:spPr>
          <a:xfrm>
            <a:off x="3995434" y="1862508"/>
            <a:ext cx="2883127" cy="1566492"/>
          </a:xfrm>
          <a:prstGeom prst="wedgeRoundRectCallout">
            <a:avLst>
              <a:gd name="adj1" fmla="val 4082"/>
              <a:gd name="adj2" fmla="val 63421"/>
              <a:gd name="adj3" fmla="val 16667"/>
            </a:avLst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빼지는 수가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만큼 커질 때 빼는 수를 어떻게 해야 계산 결과가 같을까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</a:p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6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 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r>
              <a:rPr lang="ko-KR" altLang="en-US" sz="16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     ＝</a:t>
            </a:r>
            <a:r>
              <a:rPr lang="en-US" altLang="ko-KR" sz="16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="" xmlns:a16="http://schemas.microsoft.com/office/drawing/2014/main" id="{E334167B-4176-4BD8-949D-293C774A0C8E}"/>
              </a:ext>
            </a:extLst>
          </p:cNvPr>
          <p:cNvSpPr/>
          <p:nvPr/>
        </p:nvSpPr>
        <p:spPr>
          <a:xfrm>
            <a:off x="3283185" y="34190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1439415" y="2996952"/>
            <a:ext cx="432285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68314" y="3174325"/>
            <a:ext cx="360000" cy="355000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 bwMode="auto">
          <a:xfrm>
            <a:off x="5207072" y="2986695"/>
            <a:ext cx="432285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35971" y="3164068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43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575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덧셈식과 뺄셈식에서 규칙을 찾아 빈칸에 알맞은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식을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써넣어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누르면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누르면 전체 한꺼번에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타원 92"/>
          <p:cNvSpPr/>
          <p:nvPr/>
        </p:nvSpPr>
        <p:spPr>
          <a:xfrm>
            <a:off x="5715772" y="50891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="" xmlns:a16="http://schemas.microsoft.com/office/drawing/2014/main" id="{DFEE78A8-C2E1-4208-9AD2-66CB6908A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369644"/>
              </p:ext>
            </p:extLst>
          </p:nvPr>
        </p:nvGraphicFramePr>
        <p:xfrm>
          <a:off x="457415" y="2456892"/>
          <a:ext cx="2855263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5263">
                  <a:extLst>
                    <a:ext uri="{9D8B030D-6E8A-4147-A177-3AD203B41FA5}">
                      <a16:colId xmlns="" xmlns:a16="http://schemas.microsoft.com/office/drawing/2014/main" val="1144955868"/>
                    </a:ext>
                  </a:extLst>
                </a:gridCol>
              </a:tblGrid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덧셈식</a:t>
                      </a:r>
                      <a:endParaRPr lang="ko-KR" altLang="en-US" sz="1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A18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6609158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45688481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13245484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3634246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30463511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="" xmlns:a16="http://schemas.microsoft.com/office/drawing/2014/main" id="{82D7DE16-D0A8-4AA8-B74D-4D2A67D29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408258"/>
              </p:ext>
            </p:extLst>
          </p:nvPr>
        </p:nvGraphicFramePr>
        <p:xfrm>
          <a:off x="3720841" y="2456892"/>
          <a:ext cx="2855263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5263">
                  <a:extLst>
                    <a:ext uri="{9D8B030D-6E8A-4147-A177-3AD203B41FA5}">
                      <a16:colId xmlns="" xmlns:a16="http://schemas.microsoft.com/office/drawing/2014/main" val="1144955868"/>
                    </a:ext>
                  </a:extLst>
                </a:gridCol>
              </a:tblGrid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뺄셈식</a:t>
                      </a:r>
                      <a:endParaRPr lang="ko-KR" altLang="en-US" sz="1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A18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6609158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45688481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13245484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3634246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30463511"/>
                  </a:ext>
                </a:extLst>
              </a:tr>
            </a:tbl>
          </a:graphicData>
        </a:graphic>
      </p:graphicFrame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086E610E-B5E3-4122-905A-ABBCD2BDA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6759" y="3922305"/>
            <a:ext cx="360000" cy="3550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="" xmlns:a16="http://schemas.microsoft.com/office/drawing/2014/main" id="{4752DBA0-AED1-41A5-8A45-9481C19FE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310" y="3878145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455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/>
        </p:nvSpPr>
        <p:spPr>
          <a:xfrm>
            <a:off x="475471" y="4035487"/>
            <a:ext cx="6229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주사위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굴려서 나온 두 수의 합이           이 되는 덧셈식을 찾을 수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cdata2.tsherpa.co.kr/tsherpa/MultiMedia/Flash/2020/curri/index.html?flashxmlnum=yuni4856&amp;classa=A8-C1-41-MM-MM-04-07-05-0-0-0-0&amp;classno=MM_41_04/suh_0401_06_0005/suh_0401_06_0005_301_1.html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계산식에서 규칙 찾기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2" name="직사각형 51"/>
          <p:cNvSpPr/>
          <p:nvPr/>
        </p:nvSpPr>
        <p:spPr bwMode="auto">
          <a:xfrm>
            <a:off x="4535996" y="4026503"/>
            <a:ext cx="632909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99" y="413820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8905" y="3849003"/>
            <a:ext cx="360000" cy="355000"/>
          </a:xfrm>
          <a:prstGeom prst="rect">
            <a:avLst/>
          </a:prstGeom>
        </p:spPr>
      </p:pic>
      <p:graphicFrame>
        <p:nvGraphicFramePr>
          <p:cNvPr id="29" name="표 28">
            <a:extLst>
              <a:ext uri="{FF2B5EF4-FFF2-40B4-BE49-F238E27FC236}">
                <a16:creationId xmlns="" xmlns:a16="http://schemas.microsoft.com/office/drawing/2014/main" id="{146BC5BF-B64C-4656-BE4E-E47B8E857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515169"/>
              </p:ext>
            </p:extLst>
          </p:nvPr>
        </p:nvGraphicFramePr>
        <p:xfrm>
          <a:off x="1015782" y="2040071"/>
          <a:ext cx="5149282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4641">
                  <a:extLst>
                    <a:ext uri="{9D8B030D-6E8A-4147-A177-3AD203B41FA5}">
                      <a16:colId xmlns="" xmlns:a16="http://schemas.microsoft.com/office/drawing/2014/main" val="1144955868"/>
                    </a:ext>
                  </a:extLst>
                </a:gridCol>
                <a:gridCol w="2574641">
                  <a:extLst>
                    <a:ext uri="{9D8B030D-6E8A-4147-A177-3AD203B41FA5}">
                      <a16:colId xmlns="" xmlns:a16="http://schemas.microsoft.com/office/drawing/2014/main" val="824130456"/>
                    </a:ext>
                  </a:extLst>
                </a:gridCol>
              </a:tblGrid>
              <a:tr h="32832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덧셈식</a:t>
                      </a:r>
                      <a:r>
                        <a:rPr lang="en-US" altLang="ko-KR" sz="17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700" b="0" smtClean="0">
                          <a:solidFill>
                            <a:schemeClr val="accent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r>
                        <a:rPr lang="ko-KR" altLang="en-US" sz="17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ko-KR" altLang="en-US" sz="1700" b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△</a:t>
                      </a:r>
                      <a:r>
                        <a:rPr lang="ko-KR" altLang="en-US" sz="17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ko-KR" altLang="en-US" sz="1700" b="0" smtClean="0">
                          <a:solidFill>
                            <a:schemeClr val="accent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r>
                        <a:rPr lang="en-US" altLang="ko-KR" sz="1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A18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6609158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45688481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13245484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363424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D1B8EDCD-C1EF-4094-A578-3390921AE7A7}"/>
              </a:ext>
            </a:extLst>
          </p:cNvPr>
          <p:cNvSpPr txBox="1"/>
          <p:nvPr/>
        </p:nvSpPr>
        <p:spPr>
          <a:xfrm>
            <a:off x="1547664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="" xmlns:a16="http://schemas.microsoft.com/office/drawing/2014/main" id="{2AB98ACE-950F-4A11-8B47-C3400D23F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360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="" xmlns:a16="http://schemas.microsoft.com/office/drawing/2014/main" id="{8D3278FC-B6AA-4BE8-9CF7-A4E28AE61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059" y="3912261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">
            <a:extLst>
              <a:ext uri="{FF2B5EF4-FFF2-40B4-BE49-F238E27FC236}">
                <a16:creationId xmlns="" xmlns:a16="http://schemas.microsoft.com/office/drawing/2014/main" id="{70B65AD1-46EF-43CD-9830-222FCE948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1D5E355A-150C-431C-B370-979B3F391F9F}"/>
              </a:ext>
            </a:extLst>
          </p:cNvPr>
          <p:cNvSpPr/>
          <p:nvPr/>
        </p:nvSpPr>
        <p:spPr>
          <a:xfrm>
            <a:off x="2193875" y="3891597"/>
            <a:ext cx="140775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134~135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쪽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841BE5CE-0007-4726-A723-A22F0150B983}"/>
              </a:ext>
            </a:extLst>
          </p:cNvPr>
          <p:cNvSpPr/>
          <p:nvPr/>
        </p:nvSpPr>
        <p:spPr>
          <a:xfrm>
            <a:off x="4871846" y="3897052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88~89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DEF41981-CCA1-45BA-A87E-7CE7DEE34D47}"/>
              </a:ext>
            </a:extLst>
          </p:cNvPr>
          <p:cNvSpPr txBox="1"/>
          <p:nvPr/>
        </p:nvSpPr>
        <p:spPr>
          <a:xfrm>
            <a:off x="7018371" y="958533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엑스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모서리가 둥근 직사각형 1">
            <a:extLst>
              <a:ext uri="{FF2B5EF4-FFF2-40B4-BE49-F238E27FC236}">
                <a16:creationId xmlns="" xmlns:a16="http://schemas.microsoft.com/office/drawing/2014/main" id="{2F8DFB4E-CE9F-46BB-9FF2-D3FBA3DC25B6}"/>
              </a:ext>
            </a:extLst>
          </p:cNvPr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Picture 3">
            <a:extLst>
              <a:ext uri="{FF2B5EF4-FFF2-40B4-BE49-F238E27FC236}">
                <a16:creationId xmlns="" xmlns:a16="http://schemas.microsoft.com/office/drawing/2014/main" id="{D7DC6775-4E93-482D-89B2-4CE496009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8A073CCB-CB8A-4F4E-8A97-661282704FDD}"/>
              </a:ext>
            </a:extLst>
          </p:cNvPr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계산기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="" xmlns:a16="http://schemas.microsoft.com/office/drawing/2014/main" id="{F436FC45-5A4D-4FE4-A0CF-CED350709366}"/>
              </a:ext>
            </a:extLst>
          </p:cNvPr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(4-1-6)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2_05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순서도: 대체 처리 42"/>
          <p:cNvSpPr/>
          <p:nvPr/>
        </p:nvSpPr>
        <p:spPr>
          <a:xfrm>
            <a:off x="62137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61748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569098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65212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15327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11441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62138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58251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08367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04480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5494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5105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01753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297866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247982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440952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FCC9C6B9-9AC5-4AF1-8486-F21C2E6ABA58}"/>
              </a:ext>
            </a:extLst>
          </p:cNvPr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(4-1-6)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2_05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 (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5" name="Picture 6">
            <a:extLst>
              <a:ext uri="{FF2B5EF4-FFF2-40B4-BE49-F238E27FC236}">
                <a16:creationId xmlns="" xmlns:a16="http://schemas.microsoft.com/office/drawing/2014/main" id="{F1A345DA-3EAB-4EAC-833F-7B45DF215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792" y="517913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타원 96">
            <a:extLst>
              <a:ext uri="{FF2B5EF4-FFF2-40B4-BE49-F238E27FC236}">
                <a16:creationId xmlns="" xmlns:a16="http://schemas.microsoft.com/office/drawing/2014/main" id="{76D7DDF6-1D0D-4769-9997-5A16FAA86A58}"/>
              </a:ext>
            </a:extLst>
          </p:cNvPr>
          <p:cNvSpPr/>
          <p:nvPr/>
        </p:nvSpPr>
        <p:spPr>
          <a:xfrm>
            <a:off x="198122" y="51531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8" name="Picture 2">
            <a:extLst>
              <a:ext uri="{FF2B5EF4-FFF2-40B4-BE49-F238E27FC236}">
                <a16:creationId xmlns="" xmlns:a16="http://schemas.microsoft.com/office/drawing/2014/main" id="{6861D821-4F70-406B-BF54-23D577293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20" y="5226047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타원 92">
            <a:extLst>
              <a:ext uri="{FF2B5EF4-FFF2-40B4-BE49-F238E27FC236}">
                <a16:creationId xmlns="" xmlns:a16="http://schemas.microsoft.com/office/drawing/2014/main" id="{285EC412-BDC3-4D10-9AF0-D1B018115D09}"/>
              </a:ext>
            </a:extLst>
          </p:cNvPr>
          <p:cNvSpPr/>
          <p:nvPr/>
        </p:nvSpPr>
        <p:spPr>
          <a:xfrm>
            <a:off x="6597068" y="52088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8" name="Picture 12">
            <a:extLst>
              <a:ext uri="{FF2B5EF4-FFF2-40B4-BE49-F238E27FC236}">
                <a16:creationId xmlns="" xmlns:a16="http://schemas.microsoft.com/office/drawing/2014/main" id="{FDB77CAF-BB2C-4B4C-9D49-A1A018A85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823" y="519319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TextBox 43">
            <a:extLst>
              <a:ext uri="{FF2B5EF4-FFF2-40B4-BE49-F238E27FC236}">
                <a16:creationId xmlns="" xmlns:a16="http://schemas.microsoft.com/office/drawing/2014/main" id="{15083AB6-D9CE-4B7F-BBC5-A1924FB304D8}"/>
              </a:ext>
            </a:extLst>
          </p:cNvPr>
          <p:cNvSpPr txBox="1"/>
          <p:nvPr/>
        </p:nvSpPr>
        <p:spPr>
          <a:xfrm>
            <a:off x="634456" y="1515792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뺄셈식에서 규칙을 찾아 계산 결과가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 되는 뺄셈식을 만들어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4" name="Picture 2">
            <a:extLst>
              <a:ext uri="{FF2B5EF4-FFF2-40B4-BE49-F238E27FC236}">
                <a16:creationId xmlns="" xmlns:a16="http://schemas.microsoft.com/office/drawing/2014/main" id="{B5FB5379-291D-44C9-89E3-0E552D1F4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33" y="165564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9" name="표 98">
            <a:extLst>
              <a:ext uri="{FF2B5EF4-FFF2-40B4-BE49-F238E27FC236}">
                <a16:creationId xmlns="" xmlns:a16="http://schemas.microsoft.com/office/drawing/2014/main" id="{44196BAE-A801-47CD-8B57-84E90946E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264425"/>
              </p:ext>
            </p:extLst>
          </p:nvPr>
        </p:nvGraphicFramePr>
        <p:xfrm>
          <a:off x="1727252" y="2363652"/>
          <a:ext cx="3726342" cy="254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6342">
                  <a:extLst>
                    <a:ext uri="{9D8B030D-6E8A-4147-A177-3AD203B41FA5}">
                      <a16:colId xmlns="" xmlns:a16="http://schemas.microsoft.com/office/drawing/2014/main" val="1144955868"/>
                    </a:ext>
                  </a:extLst>
                </a:gridCol>
              </a:tblGrid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뺄셈식</a:t>
                      </a:r>
                      <a:endParaRPr lang="ko-KR" altLang="en-US" sz="1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A18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6609158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45688481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13245484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3634246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9998630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82262183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24714237"/>
                  </a:ext>
                </a:extLst>
              </a:tr>
            </a:tbl>
          </a:graphicData>
        </a:graphic>
      </p:graphicFrame>
      <p:sp>
        <p:nvSpPr>
          <p:cNvPr id="100" name="타원 99">
            <a:extLst>
              <a:ext uri="{FF2B5EF4-FFF2-40B4-BE49-F238E27FC236}">
                <a16:creationId xmlns="" xmlns:a16="http://schemas.microsoft.com/office/drawing/2014/main" id="{F21ADAE0-833F-4DD5-89E6-E1708FF583F1}"/>
              </a:ext>
            </a:extLst>
          </p:cNvPr>
          <p:cNvSpPr/>
          <p:nvPr/>
        </p:nvSpPr>
        <p:spPr>
          <a:xfrm>
            <a:off x="5292080" y="50799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5758" y="3494003"/>
            <a:ext cx="360000" cy="3550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5758" y="3849003"/>
            <a:ext cx="360000" cy="3550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5758" y="4204003"/>
            <a:ext cx="360000" cy="3550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5758" y="4559003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489627"/>
              </p:ext>
            </p:extLst>
          </p:nvPr>
        </p:nvGraphicFramePr>
        <p:xfrm>
          <a:off x="179388" y="654012"/>
          <a:ext cx="8774172" cy="4724208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상자 속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마법책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132~133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86~87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suh_p_0401_06_0005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상자에 쓰여 있는 덧셈식과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뺄셈식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86~87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suh_p_0401_06_0005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suh_p_0401_06_0005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덧셈식과 뺄셈식에서 규칙 찾기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86~87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suh_p_0401_06_0005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규칙을 정하여 덧셈식과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뺄셈식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만들기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86~87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suh_p_0401_06_0005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덧셈식과 뺄셈식에서 규칙을 찾아 문제 해결하기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86~87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suh_p_0401_06_0005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suh_p_0401_06_0005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suh_p_0401_06_0005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suh_p_0401_06_0005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선택 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 융합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·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융합 자료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도형수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suh_p_0401_06_0005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_402_1.html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순서도: 대체 처리 42"/>
          <p:cNvSpPr/>
          <p:nvPr/>
        </p:nvSpPr>
        <p:spPr>
          <a:xfrm>
            <a:off x="62137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61748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569098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65212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15327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11441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62138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58251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08367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04480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5494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5105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01753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297866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247982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440952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95" name="Picture 6">
            <a:extLst>
              <a:ext uri="{FF2B5EF4-FFF2-40B4-BE49-F238E27FC236}">
                <a16:creationId xmlns="" xmlns:a16="http://schemas.microsoft.com/office/drawing/2014/main" id="{F1A345DA-3EAB-4EAC-833F-7B45DF215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792" y="517913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2">
            <a:extLst>
              <a:ext uri="{FF2B5EF4-FFF2-40B4-BE49-F238E27FC236}">
                <a16:creationId xmlns="" xmlns:a16="http://schemas.microsoft.com/office/drawing/2014/main" id="{6861D821-4F70-406B-BF54-23D577293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20" y="5226047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12">
            <a:extLst>
              <a:ext uri="{FF2B5EF4-FFF2-40B4-BE49-F238E27FC236}">
                <a16:creationId xmlns="" xmlns:a16="http://schemas.microsoft.com/office/drawing/2014/main" id="{FDB77CAF-BB2C-4B4C-9D49-A1A018A85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823" y="519319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TextBox 43">
            <a:extLst>
              <a:ext uri="{FF2B5EF4-FFF2-40B4-BE49-F238E27FC236}">
                <a16:creationId xmlns="" xmlns:a16="http://schemas.microsoft.com/office/drawing/2014/main" id="{15083AB6-D9CE-4B7F-BBC5-A1924FB304D8}"/>
              </a:ext>
            </a:extLst>
          </p:cNvPr>
          <p:cNvSpPr txBox="1"/>
          <p:nvPr/>
        </p:nvSpPr>
        <p:spPr>
          <a:xfrm>
            <a:off x="634456" y="1515792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뺄셈식에서 규칙을 찾아 계산 결과가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 되는 뺄셈식을 만들어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4" name="Picture 2">
            <a:extLst>
              <a:ext uri="{FF2B5EF4-FFF2-40B4-BE49-F238E27FC236}">
                <a16:creationId xmlns="" xmlns:a16="http://schemas.microsoft.com/office/drawing/2014/main" id="{B5FB5379-291D-44C9-89E3-0E552D1F4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33" y="165564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9" name="표 98">
            <a:extLst>
              <a:ext uri="{FF2B5EF4-FFF2-40B4-BE49-F238E27FC236}">
                <a16:creationId xmlns="" xmlns:a16="http://schemas.microsoft.com/office/drawing/2014/main" id="{44196BAE-A801-47CD-8B57-84E90946EBDC}"/>
              </a:ext>
            </a:extLst>
          </p:cNvPr>
          <p:cNvGraphicFramePr>
            <a:graphicFrameLocks noGrp="1"/>
          </p:cNvGraphicFramePr>
          <p:nvPr/>
        </p:nvGraphicFramePr>
        <p:xfrm>
          <a:off x="1727252" y="2363652"/>
          <a:ext cx="3726342" cy="254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6342">
                  <a:extLst>
                    <a:ext uri="{9D8B030D-6E8A-4147-A177-3AD203B41FA5}">
                      <a16:colId xmlns="" xmlns:a16="http://schemas.microsoft.com/office/drawing/2014/main" val="1144955868"/>
                    </a:ext>
                  </a:extLst>
                </a:gridCol>
              </a:tblGrid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뺄셈식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A18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6609158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45688481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13245484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3634246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9998630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82262183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24714237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B26B8676-974D-4403-856E-561DE8643DD9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A4C40585-B457-4F1B-B950-362CDD7B40CB}"/>
              </a:ext>
            </a:extLst>
          </p:cNvPr>
          <p:cNvSpPr/>
          <p:nvPr/>
        </p:nvSpPr>
        <p:spPr>
          <a:xfrm>
            <a:off x="217168" y="3538490"/>
            <a:ext cx="6667165" cy="154669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57">
            <a:extLst>
              <a:ext uri="{FF2B5EF4-FFF2-40B4-BE49-F238E27FC236}">
                <a16:creationId xmlns="" xmlns:a16="http://schemas.microsoft.com/office/drawing/2014/main" id="{570E07D0-DE7E-4F68-A6A1-2E50C597A6B8}"/>
              </a:ext>
            </a:extLst>
          </p:cNvPr>
          <p:cNvSpPr/>
          <p:nvPr/>
        </p:nvSpPr>
        <p:spPr>
          <a:xfrm>
            <a:off x="430858" y="3404529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37" name="직각 삼각형 36">
            <a:extLst>
              <a:ext uri="{FF2B5EF4-FFF2-40B4-BE49-F238E27FC236}">
                <a16:creationId xmlns="" xmlns:a16="http://schemas.microsoft.com/office/drawing/2014/main" id="{03F07BBB-203D-4AA7-81E0-D4A725EF1B66}"/>
              </a:ext>
            </a:extLst>
          </p:cNvPr>
          <p:cNvSpPr/>
          <p:nvPr/>
        </p:nvSpPr>
        <p:spPr>
          <a:xfrm flipH="1" flipV="1">
            <a:off x="5040052" y="508518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TextBox 43">
            <a:extLst>
              <a:ext uri="{FF2B5EF4-FFF2-40B4-BE49-F238E27FC236}">
                <a16:creationId xmlns="" xmlns:a16="http://schemas.microsoft.com/office/drawing/2014/main" id="{82AC12E0-8382-49F3-834D-7CDFD1D38BB4}"/>
              </a:ext>
            </a:extLst>
          </p:cNvPr>
          <p:cNvSpPr txBox="1"/>
          <p:nvPr/>
        </p:nvSpPr>
        <p:spPr>
          <a:xfrm>
            <a:off x="495309" y="3979680"/>
            <a:ext cx="625002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빼지는 수가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씩 작아지고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빼는 수도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씩 작아질 때 계산 결과는 같습니다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3526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순서도: 대체 처리 46"/>
          <p:cNvSpPr/>
          <p:nvPr/>
        </p:nvSpPr>
        <p:spPr>
          <a:xfrm>
            <a:off x="62497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108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2699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68812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18928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5041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5738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1851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1967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08080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58543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4656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5353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1466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1582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47695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24" name="타원 123">
            <a:extLst>
              <a:ext uri="{FF2B5EF4-FFF2-40B4-BE49-F238E27FC236}">
                <a16:creationId xmlns="" xmlns:a16="http://schemas.microsoft.com/office/drawing/2014/main" id="{92A7F340-704F-4A09-A291-18E55110C5E7}"/>
              </a:ext>
            </a:extLst>
          </p:cNvPr>
          <p:cNvSpPr/>
          <p:nvPr/>
        </p:nvSpPr>
        <p:spPr>
          <a:xfrm>
            <a:off x="198122" y="51531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5" name="Picture 2">
            <a:extLst>
              <a:ext uri="{FF2B5EF4-FFF2-40B4-BE49-F238E27FC236}">
                <a16:creationId xmlns="" xmlns:a16="http://schemas.microsoft.com/office/drawing/2014/main" id="{1FB0687F-0599-4AB0-9502-010C986D7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20" y="5226047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Picture 6">
            <a:extLst>
              <a:ext uri="{FF2B5EF4-FFF2-40B4-BE49-F238E27FC236}">
                <a16:creationId xmlns="" xmlns:a16="http://schemas.microsoft.com/office/drawing/2014/main" id="{27FAEB9F-7377-4FA9-A955-B04E4BE59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792" y="517913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타원 97">
            <a:extLst>
              <a:ext uri="{FF2B5EF4-FFF2-40B4-BE49-F238E27FC236}">
                <a16:creationId xmlns="" xmlns:a16="http://schemas.microsoft.com/office/drawing/2014/main" id="{543465A1-7835-4F92-A977-11B33C962B4E}"/>
              </a:ext>
            </a:extLst>
          </p:cNvPr>
          <p:cNvSpPr/>
          <p:nvPr/>
        </p:nvSpPr>
        <p:spPr>
          <a:xfrm>
            <a:off x="6597068" y="52088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0" name="Picture 12">
            <a:extLst>
              <a:ext uri="{FF2B5EF4-FFF2-40B4-BE49-F238E27FC236}">
                <a16:creationId xmlns="" xmlns:a16="http://schemas.microsoft.com/office/drawing/2014/main" id="{6288BEB0-C6F0-4453-8AF4-F69BA45D3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823" y="519319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2" name="표 101">
            <a:extLst>
              <a:ext uri="{FF2B5EF4-FFF2-40B4-BE49-F238E27FC236}">
                <a16:creationId xmlns="" xmlns:a16="http://schemas.microsoft.com/office/drawing/2014/main" id="{5E39C718-38D9-4F4E-854B-33A57FB6A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24343"/>
              </p:ext>
            </p:extLst>
          </p:nvPr>
        </p:nvGraphicFramePr>
        <p:xfrm>
          <a:off x="1727252" y="2363652"/>
          <a:ext cx="3315943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5943">
                  <a:extLst>
                    <a:ext uri="{9D8B030D-6E8A-4147-A177-3AD203B41FA5}">
                      <a16:colId xmlns="" xmlns:a16="http://schemas.microsoft.com/office/drawing/2014/main" val="1144955868"/>
                    </a:ext>
                  </a:extLst>
                </a:gridCol>
              </a:tblGrid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4500</a:t>
                      </a:r>
                      <a:r>
                        <a:rPr lang="ko-KR" altLang="en-US" sz="17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sz="17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1300</a:t>
                      </a:r>
                      <a:r>
                        <a:rPr lang="ko-KR" altLang="en-US" sz="17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7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5800</a:t>
                      </a:r>
                      <a:endParaRPr lang="ko-KR" altLang="en-US" sz="1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6609158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4500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2300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6800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45688481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4500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3300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7800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13245484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4500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4300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8800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3634246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4500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5300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9800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99986308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BDCF51B4-58D0-4DAA-AD84-C9DBE11BA7AD}"/>
              </a:ext>
            </a:extLst>
          </p:cNvPr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(4-1-6)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2_05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 (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="" xmlns:a16="http://schemas.microsoft.com/office/drawing/2014/main" id="{B2B6EDB0-AF29-4C49-9F86-80C48945F9DE}"/>
              </a:ext>
            </a:extLst>
          </p:cNvPr>
          <p:cNvSpPr/>
          <p:nvPr/>
        </p:nvSpPr>
        <p:spPr>
          <a:xfrm>
            <a:off x="5222140" y="52305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TextBox 43">
            <a:extLst>
              <a:ext uri="{FF2B5EF4-FFF2-40B4-BE49-F238E27FC236}">
                <a16:creationId xmlns="" xmlns:a16="http://schemas.microsoft.com/office/drawing/2014/main" id="{07A753F2-8D5E-4D2B-B912-FBA1FB113B7E}"/>
              </a:ext>
            </a:extLst>
          </p:cNvPr>
          <p:cNvSpPr txBox="1"/>
          <p:nvPr/>
        </p:nvSpPr>
        <p:spPr>
          <a:xfrm>
            <a:off x="634456" y="1515792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덧셈식에서 규칙을 찾아 빈칸에 알맞은 식을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6" name="Picture 2">
            <a:extLst>
              <a:ext uri="{FF2B5EF4-FFF2-40B4-BE49-F238E27FC236}">
                <a16:creationId xmlns="" xmlns:a16="http://schemas.microsoft.com/office/drawing/2014/main" id="{8233DBBE-86F4-4BA3-8C74-B08B88592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33" y="165564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그림 106">
            <a:extLst>
              <a:ext uri="{FF2B5EF4-FFF2-40B4-BE49-F238E27FC236}">
                <a16:creationId xmlns="" xmlns:a16="http://schemas.microsoft.com/office/drawing/2014/main" id="{F90BF4BF-4E9F-40D7-BFE6-392559F507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4255" y="3360332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순서도: 대체 처리 46"/>
          <p:cNvSpPr/>
          <p:nvPr/>
        </p:nvSpPr>
        <p:spPr>
          <a:xfrm>
            <a:off x="62497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108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2699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68812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18928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5041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5738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1851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1967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08080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58543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4656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5353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1466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1582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47695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125" name="Picture 2">
            <a:extLst>
              <a:ext uri="{FF2B5EF4-FFF2-40B4-BE49-F238E27FC236}">
                <a16:creationId xmlns="" xmlns:a16="http://schemas.microsoft.com/office/drawing/2014/main" id="{1FB0687F-0599-4AB0-9502-010C986D7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20" y="5226047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Picture 6">
            <a:extLst>
              <a:ext uri="{FF2B5EF4-FFF2-40B4-BE49-F238E27FC236}">
                <a16:creationId xmlns="" xmlns:a16="http://schemas.microsoft.com/office/drawing/2014/main" id="{27FAEB9F-7377-4FA9-A955-B04E4BE59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792" y="517913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12">
            <a:extLst>
              <a:ext uri="{FF2B5EF4-FFF2-40B4-BE49-F238E27FC236}">
                <a16:creationId xmlns="" xmlns:a16="http://schemas.microsoft.com/office/drawing/2014/main" id="{6288BEB0-C6F0-4453-8AF4-F69BA45D3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823" y="519319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2" name="표 101">
            <a:extLst>
              <a:ext uri="{FF2B5EF4-FFF2-40B4-BE49-F238E27FC236}">
                <a16:creationId xmlns="" xmlns:a16="http://schemas.microsoft.com/office/drawing/2014/main" id="{5E39C718-38D9-4F4E-854B-33A57FB6A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888047"/>
              </p:ext>
            </p:extLst>
          </p:nvPr>
        </p:nvGraphicFramePr>
        <p:xfrm>
          <a:off x="1727252" y="2363652"/>
          <a:ext cx="3315943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5943">
                  <a:extLst>
                    <a:ext uri="{9D8B030D-6E8A-4147-A177-3AD203B41FA5}">
                      <a16:colId xmlns="" xmlns:a16="http://schemas.microsoft.com/office/drawing/2014/main" val="1144955868"/>
                    </a:ext>
                  </a:extLst>
                </a:gridCol>
              </a:tblGrid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4500</a:t>
                      </a:r>
                      <a:r>
                        <a:rPr lang="ko-KR" altLang="en-US" sz="17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sz="17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1300</a:t>
                      </a:r>
                      <a:r>
                        <a:rPr lang="ko-KR" altLang="en-US" sz="17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7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5800</a:t>
                      </a:r>
                      <a:endParaRPr lang="ko-KR" altLang="en-US" sz="1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6609158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4500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2300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6800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45688481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4500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3300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7800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13245484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4500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4300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8800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3634246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4500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5300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9800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99986308"/>
                  </a:ext>
                </a:extLst>
              </a:tr>
            </a:tbl>
          </a:graphicData>
        </a:graphic>
      </p:graphicFrame>
      <p:sp>
        <p:nvSpPr>
          <p:cNvPr id="105" name="TextBox 43">
            <a:extLst>
              <a:ext uri="{FF2B5EF4-FFF2-40B4-BE49-F238E27FC236}">
                <a16:creationId xmlns="" xmlns:a16="http://schemas.microsoft.com/office/drawing/2014/main" id="{07A753F2-8D5E-4D2B-B912-FBA1FB113B7E}"/>
              </a:ext>
            </a:extLst>
          </p:cNvPr>
          <p:cNvSpPr txBox="1"/>
          <p:nvPr/>
        </p:nvSpPr>
        <p:spPr>
          <a:xfrm>
            <a:off x="634456" y="1515792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덧셈식에서 규칙을 찾아 빈칸에 알맞은 식을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6" name="Picture 2">
            <a:extLst>
              <a:ext uri="{FF2B5EF4-FFF2-40B4-BE49-F238E27FC236}">
                <a16:creationId xmlns="" xmlns:a16="http://schemas.microsoft.com/office/drawing/2014/main" id="{8233DBBE-86F4-4BA3-8C74-B08B88592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33" y="165564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그림 106">
            <a:extLst>
              <a:ext uri="{FF2B5EF4-FFF2-40B4-BE49-F238E27FC236}">
                <a16:creationId xmlns="" xmlns:a16="http://schemas.microsoft.com/office/drawing/2014/main" id="{F90BF4BF-4E9F-40D7-BFE6-392559F507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4255" y="3360332"/>
            <a:ext cx="360000" cy="3550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8EA875D9-B6AF-4C85-86BD-1BAF44CF3F1C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A147F077-E682-4368-B8B3-AE2AC2E512E3}"/>
              </a:ext>
            </a:extLst>
          </p:cNvPr>
          <p:cNvSpPr/>
          <p:nvPr/>
        </p:nvSpPr>
        <p:spPr>
          <a:xfrm>
            <a:off x="217168" y="3538490"/>
            <a:ext cx="6667165" cy="154669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57">
            <a:extLst>
              <a:ext uri="{FF2B5EF4-FFF2-40B4-BE49-F238E27FC236}">
                <a16:creationId xmlns="" xmlns:a16="http://schemas.microsoft.com/office/drawing/2014/main" id="{859A1A23-BD73-4BD1-A9FF-F2ADDB47F0A6}"/>
              </a:ext>
            </a:extLst>
          </p:cNvPr>
          <p:cNvSpPr/>
          <p:nvPr/>
        </p:nvSpPr>
        <p:spPr>
          <a:xfrm>
            <a:off x="430858" y="3404529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37" name="직각 삼각형 36">
            <a:extLst>
              <a:ext uri="{FF2B5EF4-FFF2-40B4-BE49-F238E27FC236}">
                <a16:creationId xmlns="" xmlns:a16="http://schemas.microsoft.com/office/drawing/2014/main" id="{4C7F1325-9002-43E2-94DC-749242C40C9B}"/>
              </a:ext>
            </a:extLst>
          </p:cNvPr>
          <p:cNvSpPr/>
          <p:nvPr/>
        </p:nvSpPr>
        <p:spPr>
          <a:xfrm flipH="1" flipV="1">
            <a:off x="5040052" y="508518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TextBox 43">
            <a:extLst>
              <a:ext uri="{FF2B5EF4-FFF2-40B4-BE49-F238E27FC236}">
                <a16:creationId xmlns="" xmlns:a16="http://schemas.microsoft.com/office/drawing/2014/main" id="{E565BEFC-D886-40D0-A7F3-169F06ACE482}"/>
              </a:ext>
            </a:extLst>
          </p:cNvPr>
          <p:cNvSpPr txBox="1"/>
          <p:nvPr/>
        </p:nvSpPr>
        <p:spPr>
          <a:xfrm>
            <a:off x="495309" y="3979680"/>
            <a:ext cx="611088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덧셈식에서 규칙은 더하는 수가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씩 커지는 것이므로 빈칸에 알맞은 </a:t>
            </a:r>
            <a:r>
              <a:rPr lang="ko-KR" altLang="en-US" sz="1600" spc="-150">
                <a:latin typeface="맑은 고딕" pitchFamily="50" charset="-127"/>
                <a:ea typeface="맑은 고딕" pitchFamily="50" charset="-127"/>
              </a:rPr>
              <a:t>식은 </a:t>
            </a:r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4500</a:t>
            </a:r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4300</a:t>
            </a:r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8800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2954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순서도: 대체 처리 69"/>
          <p:cNvSpPr/>
          <p:nvPr/>
        </p:nvSpPr>
        <p:spPr>
          <a:xfrm>
            <a:off x="628573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624686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576299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72412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2528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8641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69339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65452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15568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11681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62143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58256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08953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05067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255182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1296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7" name="Picture 6">
            <a:extLst>
              <a:ext uri="{FF2B5EF4-FFF2-40B4-BE49-F238E27FC236}">
                <a16:creationId xmlns="" xmlns:a16="http://schemas.microsoft.com/office/drawing/2014/main" id="{71278698-436E-4FF4-B3F4-30AF903B9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5489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2">
            <a:extLst>
              <a:ext uri="{FF2B5EF4-FFF2-40B4-BE49-F238E27FC236}">
                <a16:creationId xmlns="" xmlns:a16="http://schemas.microsoft.com/office/drawing/2014/main" id="{DF3F30A0-FE9C-44EA-B426-631B04EBB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21054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타원 74">
            <a:extLst>
              <a:ext uri="{FF2B5EF4-FFF2-40B4-BE49-F238E27FC236}">
                <a16:creationId xmlns="" xmlns:a16="http://schemas.microsoft.com/office/drawing/2014/main" id="{4D60F587-A735-4491-A601-85C136DE8B41}"/>
              </a:ext>
            </a:extLst>
          </p:cNvPr>
          <p:cNvSpPr/>
          <p:nvPr/>
        </p:nvSpPr>
        <p:spPr>
          <a:xfrm>
            <a:off x="277313" y="50289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="" xmlns:a16="http://schemas.microsoft.com/office/drawing/2014/main" id="{52B76D95-C9F9-4590-9ADA-8DFCF5447CB1}"/>
              </a:ext>
            </a:extLst>
          </p:cNvPr>
          <p:cNvSpPr/>
          <p:nvPr/>
        </p:nvSpPr>
        <p:spPr>
          <a:xfrm>
            <a:off x="5453594" y="51088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12">
            <a:extLst>
              <a:ext uri="{FF2B5EF4-FFF2-40B4-BE49-F238E27FC236}">
                <a16:creationId xmlns="" xmlns:a16="http://schemas.microsoft.com/office/drawing/2014/main" id="{7B4AA9CB-A97C-4D4C-8091-89D79AE36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823" y="5265390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TextBox 43">
            <a:extLst>
              <a:ext uri="{FF2B5EF4-FFF2-40B4-BE49-F238E27FC236}">
                <a16:creationId xmlns="" xmlns:a16="http://schemas.microsoft.com/office/drawing/2014/main" id="{B88DAD7F-579B-4DDF-9C89-A9439F38BD6F}"/>
              </a:ext>
            </a:extLst>
          </p:cNvPr>
          <p:cNvSpPr txBox="1"/>
          <p:nvPr/>
        </p:nvSpPr>
        <p:spPr>
          <a:xfrm>
            <a:off x="634456" y="1515792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규칙에 따라 계산 결과가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927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되는 계산식을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2">
            <a:extLst>
              <a:ext uri="{FF2B5EF4-FFF2-40B4-BE49-F238E27FC236}">
                <a16:creationId xmlns="" xmlns:a16="http://schemas.microsoft.com/office/drawing/2014/main" id="{E49A654A-33CC-4F27-AD0E-D59779DE9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33" y="165564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표 2">
            <a:extLst>
              <a:ext uri="{FF2B5EF4-FFF2-40B4-BE49-F238E27FC236}">
                <a16:creationId xmlns="" xmlns:a16="http://schemas.microsoft.com/office/drawing/2014/main" id="{9C688FD9-1A9D-4CB2-9500-EC8782BD6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914169"/>
              </p:ext>
            </p:extLst>
          </p:nvPr>
        </p:nvGraphicFramePr>
        <p:xfrm>
          <a:off x="2135111" y="2623106"/>
          <a:ext cx="2868937" cy="1453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8937">
                  <a:extLst>
                    <a:ext uri="{9D8B030D-6E8A-4147-A177-3AD203B41FA5}">
                      <a16:colId xmlns="" xmlns:a16="http://schemas.microsoft.com/office/drawing/2014/main" val="1961713670"/>
                    </a:ext>
                  </a:extLst>
                </a:gridCol>
              </a:tblGrid>
              <a:tr h="3562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373</a:t>
                      </a:r>
                      <a:r>
                        <a:rPr lang="ko-KR" altLang="en-US" sz="17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sz="17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154</a:t>
                      </a:r>
                      <a:r>
                        <a:rPr lang="ko-KR" altLang="en-US" sz="17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7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527</a:t>
                      </a:r>
                      <a:endParaRPr lang="ko-KR" altLang="en-US" sz="1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85877550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473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154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35418713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573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154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14064586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673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154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68154802"/>
                  </a:ext>
                </a:extLst>
              </a:tr>
            </a:tbl>
          </a:graphicData>
        </a:graphic>
      </p:graphicFrame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0F5A0EF9-1810-4850-81A4-9F4D7235891A}"/>
              </a:ext>
            </a:extLst>
          </p:cNvPr>
          <p:cNvSpPr/>
          <p:nvPr/>
        </p:nvSpPr>
        <p:spPr bwMode="auto">
          <a:xfrm flipH="1">
            <a:off x="2581629" y="4566721"/>
            <a:ext cx="1867882" cy="407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773</a:t>
            </a:r>
            <a:r>
              <a:rPr kumimoji="1" lang="ko-KR" altLang="en-US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＋</a:t>
            </a: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154</a:t>
            </a:r>
            <a:r>
              <a:rPr kumimoji="1" lang="ko-KR" altLang="en-US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927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="" xmlns:a16="http://schemas.microsoft.com/office/drawing/2014/main" id="{84723BDF-1213-4ED3-9344-D8A21021F5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4522" y="4437112"/>
            <a:ext cx="360000" cy="355000"/>
          </a:xfrm>
          <a:prstGeom prst="rect">
            <a:avLst/>
          </a:prstGeom>
        </p:spPr>
      </p:pic>
      <p:sp>
        <p:nvSpPr>
          <p:cNvPr id="80" name="타원 79">
            <a:extLst>
              <a:ext uri="{FF2B5EF4-FFF2-40B4-BE49-F238E27FC236}">
                <a16:creationId xmlns="" xmlns:a16="http://schemas.microsoft.com/office/drawing/2014/main" id="{1EB1CD95-D3BF-41C2-A031-56627DAC3B94}"/>
              </a:ext>
            </a:extLst>
          </p:cNvPr>
          <p:cNvSpPr/>
          <p:nvPr/>
        </p:nvSpPr>
        <p:spPr>
          <a:xfrm>
            <a:off x="4403554" y="51611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="" xmlns:a16="http://schemas.microsoft.com/office/drawing/2014/main" id="{D64CE60F-ADF2-43E3-82B8-3585AA5C4D23}"/>
              </a:ext>
            </a:extLst>
          </p:cNvPr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(4-1-6)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2_05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 (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순서도: 대체 처리 69"/>
          <p:cNvSpPr/>
          <p:nvPr/>
        </p:nvSpPr>
        <p:spPr>
          <a:xfrm>
            <a:off x="628573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624686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576299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72412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2528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8641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69339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65452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15568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11681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62143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58256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08953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05067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255182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1296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7" name="Picture 6">
            <a:extLst>
              <a:ext uri="{FF2B5EF4-FFF2-40B4-BE49-F238E27FC236}">
                <a16:creationId xmlns="" xmlns:a16="http://schemas.microsoft.com/office/drawing/2014/main" id="{71278698-436E-4FF4-B3F4-30AF903B9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5489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2">
            <a:extLst>
              <a:ext uri="{FF2B5EF4-FFF2-40B4-BE49-F238E27FC236}">
                <a16:creationId xmlns="" xmlns:a16="http://schemas.microsoft.com/office/drawing/2014/main" id="{DF3F30A0-FE9C-44EA-B426-631B04EBB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21054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타원 74">
            <a:extLst>
              <a:ext uri="{FF2B5EF4-FFF2-40B4-BE49-F238E27FC236}">
                <a16:creationId xmlns="" xmlns:a16="http://schemas.microsoft.com/office/drawing/2014/main" id="{4D60F587-A735-4491-A601-85C136DE8B41}"/>
              </a:ext>
            </a:extLst>
          </p:cNvPr>
          <p:cNvSpPr/>
          <p:nvPr/>
        </p:nvSpPr>
        <p:spPr>
          <a:xfrm>
            <a:off x="277313" y="50289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="" xmlns:a16="http://schemas.microsoft.com/office/drawing/2014/main" id="{52B76D95-C9F9-4590-9ADA-8DFCF5447CB1}"/>
              </a:ext>
            </a:extLst>
          </p:cNvPr>
          <p:cNvSpPr/>
          <p:nvPr/>
        </p:nvSpPr>
        <p:spPr>
          <a:xfrm>
            <a:off x="5453594" y="51088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12">
            <a:extLst>
              <a:ext uri="{FF2B5EF4-FFF2-40B4-BE49-F238E27FC236}">
                <a16:creationId xmlns="" xmlns:a16="http://schemas.microsoft.com/office/drawing/2014/main" id="{7B4AA9CB-A97C-4D4C-8091-89D79AE36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823" y="5265390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TextBox 43">
            <a:extLst>
              <a:ext uri="{FF2B5EF4-FFF2-40B4-BE49-F238E27FC236}">
                <a16:creationId xmlns="" xmlns:a16="http://schemas.microsoft.com/office/drawing/2014/main" id="{B88DAD7F-579B-4DDF-9C89-A9439F38BD6F}"/>
              </a:ext>
            </a:extLst>
          </p:cNvPr>
          <p:cNvSpPr txBox="1"/>
          <p:nvPr/>
        </p:nvSpPr>
        <p:spPr>
          <a:xfrm>
            <a:off x="634456" y="1515792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규칙에 따라 계산 결과가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927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되는 계산식을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2">
            <a:extLst>
              <a:ext uri="{FF2B5EF4-FFF2-40B4-BE49-F238E27FC236}">
                <a16:creationId xmlns="" xmlns:a16="http://schemas.microsoft.com/office/drawing/2014/main" id="{E49A654A-33CC-4F27-AD0E-D59779DE9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33" y="165564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표 2">
            <a:extLst>
              <a:ext uri="{FF2B5EF4-FFF2-40B4-BE49-F238E27FC236}">
                <a16:creationId xmlns="" xmlns:a16="http://schemas.microsoft.com/office/drawing/2014/main" id="{9C688FD9-1A9D-4CB2-9500-EC8782BD6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404732"/>
              </p:ext>
            </p:extLst>
          </p:nvPr>
        </p:nvGraphicFramePr>
        <p:xfrm>
          <a:off x="2135111" y="2623106"/>
          <a:ext cx="2868937" cy="1453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8937">
                  <a:extLst>
                    <a:ext uri="{9D8B030D-6E8A-4147-A177-3AD203B41FA5}">
                      <a16:colId xmlns="" xmlns:a16="http://schemas.microsoft.com/office/drawing/2014/main" val="1961713670"/>
                    </a:ext>
                  </a:extLst>
                </a:gridCol>
              </a:tblGrid>
              <a:tr h="3562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373</a:t>
                      </a:r>
                      <a:r>
                        <a:rPr lang="ko-KR" altLang="en-US" sz="17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sz="17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154</a:t>
                      </a:r>
                      <a:r>
                        <a:rPr lang="ko-KR" altLang="en-US" sz="17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7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527</a:t>
                      </a:r>
                      <a:endParaRPr lang="ko-KR" altLang="en-US" sz="1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85877550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473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154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35418713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573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154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14064586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673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154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68154802"/>
                  </a:ext>
                </a:extLst>
              </a:tr>
            </a:tbl>
          </a:graphicData>
        </a:graphic>
      </p:graphicFrame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0F5A0EF9-1810-4850-81A4-9F4D7235891A}"/>
              </a:ext>
            </a:extLst>
          </p:cNvPr>
          <p:cNvSpPr/>
          <p:nvPr/>
        </p:nvSpPr>
        <p:spPr bwMode="auto">
          <a:xfrm flipH="1">
            <a:off x="2581629" y="4566721"/>
            <a:ext cx="1867882" cy="407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773</a:t>
            </a:r>
            <a:r>
              <a:rPr kumimoji="1" lang="ko-KR" altLang="en-US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＋</a:t>
            </a: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154</a:t>
            </a:r>
            <a:r>
              <a:rPr kumimoji="1" lang="ko-KR" altLang="en-US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927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="" xmlns:a16="http://schemas.microsoft.com/office/drawing/2014/main" id="{84723BDF-1213-4ED3-9344-D8A21021F5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4522" y="4437112"/>
            <a:ext cx="360000" cy="355000"/>
          </a:xfrm>
          <a:prstGeom prst="rect">
            <a:avLst/>
          </a:prstGeom>
        </p:spPr>
      </p:pic>
      <p:sp>
        <p:nvSpPr>
          <p:cNvPr id="80" name="타원 79">
            <a:extLst>
              <a:ext uri="{FF2B5EF4-FFF2-40B4-BE49-F238E27FC236}">
                <a16:creationId xmlns="" xmlns:a16="http://schemas.microsoft.com/office/drawing/2014/main" id="{1EB1CD95-D3BF-41C2-A031-56627DAC3B94}"/>
              </a:ext>
            </a:extLst>
          </p:cNvPr>
          <p:cNvSpPr/>
          <p:nvPr/>
        </p:nvSpPr>
        <p:spPr>
          <a:xfrm>
            <a:off x="4403554" y="51611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E93483C5-FB1A-4C84-AADC-791348681725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97B535B9-6F16-41CF-8155-9232B88772C7}"/>
              </a:ext>
            </a:extLst>
          </p:cNvPr>
          <p:cNvSpPr/>
          <p:nvPr/>
        </p:nvSpPr>
        <p:spPr>
          <a:xfrm>
            <a:off x="217168" y="3538490"/>
            <a:ext cx="6667165" cy="154669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57">
            <a:extLst>
              <a:ext uri="{FF2B5EF4-FFF2-40B4-BE49-F238E27FC236}">
                <a16:creationId xmlns="" xmlns:a16="http://schemas.microsoft.com/office/drawing/2014/main" id="{C825BAC8-4748-4B56-9BBC-483669615AD4}"/>
              </a:ext>
            </a:extLst>
          </p:cNvPr>
          <p:cNvSpPr/>
          <p:nvPr/>
        </p:nvSpPr>
        <p:spPr>
          <a:xfrm>
            <a:off x="430858" y="3404529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39" name="직각 삼각형 38">
            <a:extLst>
              <a:ext uri="{FF2B5EF4-FFF2-40B4-BE49-F238E27FC236}">
                <a16:creationId xmlns="" xmlns:a16="http://schemas.microsoft.com/office/drawing/2014/main" id="{780A997A-A16C-408A-B5DD-35811F95F6B0}"/>
              </a:ext>
            </a:extLst>
          </p:cNvPr>
          <p:cNvSpPr/>
          <p:nvPr/>
        </p:nvSpPr>
        <p:spPr>
          <a:xfrm flipH="1" flipV="1">
            <a:off x="5040052" y="5113101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TextBox 43">
            <a:extLst>
              <a:ext uri="{FF2B5EF4-FFF2-40B4-BE49-F238E27FC236}">
                <a16:creationId xmlns="" xmlns:a16="http://schemas.microsoft.com/office/drawing/2014/main" id="{3B13BAB5-8CC6-4DF9-8ACE-D7683C2C661B}"/>
              </a:ext>
            </a:extLst>
          </p:cNvPr>
          <p:cNvSpPr txBox="1"/>
          <p:nvPr/>
        </p:nvSpPr>
        <p:spPr>
          <a:xfrm>
            <a:off x="495309" y="3979680"/>
            <a:ext cx="611088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규칙에 따라 계산식을 만들면 계산 결과가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927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이 되는 </a:t>
            </a:r>
            <a:r>
              <a:rPr lang="ko-KR" altLang="en-US" sz="1600" spc="-150">
                <a:latin typeface="맑은 고딕" pitchFamily="50" charset="-127"/>
                <a:ea typeface="맑은 고딕" pitchFamily="50" charset="-127"/>
              </a:rPr>
              <a:t>계산식은 </a:t>
            </a:r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773</a:t>
            </a:r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154</a:t>
            </a:r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927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117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2"/>
              </a:rPr>
              <a:t>https://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cdata2.tsherpa.co.kr/tsherpa/MultiMedia/Flash/2020/curri/index.html?flashxmlnum=yuni4856&amp;classa=A8-C1-41-MM-MM-04-07-05-0-0-0-0&amp;classno=MM_41_04/suh_0401_06_0005/suh_0401_06_0005_401_1.html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0" name="TextBox 43">
            <a:extLst>
              <a:ext uri="{FF2B5EF4-FFF2-40B4-BE49-F238E27FC236}">
                <a16:creationId xmlns="" xmlns:a16="http://schemas.microsoft.com/office/drawing/2014/main" id="{F21C6C9A-7777-431B-9D58-78A82764AB0F}"/>
              </a:ext>
            </a:extLst>
          </p:cNvPr>
          <p:cNvSpPr txBox="1"/>
          <p:nvPr/>
        </p:nvSpPr>
        <p:spPr>
          <a:xfrm>
            <a:off x="634456" y="1529813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보고 설명에 맞는 계산식을 찾아 기호를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1" name="Picture 2">
            <a:extLst>
              <a:ext uri="{FF2B5EF4-FFF2-40B4-BE49-F238E27FC236}">
                <a16:creationId xmlns="" xmlns:a16="http://schemas.microsoft.com/office/drawing/2014/main" id="{3E872A60-4A3E-4327-AD28-CB4ECB0BA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33" y="166966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2">
            <a:extLst>
              <a:ext uri="{FF2B5EF4-FFF2-40B4-BE49-F238E27FC236}">
                <a16:creationId xmlns="" xmlns:a16="http://schemas.microsoft.com/office/drawing/2014/main" id="{84B78820-92BA-4D22-98E0-C6382C6E2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11" y="1576886"/>
            <a:ext cx="530249" cy="338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모서리가 둥근 직사각형 57">
            <a:extLst>
              <a:ext uri="{FF2B5EF4-FFF2-40B4-BE49-F238E27FC236}">
                <a16:creationId xmlns="" xmlns:a16="http://schemas.microsoft.com/office/drawing/2014/main" id="{C820635F-C7C5-4063-BCBE-F5F15F076475}"/>
              </a:ext>
            </a:extLst>
          </p:cNvPr>
          <p:cNvSpPr/>
          <p:nvPr/>
        </p:nvSpPr>
        <p:spPr>
          <a:xfrm>
            <a:off x="359532" y="2388797"/>
            <a:ext cx="6262098" cy="16842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6E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4" name="Picture 2">
            <a:extLst>
              <a:ext uri="{FF2B5EF4-FFF2-40B4-BE49-F238E27FC236}">
                <a16:creationId xmlns="" xmlns:a16="http://schemas.microsoft.com/office/drawing/2014/main" id="{5214B0DA-AFC7-485B-AD3A-99DDFAC43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11" y="2222080"/>
            <a:ext cx="530249" cy="338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43">
            <a:extLst>
              <a:ext uri="{FF2B5EF4-FFF2-40B4-BE49-F238E27FC236}">
                <a16:creationId xmlns="" xmlns:a16="http://schemas.microsoft.com/office/drawing/2014/main" id="{3040B7D9-0F58-4E7E-A5F5-35AD2F423EF9}"/>
              </a:ext>
            </a:extLst>
          </p:cNvPr>
          <p:cNvSpPr txBox="1"/>
          <p:nvPr/>
        </p:nvSpPr>
        <p:spPr>
          <a:xfrm>
            <a:off x="715530" y="2620500"/>
            <a:ext cx="1740619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345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102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447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355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112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467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365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122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487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375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132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507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43">
            <a:extLst>
              <a:ext uri="{FF2B5EF4-FFF2-40B4-BE49-F238E27FC236}">
                <a16:creationId xmlns="" xmlns:a16="http://schemas.microsoft.com/office/drawing/2014/main" id="{152BED63-6AE5-4437-9EEC-1462D328F78F}"/>
              </a:ext>
            </a:extLst>
          </p:cNvPr>
          <p:cNvSpPr txBox="1"/>
          <p:nvPr/>
        </p:nvSpPr>
        <p:spPr>
          <a:xfrm>
            <a:off x="2920373" y="2620500"/>
            <a:ext cx="1740619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513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234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747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513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244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757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513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254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767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513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264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777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43">
            <a:extLst>
              <a:ext uri="{FF2B5EF4-FFF2-40B4-BE49-F238E27FC236}">
                <a16:creationId xmlns="" xmlns:a16="http://schemas.microsoft.com/office/drawing/2014/main" id="{71C414D8-0880-42E0-94EA-6E0470431014}"/>
              </a:ext>
            </a:extLst>
          </p:cNvPr>
          <p:cNvSpPr txBox="1"/>
          <p:nvPr/>
        </p:nvSpPr>
        <p:spPr>
          <a:xfrm>
            <a:off x="4887946" y="2620500"/>
            <a:ext cx="1740619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476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123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353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576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223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353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676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323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353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776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423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353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8" name="Picture 9">
            <a:extLst>
              <a:ext uri="{FF2B5EF4-FFF2-40B4-BE49-F238E27FC236}">
                <a16:creationId xmlns="" xmlns:a16="http://schemas.microsoft.com/office/drawing/2014/main" id="{88594CED-2A9C-4000-975A-72874257C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472" y="2646823"/>
            <a:ext cx="350129" cy="350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10">
            <a:extLst>
              <a:ext uri="{FF2B5EF4-FFF2-40B4-BE49-F238E27FC236}">
                <a16:creationId xmlns="" xmlns:a16="http://schemas.microsoft.com/office/drawing/2014/main" id="{873B1D13-D0D8-465E-B68E-FAE83A617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928" y="2646823"/>
            <a:ext cx="337624" cy="350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11">
            <a:extLst>
              <a:ext uri="{FF2B5EF4-FFF2-40B4-BE49-F238E27FC236}">
                <a16:creationId xmlns="" xmlns:a16="http://schemas.microsoft.com/office/drawing/2014/main" id="{64C241BE-94B8-403D-95B6-5BAD932A7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06" y="2646821"/>
            <a:ext cx="343877" cy="34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모서리가 둥근 직사각형 57">
            <a:extLst>
              <a:ext uri="{FF2B5EF4-FFF2-40B4-BE49-F238E27FC236}">
                <a16:creationId xmlns="" xmlns:a16="http://schemas.microsoft.com/office/drawing/2014/main" id="{B99B260E-C292-48B0-B306-2A814E3DA7A8}"/>
              </a:ext>
            </a:extLst>
          </p:cNvPr>
          <p:cNvSpPr/>
          <p:nvPr/>
        </p:nvSpPr>
        <p:spPr>
          <a:xfrm>
            <a:off x="368995" y="4197530"/>
            <a:ext cx="6262098" cy="37670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십의 자리 수가 각각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씩 </a:t>
            </a:r>
            <a:r>
              <a:rPr lang="ko-KR" altLang="en-US" sz="16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커지고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수의 합은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씩 커집니다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C37688A9-A44F-4A18-897B-F0BC5ADCF377}"/>
              </a:ext>
            </a:extLst>
          </p:cNvPr>
          <p:cNvSpPr/>
          <p:nvPr/>
        </p:nvSpPr>
        <p:spPr bwMode="auto">
          <a:xfrm flipH="1">
            <a:off x="3125652" y="4654327"/>
            <a:ext cx="798276" cy="407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그림 92">
            <a:extLst>
              <a:ext uri="{FF2B5EF4-FFF2-40B4-BE49-F238E27FC236}">
                <a16:creationId xmlns="" xmlns:a16="http://schemas.microsoft.com/office/drawing/2014/main" id="{40FACEAA-F6C4-49A9-A96B-EB5F5B9AC2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48937" y="4524718"/>
            <a:ext cx="360000" cy="355000"/>
          </a:xfrm>
          <a:prstGeom prst="rect">
            <a:avLst/>
          </a:prstGeom>
        </p:spPr>
      </p:pic>
      <p:pic>
        <p:nvPicPr>
          <p:cNvPr id="94" name="Picture 11">
            <a:extLst>
              <a:ext uri="{FF2B5EF4-FFF2-40B4-BE49-F238E27FC236}">
                <a16:creationId xmlns="" xmlns:a16="http://schemas.microsoft.com/office/drawing/2014/main" id="{DB76D4B9-7D5C-431E-B9E0-A9820F447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019" y="4689140"/>
            <a:ext cx="343877" cy="34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2">
            <a:extLst>
              <a:ext uri="{FF2B5EF4-FFF2-40B4-BE49-F238E27FC236}">
                <a16:creationId xmlns="" xmlns:a16="http://schemas.microsoft.com/office/drawing/2014/main" id="{6288BEB0-C6F0-4453-8AF4-F69BA45D3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823" y="5223821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>
            <a:extLst>
              <a:ext uri="{FF2B5EF4-FFF2-40B4-BE49-F238E27FC236}">
                <a16:creationId xmlns="" xmlns:a16="http://schemas.microsoft.com/office/drawing/2014/main" id="{B2B6EDB0-AF29-4C49-9F86-80C48945F9DE}"/>
              </a:ext>
            </a:extLst>
          </p:cNvPr>
          <p:cNvSpPr/>
          <p:nvPr/>
        </p:nvSpPr>
        <p:spPr>
          <a:xfrm>
            <a:off x="5222140" y="52611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0" name="TextBox 43">
            <a:extLst>
              <a:ext uri="{FF2B5EF4-FFF2-40B4-BE49-F238E27FC236}">
                <a16:creationId xmlns="" xmlns:a16="http://schemas.microsoft.com/office/drawing/2014/main" id="{F21C6C9A-7777-431B-9D58-78A82764AB0F}"/>
              </a:ext>
            </a:extLst>
          </p:cNvPr>
          <p:cNvSpPr txBox="1"/>
          <p:nvPr/>
        </p:nvSpPr>
        <p:spPr>
          <a:xfrm>
            <a:off x="634456" y="1529813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보고 설명에 맞는 계산식을 찾아 기호를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1" name="Picture 2">
            <a:extLst>
              <a:ext uri="{FF2B5EF4-FFF2-40B4-BE49-F238E27FC236}">
                <a16:creationId xmlns="" xmlns:a16="http://schemas.microsoft.com/office/drawing/2014/main" id="{3E872A60-4A3E-4327-AD28-CB4ECB0BA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33" y="166966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2">
            <a:extLst>
              <a:ext uri="{FF2B5EF4-FFF2-40B4-BE49-F238E27FC236}">
                <a16:creationId xmlns="" xmlns:a16="http://schemas.microsoft.com/office/drawing/2014/main" id="{84B78820-92BA-4D22-98E0-C6382C6E2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11" y="1576886"/>
            <a:ext cx="530249" cy="338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모서리가 둥근 직사각형 57">
            <a:extLst>
              <a:ext uri="{FF2B5EF4-FFF2-40B4-BE49-F238E27FC236}">
                <a16:creationId xmlns="" xmlns:a16="http://schemas.microsoft.com/office/drawing/2014/main" id="{C820635F-C7C5-4063-BCBE-F5F15F076475}"/>
              </a:ext>
            </a:extLst>
          </p:cNvPr>
          <p:cNvSpPr/>
          <p:nvPr/>
        </p:nvSpPr>
        <p:spPr>
          <a:xfrm>
            <a:off x="359532" y="2388797"/>
            <a:ext cx="6262098" cy="16842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6E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4" name="Picture 2">
            <a:extLst>
              <a:ext uri="{FF2B5EF4-FFF2-40B4-BE49-F238E27FC236}">
                <a16:creationId xmlns="" xmlns:a16="http://schemas.microsoft.com/office/drawing/2014/main" id="{5214B0DA-AFC7-485B-AD3A-99DDFAC43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11" y="2222080"/>
            <a:ext cx="530249" cy="338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43">
            <a:extLst>
              <a:ext uri="{FF2B5EF4-FFF2-40B4-BE49-F238E27FC236}">
                <a16:creationId xmlns="" xmlns:a16="http://schemas.microsoft.com/office/drawing/2014/main" id="{3040B7D9-0F58-4E7E-A5F5-35AD2F423EF9}"/>
              </a:ext>
            </a:extLst>
          </p:cNvPr>
          <p:cNvSpPr txBox="1"/>
          <p:nvPr/>
        </p:nvSpPr>
        <p:spPr>
          <a:xfrm>
            <a:off x="715530" y="2620500"/>
            <a:ext cx="1740619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345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102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447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355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112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467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365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122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487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375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132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507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43">
            <a:extLst>
              <a:ext uri="{FF2B5EF4-FFF2-40B4-BE49-F238E27FC236}">
                <a16:creationId xmlns="" xmlns:a16="http://schemas.microsoft.com/office/drawing/2014/main" id="{152BED63-6AE5-4437-9EEC-1462D328F78F}"/>
              </a:ext>
            </a:extLst>
          </p:cNvPr>
          <p:cNvSpPr txBox="1"/>
          <p:nvPr/>
        </p:nvSpPr>
        <p:spPr>
          <a:xfrm>
            <a:off x="2920373" y="2620500"/>
            <a:ext cx="1740619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513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234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747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513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244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757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513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254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767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513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264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777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43">
            <a:extLst>
              <a:ext uri="{FF2B5EF4-FFF2-40B4-BE49-F238E27FC236}">
                <a16:creationId xmlns="" xmlns:a16="http://schemas.microsoft.com/office/drawing/2014/main" id="{71C414D8-0880-42E0-94EA-6E0470431014}"/>
              </a:ext>
            </a:extLst>
          </p:cNvPr>
          <p:cNvSpPr txBox="1"/>
          <p:nvPr/>
        </p:nvSpPr>
        <p:spPr>
          <a:xfrm>
            <a:off x="4887946" y="2620500"/>
            <a:ext cx="1740619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476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123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353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576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223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353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676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323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353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776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423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353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8" name="Picture 9">
            <a:extLst>
              <a:ext uri="{FF2B5EF4-FFF2-40B4-BE49-F238E27FC236}">
                <a16:creationId xmlns="" xmlns:a16="http://schemas.microsoft.com/office/drawing/2014/main" id="{88594CED-2A9C-4000-975A-72874257C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472" y="2646823"/>
            <a:ext cx="350129" cy="350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10">
            <a:extLst>
              <a:ext uri="{FF2B5EF4-FFF2-40B4-BE49-F238E27FC236}">
                <a16:creationId xmlns="" xmlns:a16="http://schemas.microsoft.com/office/drawing/2014/main" id="{873B1D13-D0D8-465E-B68E-FAE83A617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928" y="2646823"/>
            <a:ext cx="337624" cy="350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11">
            <a:extLst>
              <a:ext uri="{FF2B5EF4-FFF2-40B4-BE49-F238E27FC236}">
                <a16:creationId xmlns="" xmlns:a16="http://schemas.microsoft.com/office/drawing/2014/main" id="{64C241BE-94B8-403D-95B6-5BAD932A7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06" y="2646821"/>
            <a:ext cx="343877" cy="34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모서리가 둥근 직사각형 57">
            <a:extLst>
              <a:ext uri="{FF2B5EF4-FFF2-40B4-BE49-F238E27FC236}">
                <a16:creationId xmlns="" xmlns:a16="http://schemas.microsoft.com/office/drawing/2014/main" id="{B99B260E-C292-48B0-B306-2A814E3DA7A8}"/>
              </a:ext>
            </a:extLst>
          </p:cNvPr>
          <p:cNvSpPr/>
          <p:nvPr/>
        </p:nvSpPr>
        <p:spPr>
          <a:xfrm>
            <a:off x="368995" y="4197530"/>
            <a:ext cx="6262098" cy="37670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6E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십의 자리 수가 각각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씩 </a:t>
            </a:r>
            <a:r>
              <a:rPr lang="ko-KR" altLang="en-US" sz="16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커지고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수의 합은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씩 커집니다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C37688A9-A44F-4A18-897B-F0BC5ADCF377}"/>
              </a:ext>
            </a:extLst>
          </p:cNvPr>
          <p:cNvSpPr/>
          <p:nvPr/>
        </p:nvSpPr>
        <p:spPr bwMode="auto">
          <a:xfrm flipH="1">
            <a:off x="3125652" y="4654327"/>
            <a:ext cx="798276" cy="407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그림 92">
            <a:extLst>
              <a:ext uri="{FF2B5EF4-FFF2-40B4-BE49-F238E27FC236}">
                <a16:creationId xmlns="" xmlns:a16="http://schemas.microsoft.com/office/drawing/2014/main" id="{40FACEAA-F6C4-49A9-A96B-EB5F5B9AC2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48937" y="4524718"/>
            <a:ext cx="360000" cy="355000"/>
          </a:xfrm>
          <a:prstGeom prst="rect">
            <a:avLst/>
          </a:prstGeom>
        </p:spPr>
      </p:pic>
      <p:pic>
        <p:nvPicPr>
          <p:cNvPr id="94" name="Picture 11">
            <a:extLst>
              <a:ext uri="{FF2B5EF4-FFF2-40B4-BE49-F238E27FC236}">
                <a16:creationId xmlns="" xmlns:a16="http://schemas.microsoft.com/office/drawing/2014/main" id="{DB76D4B9-7D5C-431E-B9E0-A9820F447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019" y="4689140"/>
            <a:ext cx="343877" cy="34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2">
            <a:extLst>
              <a:ext uri="{FF2B5EF4-FFF2-40B4-BE49-F238E27FC236}">
                <a16:creationId xmlns="" xmlns:a16="http://schemas.microsoft.com/office/drawing/2014/main" id="{6288BEB0-C6F0-4453-8AF4-F69BA45D3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823" y="5223821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E93483C5-FB1A-4C84-AADC-791348681725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97B535B9-6F16-41CF-8155-9232B88772C7}"/>
              </a:ext>
            </a:extLst>
          </p:cNvPr>
          <p:cNvSpPr/>
          <p:nvPr/>
        </p:nvSpPr>
        <p:spPr>
          <a:xfrm>
            <a:off x="217168" y="3538490"/>
            <a:ext cx="6667165" cy="154669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7">
            <a:extLst>
              <a:ext uri="{FF2B5EF4-FFF2-40B4-BE49-F238E27FC236}">
                <a16:creationId xmlns="" xmlns:a16="http://schemas.microsoft.com/office/drawing/2014/main" id="{C825BAC8-4748-4B56-9BBC-483669615AD4}"/>
              </a:ext>
            </a:extLst>
          </p:cNvPr>
          <p:cNvSpPr/>
          <p:nvPr/>
        </p:nvSpPr>
        <p:spPr>
          <a:xfrm>
            <a:off x="430858" y="3404529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7" name="직각 삼각형 56">
            <a:extLst>
              <a:ext uri="{FF2B5EF4-FFF2-40B4-BE49-F238E27FC236}">
                <a16:creationId xmlns="" xmlns:a16="http://schemas.microsoft.com/office/drawing/2014/main" id="{780A997A-A16C-408A-B5DD-35811F95F6B0}"/>
              </a:ext>
            </a:extLst>
          </p:cNvPr>
          <p:cNvSpPr/>
          <p:nvPr/>
        </p:nvSpPr>
        <p:spPr>
          <a:xfrm flipH="1" flipV="1">
            <a:off x="5040052" y="5113101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8" name="TextBox 43">
            <a:extLst>
              <a:ext uri="{FF2B5EF4-FFF2-40B4-BE49-F238E27FC236}">
                <a16:creationId xmlns="" xmlns:a16="http://schemas.microsoft.com/office/drawing/2014/main" id="{3B13BAB5-8CC6-4DF9-8ACE-D7683C2C661B}"/>
              </a:ext>
            </a:extLst>
          </p:cNvPr>
          <p:cNvSpPr txBox="1"/>
          <p:nvPr/>
        </p:nvSpPr>
        <p:spPr>
          <a:xfrm>
            <a:off x="495309" y="3979680"/>
            <a:ext cx="611088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덧셈식에서 십의 자리 수가 각각 </a:t>
            </a:r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씩 커지고 두 수의 합은 </a:t>
            </a:r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씩 커지는 식은       입니다</a:t>
            </a:r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11">
            <a:extLst>
              <a:ext uri="{FF2B5EF4-FFF2-40B4-BE49-F238E27FC236}">
                <a16:creationId xmlns="" xmlns:a16="http://schemas.microsoft.com/office/drawing/2014/main" id="{64C241BE-94B8-403D-95B6-5BAD932A7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33" y="4256701"/>
            <a:ext cx="258359" cy="258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72428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2" name="TextBox 43">
            <a:extLst>
              <a:ext uri="{FF2B5EF4-FFF2-40B4-BE49-F238E27FC236}">
                <a16:creationId xmlns="" xmlns:a16="http://schemas.microsoft.com/office/drawing/2014/main" id="{60887714-3600-439E-B558-7EA0BD56272A}"/>
              </a:ext>
            </a:extLst>
          </p:cNvPr>
          <p:cNvSpPr txBox="1"/>
          <p:nvPr/>
        </p:nvSpPr>
        <p:spPr>
          <a:xfrm>
            <a:off x="634456" y="1529813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보고 설명에 맞는 계산식을 찾아 기호를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3" name="Picture 2">
            <a:extLst>
              <a:ext uri="{FF2B5EF4-FFF2-40B4-BE49-F238E27FC236}">
                <a16:creationId xmlns="" xmlns:a16="http://schemas.microsoft.com/office/drawing/2014/main" id="{6960DFB5-FF8A-47FB-97F4-F8F40763C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33" y="166966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">
            <a:extLst>
              <a:ext uri="{FF2B5EF4-FFF2-40B4-BE49-F238E27FC236}">
                <a16:creationId xmlns="" xmlns:a16="http://schemas.microsoft.com/office/drawing/2014/main" id="{D48403A1-CB66-45C7-B149-677DC614D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11" y="1576886"/>
            <a:ext cx="530249" cy="338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모서리가 둥근 직사각형 57">
            <a:extLst>
              <a:ext uri="{FF2B5EF4-FFF2-40B4-BE49-F238E27FC236}">
                <a16:creationId xmlns="" xmlns:a16="http://schemas.microsoft.com/office/drawing/2014/main" id="{5B3D59D5-051D-4924-9E46-EB9CED9024E6}"/>
              </a:ext>
            </a:extLst>
          </p:cNvPr>
          <p:cNvSpPr/>
          <p:nvPr/>
        </p:nvSpPr>
        <p:spPr>
          <a:xfrm>
            <a:off x="359532" y="2388797"/>
            <a:ext cx="6262098" cy="16842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6E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Picture 2">
            <a:extLst>
              <a:ext uri="{FF2B5EF4-FFF2-40B4-BE49-F238E27FC236}">
                <a16:creationId xmlns="" xmlns:a16="http://schemas.microsoft.com/office/drawing/2014/main" id="{F8711440-0220-42FB-B464-6DEF7BAFB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11" y="2222080"/>
            <a:ext cx="530249" cy="338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43">
            <a:extLst>
              <a:ext uri="{FF2B5EF4-FFF2-40B4-BE49-F238E27FC236}">
                <a16:creationId xmlns="" xmlns:a16="http://schemas.microsoft.com/office/drawing/2014/main" id="{D9DBBF95-D040-4241-AF89-AFFF590F5169}"/>
              </a:ext>
            </a:extLst>
          </p:cNvPr>
          <p:cNvSpPr txBox="1"/>
          <p:nvPr/>
        </p:nvSpPr>
        <p:spPr>
          <a:xfrm>
            <a:off x="715530" y="2620500"/>
            <a:ext cx="1740619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345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102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447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355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112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467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365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122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487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375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132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507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43">
            <a:extLst>
              <a:ext uri="{FF2B5EF4-FFF2-40B4-BE49-F238E27FC236}">
                <a16:creationId xmlns="" xmlns:a16="http://schemas.microsoft.com/office/drawing/2014/main" id="{6503398D-1C55-4490-8CA2-D574FE445568}"/>
              </a:ext>
            </a:extLst>
          </p:cNvPr>
          <p:cNvSpPr txBox="1"/>
          <p:nvPr/>
        </p:nvSpPr>
        <p:spPr>
          <a:xfrm>
            <a:off x="2920373" y="2620500"/>
            <a:ext cx="1740619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513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234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747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513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244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757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513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254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767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513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264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777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43">
            <a:extLst>
              <a:ext uri="{FF2B5EF4-FFF2-40B4-BE49-F238E27FC236}">
                <a16:creationId xmlns="" xmlns:a16="http://schemas.microsoft.com/office/drawing/2014/main" id="{B23A4C71-3667-4C9A-93C2-9EB7372BD614}"/>
              </a:ext>
            </a:extLst>
          </p:cNvPr>
          <p:cNvSpPr txBox="1"/>
          <p:nvPr/>
        </p:nvSpPr>
        <p:spPr>
          <a:xfrm>
            <a:off x="4887946" y="2620500"/>
            <a:ext cx="1740619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476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123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353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576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223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353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676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323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353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776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423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353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9">
            <a:extLst>
              <a:ext uri="{FF2B5EF4-FFF2-40B4-BE49-F238E27FC236}">
                <a16:creationId xmlns="" xmlns:a16="http://schemas.microsoft.com/office/drawing/2014/main" id="{2FB55F78-C61A-428D-9CBC-F8E02980B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472" y="2692209"/>
            <a:ext cx="350129" cy="350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0">
            <a:extLst>
              <a:ext uri="{FF2B5EF4-FFF2-40B4-BE49-F238E27FC236}">
                <a16:creationId xmlns="" xmlns:a16="http://schemas.microsoft.com/office/drawing/2014/main" id="{2E5B5E2A-88D3-42E6-9E54-77B198DAE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928" y="2692209"/>
            <a:ext cx="337624" cy="350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11">
            <a:extLst>
              <a:ext uri="{FF2B5EF4-FFF2-40B4-BE49-F238E27FC236}">
                <a16:creationId xmlns="" xmlns:a16="http://schemas.microsoft.com/office/drawing/2014/main" id="{723BD6F4-176E-41F5-A603-C72FE5555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06" y="2692207"/>
            <a:ext cx="343877" cy="34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모서리가 둥근 직사각형 57">
            <a:extLst>
              <a:ext uri="{FF2B5EF4-FFF2-40B4-BE49-F238E27FC236}">
                <a16:creationId xmlns="" xmlns:a16="http://schemas.microsoft.com/office/drawing/2014/main" id="{E366E4F7-0490-47EC-B698-5160CB20A05D}"/>
              </a:ext>
            </a:extLst>
          </p:cNvPr>
          <p:cNvSpPr/>
          <p:nvPr/>
        </p:nvSpPr>
        <p:spPr>
          <a:xfrm>
            <a:off x="368995" y="4197530"/>
            <a:ext cx="6262098" cy="37670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같은 자리의 수가 똑같이 커지는 두 수의 차는 항상 일정합니다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5D0DCB75-1A4A-4019-AEC6-2A00F263E541}"/>
              </a:ext>
            </a:extLst>
          </p:cNvPr>
          <p:cNvSpPr/>
          <p:nvPr/>
        </p:nvSpPr>
        <p:spPr bwMode="auto">
          <a:xfrm flipH="1">
            <a:off x="3125652" y="4654327"/>
            <a:ext cx="798276" cy="407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="" xmlns:a16="http://schemas.microsoft.com/office/drawing/2014/main" id="{AF8698B8-1438-424B-8501-E4846C2657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48937" y="4524718"/>
            <a:ext cx="360000" cy="355000"/>
          </a:xfrm>
          <a:prstGeom prst="rect">
            <a:avLst/>
          </a:prstGeom>
        </p:spPr>
      </p:pic>
      <p:pic>
        <p:nvPicPr>
          <p:cNvPr id="71" name="Picture 9">
            <a:extLst>
              <a:ext uri="{FF2B5EF4-FFF2-40B4-BE49-F238E27FC236}">
                <a16:creationId xmlns="" xmlns:a16="http://schemas.microsoft.com/office/drawing/2014/main" id="{3366E974-65F5-4DFC-AE82-F5A5D5262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64" y="4674133"/>
            <a:ext cx="350129" cy="350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9"/>
              </a:rPr>
              <a:t>https://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9"/>
              </a:rPr>
              <a:t>cdata2.tsherpa.co.kr/tsherpa/MultiMedia/Flash/2020/curri/index.html?flashxmlnum=yuni4856&amp;classa=A8-C1-41-MM-MM-04-07-05-0-0-0-0&amp;classno=MM_41_04/suh_0401_06_0005/suh_0401_06_0005_401_1.html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12">
            <a:extLst>
              <a:ext uri="{FF2B5EF4-FFF2-40B4-BE49-F238E27FC236}">
                <a16:creationId xmlns="" xmlns:a16="http://schemas.microsoft.com/office/drawing/2014/main" id="{6288BEB0-C6F0-4453-8AF4-F69BA45D3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823" y="5223821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>
            <a:extLst>
              <a:ext uri="{FF2B5EF4-FFF2-40B4-BE49-F238E27FC236}">
                <a16:creationId xmlns="" xmlns:a16="http://schemas.microsoft.com/office/drawing/2014/main" id="{B2B6EDB0-AF29-4C49-9F86-80C48945F9DE}"/>
              </a:ext>
            </a:extLst>
          </p:cNvPr>
          <p:cNvSpPr/>
          <p:nvPr/>
        </p:nvSpPr>
        <p:spPr>
          <a:xfrm>
            <a:off x="5209715" y="55020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2630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2" name="TextBox 43">
            <a:extLst>
              <a:ext uri="{FF2B5EF4-FFF2-40B4-BE49-F238E27FC236}">
                <a16:creationId xmlns="" xmlns:a16="http://schemas.microsoft.com/office/drawing/2014/main" id="{60887714-3600-439E-B558-7EA0BD56272A}"/>
              </a:ext>
            </a:extLst>
          </p:cNvPr>
          <p:cNvSpPr txBox="1"/>
          <p:nvPr/>
        </p:nvSpPr>
        <p:spPr>
          <a:xfrm>
            <a:off x="634456" y="1529813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보고 설명에 맞는 계산식을 찾아 기호를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3" name="Picture 2">
            <a:extLst>
              <a:ext uri="{FF2B5EF4-FFF2-40B4-BE49-F238E27FC236}">
                <a16:creationId xmlns="" xmlns:a16="http://schemas.microsoft.com/office/drawing/2014/main" id="{6960DFB5-FF8A-47FB-97F4-F8F40763C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33" y="166966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">
            <a:extLst>
              <a:ext uri="{FF2B5EF4-FFF2-40B4-BE49-F238E27FC236}">
                <a16:creationId xmlns="" xmlns:a16="http://schemas.microsoft.com/office/drawing/2014/main" id="{D48403A1-CB66-45C7-B149-677DC614D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11" y="1576886"/>
            <a:ext cx="530249" cy="338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모서리가 둥근 직사각형 57">
            <a:extLst>
              <a:ext uri="{FF2B5EF4-FFF2-40B4-BE49-F238E27FC236}">
                <a16:creationId xmlns="" xmlns:a16="http://schemas.microsoft.com/office/drawing/2014/main" id="{5B3D59D5-051D-4924-9E46-EB9CED9024E6}"/>
              </a:ext>
            </a:extLst>
          </p:cNvPr>
          <p:cNvSpPr/>
          <p:nvPr/>
        </p:nvSpPr>
        <p:spPr>
          <a:xfrm>
            <a:off x="359532" y="2388797"/>
            <a:ext cx="6262098" cy="16842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6E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Picture 2">
            <a:extLst>
              <a:ext uri="{FF2B5EF4-FFF2-40B4-BE49-F238E27FC236}">
                <a16:creationId xmlns="" xmlns:a16="http://schemas.microsoft.com/office/drawing/2014/main" id="{F8711440-0220-42FB-B464-6DEF7BAFB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11" y="2222080"/>
            <a:ext cx="530249" cy="338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43">
            <a:extLst>
              <a:ext uri="{FF2B5EF4-FFF2-40B4-BE49-F238E27FC236}">
                <a16:creationId xmlns="" xmlns:a16="http://schemas.microsoft.com/office/drawing/2014/main" id="{D9DBBF95-D040-4241-AF89-AFFF590F5169}"/>
              </a:ext>
            </a:extLst>
          </p:cNvPr>
          <p:cNvSpPr txBox="1"/>
          <p:nvPr/>
        </p:nvSpPr>
        <p:spPr>
          <a:xfrm>
            <a:off x="715530" y="2620500"/>
            <a:ext cx="1740619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345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102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447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355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112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467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365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122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487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375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132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507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43">
            <a:extLst>
              <a:ext uri="{FF2B5EF4-FFF2-40B4-BE49-F238E27FC236}">
                <a16:creationId xmlns="" xmlns:a16="http://schemas.microsoft.com/office/drawing/2014/main" id="{6503398D-1C55-4490-8CA2-D574FE445568}"/>
              </a:ext>
            </a:extLst>
          </p:cNvPr>
          <p:cNvSpPr txBox="1"/>
          <p:nvPr/>
        </p:nvSpPr>
        <p:spPr>
          <a:xfrm>
            <a:off x="2920373" y="2620500"/>
            <a:ext cx="1740619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513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234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747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513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244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757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513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254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767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513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264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777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43">
            <a:extLst>
              <a:ext uri="{FF2B5EF4-FFF2-40B4-BE49-F238E27FC236}">
                <a16:creationId xmlns="" xmlns:a16="http://schemas.microsoft.com/office/drawing/2014/main" id="{B23A4C71-3667-4C9A-93C2-9EB7372BD614}"/>
              </a:ext>
            </a:extLst>
          </p:cNvPr>
          <p:cNvSpPr txBox="1"/>
          <p:nvPr/>
        </p:nvSpPr>
        <p:spPr>
          <a:xfrm>
            <a:off x="4887946" y="2620500"/>
            <a:ext cx="1740619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476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123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353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576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223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353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676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323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353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776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423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353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9">
            <a:extLst>
              <a:ext uri="{FF2B5EF4-FFF2-40B4-BE49-F238E27FC236}">
                <a16:creationId xmlns="" xmlns:a16="http://schemas.microsoft.com/office/drawing/2014/main" id="{2FB55F78-C61A-428D-9CBC-F8E02980B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472" y="2692209"/>
            <a:ext cx="350129" cy="350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0">
            <a:extLst>
              <a:ext uri="{FF2B5EF4-FFF2-40B4-BE49-F238E27FC236}">
                <a16:creationId xmlns="" xmlns:a16="http://schemas.microsoft.com/office/drawing/2014/main" id="{2E5B5E2A-88D3-42E6-9E54-77B198DAE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928" y="2692209"/>
            <a:ext cx="337624" cy="350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11">
            <a:extLst>
              <a:ext uri="{FF2B5EF4-FFF2-40B4-BE49-F238E27FC236}">
                <a16:creationId xmlns="" xmlns:a16="http://schemas.microsoft.com/office/drawing/2014/main" id="{723BD6F4-176E-41F5-A603-C72FE5555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06" y="2692207"/>
            <a:ext cx="343877" cy="34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모서리가 둥근 직사각형 57">
            <a:extLst>
              <a:ext uri="{FF2B5EF4-FFF2-40B4-BE49-F238E27FC236}">
                <a16:creationId xmlns="" xmlns:a16="http://schemas.microsoft.com/office/drawing/2014/main" id="{E366E4F7-0490-47EC-B698-5160CB20A05D}"/>
              </a:ext>
            </a:extLst>
          </p:cNvPr>
          <p:cNvSpPr/>
          <p:nvPr/>
        </p:nvSpPr>
        <p:spPr>
          <a:xfrm>
            <a:off x="215516" y="4197530"/>
            <a:ext cx="6262098" cy="37670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6E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같은 자리의 수가 똑같이 커지는 두 수의 차는 항상 일정합니다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5D0DCB75-1A4A-4019-AEC6-2A00F263E541}"/>
              </a:ext>
            </a:extLst>
          </p:cNvPr>
          <p:cNvSpPr/>
          <p:nvPr/>
        </p:nvSpPr>
        <p:spPr bwMode="auto">
          <a:xfrm flipH="1">
            <a:off x="3125652" y="4654327"/>
            <a:ext cx="798276" cy="407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="" xmlns:a16="http://schemas.microsoft.com/office/drawing/2014/main" id="{AF8698B8-1438-424B-8501-E4846C2657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48937" y="4524718"/>
            <a:ext cx="360000" cy="355000"/>
          </a:xfrm>
          <a:prstGeom prst="rect">
            <a:avLst/>
          </a:prstGeom>
        </p:spPr>
      </p:pic>
      <p:pic>
        <p:nvPicPr>
          <p:cNvPr id="71" name="Picture 9">
            <a:extLst>
              <a:ext uri="{FF2B5EF4-FFF2-40B4-BE49-F238E27FC236}">
                <a16:creationId xmlns="" xmlns:a16="http://schemas.microsoft.com/office/drawing/2014/main" id="{3366E974-65F5-4DFC-AE82-F5A5D5262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64" y="4674133"/>
            <a:ext cx="350129" cy="350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12">
            <a:extLst>
              <a:ext uri="{FF2B5EF4-FFF2-40B4-BE49-F238E27FC236}">
                <a16:creationId xmlns="" xmlns:a16="http://schemas.microsoft.com/office/drawing/2014/main" id="{6288BEB0-C6F0-4453-8AF4-F69BA45D3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823" y="5223821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E93483C5-FB1A-4C84-AADC-791348681725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97B535B9-6F16-41CF-8155-9232B88772C7}"/>
              </a:ext>
            </a:extLst>
          </p:cNvPr>
          <p:cNvSpPr/>
          <p:nvPr/>
        </p:nvSpPr>
        <p:spPr>
          <a:xfrm>
            <a:off x="217168" y="3538490"/>
            <a:ext cx="6667165" cy="154669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57">
            <a:extLst>
              <a:ext uri="{FF2B5EF4-FFF2-40B4-BE49-F238E27FC236}">
                <a16:creationId xmlns="" xmlns:a16="http://schemas.microsoft.com/office/drawing/2014/main" id="{C825BAC8-4748-4B56-9BBC-483669615AD4}"/>
              </a:ext>
            </a:extLst>
          </p:cNvPr>
          <p:cNvSpPr/>
          <p:nvPr/>
        </p:nvSpPr>
        <p:spPr>
          <a:xfrm>
            <a:off x="430858" y="3404529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77" name="직각 삼각형 76">
            <a:extLst>
              <a:ext uri="{FF2B5EF4-FFF2-40B4-BE49-F238E27FC236}">
                <a16:creationId xmlns="" xmlns:a16="http://schemas.microsoft.com/office/drawing/2014/main" id="{780A997A-A16C-408A-B5DD-35811F95F6B0}"/>
              </a:ext>
            </a:extLst>
          </p:cNvPr>
          <p:cNvSpPr/>
          <p:nvPr/>
        </p:nvSpPr>
        <p:spPr>
          <a:xfrm flipH="1" flipV="1">
            <a:off x="5040052" y="5113101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8" name="TextBox 43">
            <a:extLst>
              <a:ext uri="{FF2B5EF4-FFF2-40B4-BE49-F238E27FC236}">
                <a16:creationId xmlns="" xmlns:a16="http://schemas.microsoft.com/office/drawing/2014/main" id="{3B13BAB5-8CC6-4DF9-8ACE-D7683C2C661B}"/>
              </a:ext>
            </a:extLst>
          </p:cNvPr>
          <p:cNvSpPr txBox="1"/>
          <p:nvPr/>
        </p:nvSpPr>
        <p:spPr>
          <a:xfrm>
            <a:off x="341830" y="3979680"/>
            <a:ext cx="611088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뺄셈식에서 같은 자리의 수가 똑같이 커지면서 두 수의 차가 일정한 식은       입니다</a:t>
            </a:r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Picture 9">
            <a:extLst>
              <a:ext uri="{FF2B5EF4-FFF2-40B4-BE49-F238E27FC236}">
                <a16:creationId xmlns="" xmlns:a16="http://schemas.microsoft.com/office/drawing/2014/main" id="{2FB55F78-C61A-428D-9CBC-F8E02980B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965" y="4022474"/>
            <a:ext cx="289363" cy="28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11417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순서도: 대체 처리 4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4" name="TextBox 43">
            <a:extLst>
              <a:ext uri="{FF2B5EF4-FFF2-40B4-BE49-F238E27FC236}">
                <a16:creationId xmlns="" xmlns:a16="http://schemas.microsoft.com/office/drawing/2014/main" id="{0899106E-D3C4-40DA-A0FA-4F4BC1C03E24}"/>
              </a:ext>
            </a:extLst>
          </p:cNvPr>
          <p:cNvSpPr txBox="1"/>
          <p:nvPr/>
        </p:nvSpPr>
        <p:spPr>
          <a:xfrm>
            <a:off x="634456" y="1515663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주사위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굴려 나온 수가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 때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 계산 결과가 되는 뺄셈식을 만들어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5" name="Picture 2">
            <a:extLst>
              <a:ext uri="{FF2B5EF4-FFF2-40B4-BE49-F238E27FC236}">
                <a16:creationId xmlns="" xmlns:a16="http://schemas.microsoft.com/office/drawing/2014/main" id="{FA3F2094-ACB1-4908-B56E-DA251BCFF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33" y="165551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6" name="표 35">
            <a:extLst>
              <a:ext uri="{FF2B5EF4-FFF2-40B4-BE49-F238E27FC236}">
                <a16:creationId xmlns="" xmlns:a16="http://schemas.microsoft.com/office/drawing/2014/main" id="{9E12AC5E-D34F-4FBF-8968-A334A9866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069882"/>
              </p:ext>
            </p:extLst>
          </p:nvPr>
        </p:nvGraphicFramePr>
        <p:xfrm>
          <a:off x="1727252" y="2363652"/>
          <a:ext cx="3726342" cy="254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6342">
                  <a:extLst>
                    <a:ext uri="{9D8B030D-6E8A-4147-A177-3AD203B41FA5}">
                      <a16:colId xmlns="" xmlns:a16="http://schemas.microsoft.com/office/drawing/2014/main" val="1144955868"/>
                    </a:ext>
                  </a:extLst>
                </a:gridCol>
              </a:tblGrid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뺄셈식</a:t>
                      </a:r>
                      <a:r>
                        <a:rPr lang="en-US" altLang="ko-KR" sz="17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700" b="1" smtClean="0">
                          <a:solidFill>
                            <a:schemeClr val="accent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r>
                        <a:rPr lang="ko-KR" altLang="en-US" sz="17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ko-KR" altLang="en-US" sz="1700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△</a:t>
                      </a:r>
                      <a:r>
                        <a:rPr lang="ko-KR" altLang="en-US" sz="17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ko-KR" altLang="en-US" sz="1700" b="1" smtClean="0">
                          <a:solidFill>
                            <a:schemeClr val="accent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r>
                        <a:rPr lang="en-US" altLang="ko-KR" sz="17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A18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6609158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45688481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13245484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3634246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9998630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82262183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24714237"/>
                  </a:ext>
                </a:extLst>
              </a:tr>
            </a:tbl>
          </a:graphicData>
        </a:graphic>
      </p:graphicFrame>
      <p:pic>
        <p:nvPicPr>
          <p:cNvPr id="37" name="Picture 2">
            <a:extLst>
              <a:ext uri="{FF2B5EF4-FFF2-40B4-BE49-F238E27FC236}">
                <a16:creationId xmlns="" xmlns:a16="http://schemas.microsoft.com/office/drawing/2014/main" id="{2CC53A6D-54E6-4972-A6C7-9CD165836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422972"/>
            <a:ext cx="315858" cy="253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249C78A5-7B44-46CE-BAF7-D0B6E5E841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6647" y="3459658"/>
            <a:ext cx="360000" cy="3550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249C78A5-7B44-46CE-BAF7-D0B6E5E841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1658" y="3814658"/>
            <a:ext cx="360000" cy="3550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="" xmlns:a16="http://schemas.microsoft.com/office/drawing/2014/main" id="{249C78A5-7B44-46CE-BAF7-D0B6E5E841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6669" y="4169658"/>
            <a:ext cx="360000" cy="3550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="" xmlns:a16="http://schemas.microsoft.com/office/drawing/2014/main" id="{249C78A5-7B44-46CE-BAF7-D0B6E5E841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1680" y="4524658"/>
            <a:ext cx="360000" cy="35500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6"/>
              </a:rPr>
              <a:t>https://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6"/>
              </a:rPr>
              <a:t>cdata2.tsherpa.co.kr/tsherpa/MultiMedia/Flash/2020/curri/index.html?flashxmlnum=yuni4856&amp;classa=A8-C1-41-MM-MM-04-07-05-0-0-0-0&amp;classno=MM_41_04/suh_0401_06_0005/suh_0401_06_0005_401_1.html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예 약물은 처음에는 안 보이다가 답 칸 클릭할 때 함께 나타남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12">
            <a:extLst>
              <a:ext uri="{FF2B5EF4-FFF2-40B4-BE49-F238E27FC236}">
                <a16:creationId xmlns="" xmlns:a16="http://schemas.microsoft.com/office/drawing/2014/main" id="{6288BEB0-C6F0-4453-8AF4-F69BA45D3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823" y="5223821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>
            <a:extLst>
              <a:ext uri="{FF2B5EF4-FFF2-40B4-BE49-F238E27FC236}">
                <a16:creationId xmlns="" xmlns:a16="http://schemas.microsoft.com/office/drawing/2014/main" id="{B2B6EDB0-AF29-4C49-9F86-80C48945F9DE}"/>
              </a:ext>
            </a:extLst>
          </p:cNvPr>
          <p:cNvSpPr/>
          <p:nvPr/>
        </p:nvSpPr>
        <p:spPr>
          <a:xfrm>
            <a:off x="5209715" y="55020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="" xmlns:a16="http://schemas.microsoft.com/office/drawing/2014/main" id="{B2B6EDB0-AF29-4C49-9F86-80C48945F9DE}"/>
              </a:ext>
            </a:extLst>
          </p:cNvPr>
          <p:cNvSpPr/>
          <p:nvPr/>
        </p:nvSpPr>
        <p:spPr>
          <a:xfrm>
            <a:off x="1000295" y="244202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5497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C6FA3F74-5C9F-4482-BA9C-12DBB68D5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9" y="859849"/>
            <a:ext cx="6893580" cy="4761796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266026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mm_41_6_03_02_01_ani.mp4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app\resource\contents\lesson06\ops\lesson06\video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9275" y="872716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58796" y="2576407"/>
            <a:ext cx="5433384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상자 속 </a:t>
            </a:r>
            <a:r>
              <a:rPr lang="ko-KR" altLang="en-US" sz="3600" b="1" dirty="0" err="1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마법책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순서도: 대체 처리 4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4" name="TextBox 43">
            <a:extLst>
              <a:ext uri="{FF2B5EF4-FFF2-40B4-BE49-F238E27FC236}">
                <a16:creationId xmlns="" xmlns:a16="http://schemas.microsoft.com/office/drawing/2014/main" id="{0899106E-D3C4-40DA-A0FA-4F4BC1C03E24}"/>
              </a:ext>
            </a:extLst>
          </p:cNvPr>
          <p:cNvSpPr txBox="1"/>
          <p:nvPr/>
        </p:nvSpPr>
        <p:spPr>
          <a:xfrm>
            <a:off x="634456" y="1515663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주사위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굴려 나온 수가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 때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 계산 결과가 되는 뺄셈식을 만들어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5" name="Picture 2">
            <a:extLst>
              <a:ext uri="{FF2B5EF4-FFF2-40B4-BE49-F238E27FC236}">
                <a16:creationId xmlns="" xmlns:a16="http://schemas.microsoft.com/office/drawing/2014/main" id="{FA3F2094-ACB1-4908-B56E-DA251BCFF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33" y="165551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6" name="표 35">
            <a:extLst>
              <a:ext uri="{FF2B5EF4-FFF2-40B4-BE49-F238E27FC236}">
                <a16:creationId xmlns="" xmlns:a16="http://schemas.microsoft.com/office/drawing/2014/main" id="{9E12AC5E-D34F-4FBF-8968-A334A9866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878855"/>
              </p:ext>
            </p:extLst>
          </p:nvPr>
        </p:nvGraphicFramePr>
        <p:xfrm>
          <a:off x="1727252" y="2363652"/>
          <a:ext cx="3726342" cy="254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6342">
                  <a:extLst>
                    <a:ext uri="{9D8B030D-6E8A-4147-A177-3AD203B41FA5}">
                      <a16:colId xmlns="" xmlns:a16="http://schemas.microsoft.com/office/drawing/2014/main" val="1144955868"/>
                    </a:ext>
                  </a:extLst>
                </a:gridCol>
              </a:tblGrid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뺄셈식</a:t>
                      </a:r>
                      <a:r>
                        <a:rPr lang="en-US" altLang="ko-KR" sz="17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700" b="1" smtClean="0">
                          <a:solidFill>
                            <a:schemeClr val="accent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r>
                        <a:rPr lang="ko-KR" altLang="en-US" sz="17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ko-KR" altLang="en-US" sz="1700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△</a:t>
                      </a:r>
                      <a:r>
                        <a:rPr lang="ko-KR" altLang="en-US" sz="17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ko-KR" altLang="en-US" sz="1700" b="1" smtClean="0">
                          <a:solidFill>
                            <a:schemeClr val="accent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r>
                        <a:rPr lang="en-US" altLang="ko-KR" sz="17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A18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6609158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45688481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13245484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3634246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9998630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82262183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24714237"/>
                  </a:ext>
                </a:extLst>
              </a:tr>
            </a:tbl>
          </a:graphicData>
        </a:graphic>
      </p:graphicFrame>
      <p:pic>
        <p:nvPicPr>
          <p:cNvPr id="37" name="Picture 2">
            <a:extLst>
              <a:ext uri="{FF2B5EF4-FFF2-40B4-BE49-F238E27FC236}">
                <a16:creationId xmlns="" xmlns:a16="http://schemas.microsoft.com/office/drawing/2014/main" id="{2CC53A6D-54E6-4972-A6C7-9CD165836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422972"/>
            <a:ext cx="315858" cy="253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249C78A5-7B44-46CE-BAF7-D0B6E5E841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6647" y="3459658"/>
            <a:ext cx="360000" cy="3550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249C78A5-7B44-46CE-BAF7-D0B6E5E841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1658" y="3814658"/>
            <a:ext cx="360000" cy="3550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="" xmlns:a16="http://schemas.microsoft.com/office/drawing/2014/main" id="{249C78A5-7B44-46CE-BAF7-D0B6E5E841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6669" y="4169658"/>
            <a:ext cx="360000" cy="3550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="" xmlns:a16="http://schemas.microsoft.com/office/drawing/2014/main" id="{249C78A5-7B44-46CE-BAF7-D0B6E5E841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1680" y="4524658"/>
            <a:ext cx="360000" cy="355000"/>
          </a:xfrm>
          <a:prstGeom prst="rect">
            <a:avLst/>
          </a:prstGeom>
        </p:spPr>
      </p:pic>
      <p:pic>
        <p:nvPicPr>
          <p:cNvPr id="40" name="Picture 12">
            <a:extLst>
              <a:ext uri="{FF2B5EF4-FFF2-40B4-BE49-F238E27FC236}">
                <a16:creationId xmlns="" xmlns:a16="http://schemas.microsoft.com/office/drawing/2014/main" id="{6288BEB0-C6F0-4453-8AF4-F69BA45D3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823" y="5223821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E93483C5-FB1A-4C84-AADC-791348681725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97B535B9-6F16-41CF-8155-9232B88772C7}"/>
              </a:ext>
            </a:extLst>
          </p:cNvPr>
          <p:cNvSpPr/>
          <p:nvPr/>
        </p:nvSpPr>
        <p:spPr>
          <a:xfrm>
            <a:off x="217168" y="3538490"/>
            <a:ext cx="6667165" cy="154669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57">
            <a:extLst>
              <a:ext uri="{FF2B5EF4-FFF2-40B4-BE49-F238E27FC236}">
                <a16:creationId xmlns="" xmlns:a16="http://schemas.microsoft.com/office/drawing/2014/main" id="{C825BAC8-4748-4B56-9BBC-483669615AD4}"/>
              </a:ext>
            </a:extLst>
          </p:cNvPr>
          <p:cNvSpPr/>
          <p:nvPr/>
        </p:nvSpPr>
        <p:spPr>
          <a:xfrm>
            <a:off x="430858" y="3404529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6" name="직각 삼각형 45">
            <a:extLst>
              <a:ext uri="{FF2B5EF4-FFF2-40B4-BE49-F238E27FC236}">
                <a16:creationId xmlns="" xmlns:a16="http://schemas.microsoft.com/office/drawing/2014/main" id="{780A997A-A16C-408A-B5DD-35811F95F6B0}"/>
              </a:ext>
            </a:extLst>
          </p:cNvPr>
          <p:cNvSpPr/>
          <p:nvPr/>
        </p:nvSpPr>
        <p:spPr>
          <a:xfrm flipH="1" flipV="1">
            <a:off x="5040052" y="5113101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7" name="TextBox 43">
            <a:extLst>
              <a:ext uri="{FF2B5EF4-FFF2-40B4-BE49-F238E27FC236}">
                <a16:creationId xmlns="" xmlns:a16="http://schemas.microsoft.com/office/drawing/2014/main" id="{3B13BAB5-8CC6-4DF9-8ACE-D7683C2C661B}"/>
              </a:ext>
            </a:extLst>
          </p:cNvPr>
          <p:cNvSpPr txBox="1"/>
          <p:nvPr/>
        </p:nvSpPr>
        <p:spPr>
          <a:xfrm>
            <a:off x="495309" y="3979680"/>
            <a:ext cx="611088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규칙에 따라 계산식을 만들어 봅니다</a:t>
            </a:r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87942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936" y="526491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순서도: 대체 처리 8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36" name="Picture 2">
            <a:extLst>
              <a:ext uri="{FF2B5EF4-FFF2-40B4-BE49-F238E27FC236}">
                <a16:creationId xmlns="" xmlns:a16="http://schemas.microsoft.com/office/drawing/2014/main" id="{EB543F68-EED0-4B2F-A6C8-5D75CE6EE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43">
            <a:extLst>
              <a:ext uri="{FF2B5EF4-FFF2-40B4-BE49-F238E27FC236}">
                <a16:creationId xmlns="" xmlns:a16="http://schemas.microsoft.com/office/drawing/2014/main" id="{AB9C7406-CFA4-4AF2-881A-D5FD2AB3D114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계산식의 규칙에 따라 빈칸에 알맞은 식을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46" name="표 45">
            <a:extLst>
              <a:ext uri="{FF2B5EF4-FFF2-40B4-BE49-F238E27FC236}">
                <a16:creationId xmlns="" xmlns:a16="http://schemas.microsoft.com/office/drawing/2014/main" id="{EB8F29D7-D28C-4F4A-A04A-AF8B96AF5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62712"/>
              </p:ext>
            </p:extLst>
          </p:nvPr>
        </p:nvGraphicFramePr>
        <p:xfrm>
          <a:off x="1727252" y="2363652"/>
          <a:ext cx="331594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5943">
                  <a:extLst>
                    <a:ext uri="{9D8B030D-6E8A-4147-A177-3AD203B41FA5}">
                      <a16:colId xmlns="" xmlns:a16="http://schemas.microsoft.com/office/drawing/2014/main" val="1144955868"/>
                    </a:ext>
                  </a:extLst>
                </a:gridCol>
              </a:tblGrid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4500</a:t>
                      </a:r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1300</a:t>
                      </a:r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6609158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4500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2300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6800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45688481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4500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3300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7800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13245484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4500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4300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8800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3634246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4500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5300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9800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99986308"/>
                  </a:ext>
                </a:extLst>
              </a:tr>
            </a:tbl>
          </a:graphicData>
        </a:graphic>
      </p:graphicFrame>
      <p:pic>
        <p:nvPicPr>
          <p:cNvPr id="44" name="그림 43">
            <a:extLst>
              <a:ext uri="{FF2B5EF4-FFF2-40B4-BE49-F238E27FC236}">
                <a16:creationId xmlns="" xmlns:a16="http://schemas.microsoft.com/office/drawing/2014/main" id="{60EC1203-C5D0-4E85-82E1-B2E402C02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2422" y="3280023"/>
            <a:ext cx="360000" cy="3550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5"/>
              </a:rPr>
              <a:t>https://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5"/>
              </a:rPr>
              <a:t>cdata2.tsherpa.co.kr/tsherpa/MultiMedia/Flash/2020/curri/index.html?flashxmlnum=yuni4856&amp;classa=A8-C1-41-MM-MM-04-07-05-0-0-0-0&amp;classno=MM_41_04/suh_0401_06_0005/suh_0401_06_0005_401_1.html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12">
            <a:extLst>
              <a:ext uri="{FF2B5EF4-FFF2-40B4-BE49-F238E27FC236}">
                <a16:creationId xmlns="" xmlns:a16="http://schemas.microsoft.com/office/drawing/2014/main" id="{6288BEB0-C6F0-4453-8AF4-F69BA45D3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823" y="5223821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타원 30">
            <a:extLst>
              <a:ext uri="{FF2B5EF4-FFF2-40B4-BE49-F238E27FC236}">
                <a16:creationId xmlns="" xmlns:a16="http://schemas.microsoft.com/office/drawing/2014/main" id="{B2B6EDB0-AF29-4C49-9F86-80C48945F9DE}"/>
              </a:ext>
            </a:extLst>
          </p:cNvPr>
          <p:cNvSpPr/>
          <p:nvPr/>
        </p:nvSpPr>
        <p:spPr>
          <a:xfrm>
            <a:off x="5209715" y="55020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65848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936" y="526491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순서도: 대체 처리 8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36" name="Picture 2">
            <a:extLst>
              <a:ext uri="{FF2B5EF4-FFF2-40B4-BE49-F238E27FC236}">
                <a16:creationId xmlns="" xmlns:a16="http://schemas.microsoft.com/office/drawing/2014/main" id="{EB543F68-EED0-4B2F-A6C8-5D75CE6EE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43">
            <a:extLst>
              <a:ext uri="{FF2B5EF4-FFF2-40B4-BE49-F238E27FC236}">
                <a16:creationId xmlns="" xmlns:a16="http://schemas.microsoft.com/office/drawing/2014/main" id="{AB9C7406-CFA4-4AF2-881A-D5FD2AB3D114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계산식의 규칙에 따라 빈칸에 알맞은 식을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46" name="표 45">
            <a:extLst>
              <a:ext uri="{FF2B5EF4-FFF2-40B4-BE49-F238E27FC236}">
                <a16:creationId xmlns="" xmlns:a16="http://schemas.microsoft.com/office/drawing/2014/main" id="{EB8F29D7-D28C-4F4A-A04A-AF8B96AF5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166902"/>
              </p:ext>
            </p:extLst>
          </p:nvPr>
        </p:nvGraphicFramePr>
        <p:xfrm>
          <a:off x="1727252" y="2363652"/>
          <a:ext cx="331594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5943">
                  <a:extLst>
                    <a:ext uri="{9D8B030D-6E8A-4147-A177-3AD203B41FA5}">
                      <a16:colId xmlns="" xmlns:a16="http://schemas.microsoft.com/office/drawing/2014/main" val="1144955868"/>
                    </a:ext>
                  </a:extLst>
                </a:gridCol>
              </a:tblGrid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4500</a:t>
                      </a:r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1300</a:t>
                      </a:r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6609158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4500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2300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6800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45688481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4500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3300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7800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13245484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4500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4300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8800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3634246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4500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5300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9800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99986308"/>
                  </a:ext>
                </a:extLst>
              </a:tr>
            </a:tbl>
          </a:graphicData>
        </a:graphic>
      </p:graphicFrame>
      <p:pic>
        <p:nvPicPr>
          <p:cNvPr id="44" name="그림 43">
            <a:extLst>
              <a:ext uri="{FF2B5EF4-FFF2-40B4-BE49-F238E27FC236}">
                <a16:creationId xmlns="" xmlns:a16="http://schemas.microsoft.com/office/drawing/2014/main" id="{60EC1203-C5D0-4E85-82E1-B2E402C02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2422" y="3280023"/>
            <a:ext cx="360000" cy="355000"/>
          </a:xfrm>
          <a:prstGeom prst="rect">
            <a:avLst/>
          </a:prstGeom>
        </p:spPr>
      </p:pic>
      <p:pic>
        <p:nvPicPr>
          <p:cNvPr id="30" name="Picture 12">
            <a:extLst>
              <a:ext uri="{FF2B5EF4-FFF2-40B4-BE49-F238E27FC236}">
                <a16:creationId xmlns="" xmlns:a16="http://schemas.microsoft.com/office/drawing/2014/main" id="{6288BEB0-C6F0-4453-8AF4-F69BA45D3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823" y="5223821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E93483C5-FB1A-4C84-AADC-791348681725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7B535B9-6F16-41CF-8155-9232B88772C7}"/>
              </a:ext>
            </a:extLst>
          </p:cNvPr>
          <p:cNvSpPr/>
          <p:nvPr/>
        </p:nvSpPr>
        <p:spPr>
          <a:xfrm>
            <a:off x="217168" y="3538490"/>
            <a:ext cx="6667165" cy="154669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57">
            <a:extLst>
              <a:ext uri="{FF2B5EF4-FFF2-40B4-BE49-F238E27FC236}">
                <a16:creationId xmlns="" xmlns:a16="http://schemas.microsoft.com/office/drawing/2014/main" id="{C825BAC8-4748-4B56-9BBC-483669615AD4}"/>
              </a:ext>
            </a:extLst>
          </p:cNvPr>
          <p:cNvSpPr/>
          <p:nvPr/>
        </p:nvSpPr>
        <p:spPr>
          <a:xfrm>
            <a:off x="430858" y="3404529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38" name="직각 삼각형 37">
            <a:extLst>
              <a:ext uri="{FF2B5EF4-FFF2-40B4-BE49-F238E27FC236}">
                <a16:creationId xmlns="" xmlns:a16="http://schemas.microsoft.com/office/drawing/2014/main" id="{780A997A-A16C-408A-B5DD-35811F95F6B0}"/>
              </a:ext>
            </a:extLst>
          </p:cNvPr>
          <p:cNvSpPr/>
          <p:nvPr/>
        </p:nvSpPr>
        <p:spPr>
          <a:xfrm flipH="1" flipV="1">
            <a:off x="5040052" y="5113101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TextBox 43">
            <a:extLst>
              <a:ext uri="{FF2B5EF4-FFF2-40B4-BE49-F238E27FC236}">
                <a16:creationId xmlns="" xmlns:a16="http://schemas.microsoft.com/office/drawing/2014/main" id="{3B13BAB5-8CC6-4DF9-8ACE-D7683C2C661B}"/>
              </a:ext>
            </a:extLst>
          </p:cNvPr>
          <p:cNvSpPr txBox="1"/>
          <p:nvPr/>
        </p:nvSpPr>
        <p:spPr>
          <a:xfrm>
            <a:off x="369331" y="3979680"/>
            <a:ext cx="638604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덧셈식에서 더하는 수가 </a:t>
            </a:r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만큼 커지고</a:t>
            </a:r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계산 결과도 </a:t>
            </a:r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만큼 커지는 규칙이 있습니다</a:t>
            </a:r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07214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규칙에 따라 계산 결과가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되는 계산식을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756" y="524482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순서도: 대체 처리 3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4" name="순서도: 대체 처리 4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36" name="표 35">
            <a:extLst>
              <a:ext uri="{FF2B5EF4-FFF2-40B4-BE49-F238E27FC236}">
                <a16:creationId xmlns="" xmlns:a16="http://schemas.microsoft.com/office/drawing/2014/main" id="{9C4DC734-B10B-4ACB-A578-75841E016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36994"/>
              </p:ext>
            </p:extLst>
          </p:nvPr>
        </p:nvGraphicFramePr>
        <p:xfrm>
          <a:off x="1727252" y="2363652"/>
          <a:ext cx="331594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5943">
                  <a:extLst>
                    <a:ext uri="{9D8B030D-6E8A-4147-A177-3AD203B41FA5}">
                      <a16:colId xmlns="" xmlns:a16="http://schemas.microsoft.com/office/drawing/2014/main" val="1144955868"/>
                    </a:ext>
                  </a:extLst>
                </a:gridCol>
              </a:tblGrid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347</a:t>
                      </a:r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154</a:t>
                      </a:r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6609158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447</a:t>
                      </a:r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154</a:t>
                      </a:r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45688481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547</a:t>
                      </a:r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154</a:t>
                      </a:r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13245484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647</a:t>
                      </a:r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154</a:t>
                      </a:r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3634246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9ECBD2A6-1C1F-45D3-84FC-2335DB0CB61D}"/>
              </a:ext>
            </a:extLst>
          </p:cNvPr>
          <p:cNvSpPr/>
          <p:nvPr/>
        </p:nvSpPr>
        <p:spPr bwMode="auto">
          <a:xfrm flipH="1">
            <a:off x="2918791" y="4439938"/>
            <a:ext cx="2085256" cy="407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747</a:t>
            </a:r>
            <a:r>
              <a:rPr kumimoji="1" lang="ko-KR" altLang="en-US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＋</a:t>
            </a: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154</a:t>
            </a:r>
            <a:r>
              <a:rPr kumimoji="1" lang="ko-KR" altLang="en-US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901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="" xmlns:a16="http://schemas.microsoft.com/office/drawing/2014/main" id="{5F38DA21-A0BA-4F60-9FF1-5FD635E27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0426" y="4288690"/>
            <a:ext cx="360000" cy="355000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DFDA0380-70B7-4A38-9F41-256D1420ABFE}"/>
              </a:ext>
            </a:extLst>
          </p:cNvPr>
          <p:cNvSpPr/>
          <p:nvPr/>
        </p:nvSpPr>
        <p:spPr bwMode="auto">
          <a:xfrm flipH="1">
            <a:off x="1799772" y="4439937"/>
            <a:ext cx="1021516" cy="407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pc="-15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계산식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5"/>
              </a:rPr>
              <a:t>https://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5"/>
              </a:rPr>
              <a:t>cdata2.tsherpa.co.kr/tsherpa/MultiMedia/Flash/2020/curri/index.html?flashxmlnum=yuni4856&amp;classa=A8-C1-41-MM-MM-04-07-05-0-0-0-0&amp;classno=MM_41_04/suh_0401_06_0005/suh_0401_06_0005_401_1.html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12">
            <a:extLst>
              <a:ext uri="{FF2B5EF4-FFF2-40B4-BE49-F238E27FC236}">
                <a16:creationId xmlns="" xmlns:a16="http://schemas.microsoft.com/office/drawing/2014/main" id="{6288BEB0-C6F0-4453-8AF4-F69BA45D3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823" y="5223821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타원 33">
            <a:extLst>
              <a:ext uri="{FF2B5EF4-FFF2-40B4-BE49-F238E27FC236}">
                <a16:creationId xmlns="" xmlns:a16="http://schemas.microsoft.com/office/drawing/2014/main" id="{B2B6EDB0-AF29-4C49-9F86-80C48945F9DE}"/>
              </a:ext>
            </a:extLst>
          </p:cNvPr>
          <p:cNvSpPr/>
          <p:nvPr/>
        </p:nvSpPr>
        <p:spPr>
          <a:xfrm>
            <a:off x="5209715" y="55020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97820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규칙에 따라 계산 결과가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되는 계산식을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756" y="524482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순서도: 대체 처리 3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4" name="순서도: 대체 처리 4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36" name="표 35">
            <a:extLst>
              <a:ext uri="{FF2B5EF4-FFF2-40B4-BE49-F238E27FC236}">
                <a16:creationId xmlns="" xmlns:a16="http://schemas.microsoft.com/office/drawing/2014/main" id="{9C4DC734-B10B-4ACB-A578-75841E016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640991"/>
              </p:ext>
            </p:extLst>
          </p:nvPr>
        </p:nvGraphicFramePr>
        <p:xfrm>
          <a:off x="1727252" y="2363652"/>
          <a:ext cx="331594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5943">
                  <a:extLst>
                    <a:ext uri="{9D8B030D-6E8A-4147-A177-3AD203B41FA5}">
                      <a16:colId xmlns="" xmlns:a16="http://schemas.microsoft.com/office/drawing/2014/main" val="1144955868"/>
                    </a:ext>
                  </a:extLst>
                </a:gridCol>
              </a:tblGrid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347</a:t>
                      </a:r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154</a:t>
                      </a:r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6609158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447</a:t>
                      </a:r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154</a:t>
                      </a:r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45688481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547</a:t>
                      </a:r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154</a:t>
                      </a:r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13245484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647</a:t>
                      </a:r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154</a:t>
                      </a:r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3634246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9ECBD2A6-1C1F-45D3-84FC-2335DB0CB61D}"/>
              </a:ext>
            </a:extLst>
          </p:cNvPr>
          <p:cNvSpPr/>
          <p:nvPr/>
        </p:nvSpPr>
        <p:spPr bwMode="auto">
          <a:xfrm flipH="1">
            <a:off x="2918791" y="4439938"/>
            <a:ext cx="2085256" cy="407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747</a:t>
            </a:r>
            <a:r>
              <a:rPr kumimoji="1" lang="ko-KR" altLang="en-US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＋</a:t>
            </a: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154</a:t>
            </a:r>
            <a:r>
              <a:rPr kumimoji="1" lang="ko-KR" altLang="en-US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901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="" xmlns:a16="http://schemas.microsoft.com/office/drawing/2014/main" id="{5F38DA21-A0BA-4F60-9FF1-5FD635E27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0426" y="4288690"/>
            <a:ext cx="360000" cy="355000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DFDA0380-70B7-4A38-9F41-256D1420ABFE}"/>
              </a:ext>
            </a:extLst>
          </p:cNvPr>
          <p:cNvSpPr/>
          <p:nvPr/>
        </p:nvSpPr>
        <p:spPr bwMode="auto">
          <a:xfrm flipH="1">
            <a:off x="1799772" y="4439937"/>
            <a:ext cx="1021516" cy="407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pc="-15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계산식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E93483C5-FB1A-4C84-AADC-791348681725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97B535B9-6F16-41CF-8155-9232B88772C7}"/>
              </a:ext>
            </a:extLst>
          </p:cNvPr>
          <p:cNvSpPr/>
          <p:nvPr/>
        </p:nvSpPr>
        <p:spPr>
          <a:xfrm>
            <a:off x="217168" y="3538490"/>
            <a:ext cx="6667165" cy="154669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57">
            <a:extLst>
              <a:ext uri="{FF2B5EF4-FFF2-40B4-BE49-F238E27FC236}">
                <a16:creationId xmlns="" xmlns:a16="http://schemas.microsoft.com/office/drawing/2014/main" id="{C825BAC8-4748-4B56-9BBC-483669615AD4}"/>
              </a:ext>
            </a:extLst>
          </p:cNvPr>
          <p:cNvSpPr/>
          <p:nvPr/>
        </p:nvSpPr>
        <p:spPr>
          <a:xfrm>
            <a:off x="430858" y="3404529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35" name="직각 삼각형 34">
            <a:extLst>
              <a:ext uri="{FF2B5EF4-FFF2-40B4-BE49-F238E27FC236}">
                <a16:creationId xmlns="" xmlns:a16="http://schemas.microsoft.com/office/drawing/2014/main" id="{780A997A-A16C-408A-B5DD-35811F95F6B0}"/>
              </a:ext>
            </a:extLst>
          </p:cNvPr>
          <p:cNvSpPr/>
          <p:nvPr/>
        </p:nvSpPr>
        <p:spPr>
          <a:xfrm flipH="1" flipV="1">
            <a:off x="5040052" y="5113101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TextBox 43">
            <a:extLst>
              <a:ext uri="{FF2B5EF4-FFF2-40B4-BE49-F238E27FC236}">
                <a16:creationId xmlns="" xmlns:a16="http://schemas.microsoft.com/office/drawing/2014/main" id="{3B13BAB5-8CC6-4DF9-8ACE-D7683C2C661B}"/>
              </a:ext>
            </a:extLst>
          </p:cNvPr>
          <p:cNvSpPr txBox="1"/>
          <p:nvPr/>
        </p:nvSpPr>
        <p:spPr>
          <a:xfrm>
            <a:off x="369331" y="3861048"/>
            <a:ext cx="638604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덧셈식의 앞에 있는 수가 </a:t>
            </a:r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만큼 커지고 계산 결과도 </a:t>
            </a:r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만큼 커지는 규칙이 있습니다</a:t>
            </a:r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따라서 규칙에 따라 계산식을 만들면 </a:t>
            </a:r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747</a:t>
            </a:r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154</a:t>
            </a:r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901</a:t>
            </a:r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12">
            <a:extLst>
              <a:ext uri="{FF2B5EF4-FFF2-40B4-BE49-F238E27FC236}">
                <a16:creationId xmlns="" xmlns:a16="http://schemas.microsoft.com/office/drawing/2014/main" id="{6288BEB0-C6F0-4453-8AF4-F69BA45D3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823" y="5223821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47793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3CF978C1-911C-4FDB-A78E-C736E4E43C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52"/>
          <a:stretch/>
        </p:blipFill>
        <p:spPr>
          <a:xfrm>
            <a:off x="55025" y="917763"/>
            <a:ext cx="6924993" cy="4712923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suh_p_0401_06_0005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_402_1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616732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smtClean="0">
                          <a:latin typeface="맑은 고딕" pitchFamily="50" charset="-127"/>
                          <a:ea typeface="맑은 고딕" pitchFamily="50" charset="-127"/>
                        </a:rPr>
                        <a:t>mm_41_6_03_06_04_ani.mp4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\app\resource\contents\lesson06\ops\lesson06\video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9275" y="912320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58796" y="2576407"/>
            <a:ext cx="5433384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err="1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도형수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0140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08" t="27703" r="7745"/>
          <a:stretch/>
        </p:blipFill>
        <p:spPr bwMode="auto">
          <a:xfrm>
            <a:off x="287524" y="1700808"/>
            <a:ext cx="3293644" cy="384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975893"/>
              </p:ext>
            </p:extLst>
          </p:nvPr>
        </p:nvGraphicFramePr>
        <p:xfrm>
          <a:off x="115384" y="6129300"/>
          <a:ext cx="6688864" cy="324036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SA41604.psd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\124143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초수학교과서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6\Links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상자에는 무엇이 쓰여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94" y="526885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5072712" y="12787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399264" y="49787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894212" y="2007206"/>
            <a:ext cx="2974460" cy="6047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덧셈식과 뺄셈식이 쓰여 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864479" y="125260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5832502" y="120498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5315766" y="125381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5291314" y="118439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5974" y="1860343"/>
            <a:ext cx="360000" cy="355000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6705EF7B-020E-40E2-9951-3BBC7F1ED0F4}"/>
              </a:ext>
            </a:extLst>
          </p:cNvPr>
          <p:cNvSpPr/>
          <p:nvPr/>
        </p:nvSpPr>
        <p:spPr>
          <a:xfrm>
            <a:off x="6416694" y="123334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131C7C3F-3D99-4AF0-8C39-E457772B0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2242" y="118677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/>
              <a:t>ㅏ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8" y="998245"/>
            <a:ext cx="6848416" cy="4393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92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</a:t>
            </a:r>
            <a:r>
              <a:rPr lang="ko-KR" altLang="en-US" sz="1000" b="1">
                <a:latin typeface="맑은 고딕" pitchFamily="50" charset="-127"/>
                <a:ea typeface="맑은 고딕" pitchFamily="50" charset="-127"/>
              </a:rPr>
              <a:t>화면</a:t>
            </a: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08" t="27703" r="7745"/>
          <a:stretch/>
        </p:blipFill>
        <p:spPr bwMode="auto">
          <a:xfrm>
            <a:off x="287524" y="1700808"/>
            <a:ext cx="3293644" cy="384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덧셈식과 뺄셈식에는 어떤 특징이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94" y="526885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1E3CCE9D-3FBF-4686-936B-1BF0BF43EC0A}"/>
              </a:ext>
            </a:extLst>
          </p:cNvPr>
          <p:cNvSpPr/>
          <p:nvPr/>
        </p:nvSpPr>
        <p:spPr>
          <a:xfrm>
            <a:off x="5806089" y="1232137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FD47559C-7F47-4BA9-A206-E61C7949E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4112" y="1176173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FFC28C65-BB99-4B21-BF25-79AFAEC8A2EB}"/>
              </a:ext>
            </a:extLst>
          </p:cNvPr>
          <p:cNvSpPr/>
          <p:nvPr/>
        </p:nvSpPr>
        <p:spPr>
          <a:xfrm>
            <a:off x="5257376" y="123334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051ACFA9-7C9A-4EF8-BE61-41C24BEFC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924" y="118677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8340D3B4-ACC5-40A9-BD4D-63022823A260}"/>
              </a:ext>
            </a:extLst>
          </p:cNvPr>
          <p:cNvSpPr/>
          <p:nvPr/>
        </p:nvSpPr>
        <p:spPr bwMode="auto">
          <a:xfrm>
            <a:off x="3894212" y="2230927"/>
            <a:ext cx="2974460" cy="70585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덧셈식의 계산 결과가 모두 같습니다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="" xmlns:a16="http://schemas.microsoft.com/office/drawing/2014/main" id="{DF418CD4-3B56-4337-AA6E-F1EB285555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5974" y="2084064"/>
            <a:ext cx="360000" cy="355000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00A54478-F72B-460F-A7B9-68345D764C34}"/>
              </a:ext>
            </a:extLst>
          </p:cNvPr>
          <p:cNvSpPr/>
          <p:nvPr/>
        </p:nvSpPr>
        <p:spPr>
          <a:xfrm>
            <a:off x="6369545" y="123334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EDCE24BF-617E-45D9-BB5E-8845797C8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5093" y="118677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B05C8C44-8398-4586-B54C-416B7C928C5F}"/>
              </a:ext>
            </a:extLst>
          </p:cNvPr>
          <p:cNvSpPr/>
          <p:nvPr/>
        </p:nvSpPr>
        <p:spPr bwMode="auto">
          <a:xfrm>
            <a:off x="3894212" y="3008193"/>
            <a:ext cx="2974460" cy="70585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뺄셈식의 계산 결과가 모두 같습니다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C0D29B22-BD39-40B8-91C3-2B3BAECD55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5974" y="2861330"/>
            <a:ext cx="360000" cy="355000"/>
          </a:xfrm>
          <a:prstGeom prst="rect">
            <a:avLst/>
          </a:prstGeom>
        </p:spPr>
      </p:pic>
      <p:sp>
        <p:nvSpPr>
          <p:cNvPr id="30" name="직사각형 21">
            <a:extLst>
              <a:ext uri="{FF2B5EF4-FFF2-40B4-BE49-F238E27FC236}">
                <a16:creationId xmlns="" xmlns:a16="http://schemas.microsoft.com/office/drawing/2014/main" id="{8647A8B3-76FA-4DC0-848B-BE575859B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6">
            <a:extLst>
              <a:ext uri="{FF2B5EF4-FFF2-40B4-BE49-F238E27FC236}">
                <a16:creationId xmlns="" xmlns:a16="http://schemas.microsoft.com/office/drawing/2014/main" id="{8899402E-9E54-4119-8D16-4D96C28B2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>
            <a:extLst>
              <a:ext uri="{FF2B5EF4-FFF2-40B4-BE49-F238E27FC236}">
                <a16:creationId xmlns="" xmlns:a16="http://schemas.microsoft.com/office/drawing/2014/main" id="{3A662B7F-1CD7-4A22-B273-FF68D80C2F4E}"/>
              </a:ext>
            </a:extLst>
          </p:cNvPr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712473"/>
              </p:ext>
            </p:extLst>
          </p:nvPr>
        </p:nvGraphicFramePr>
        <p:xfrm>
          <a:off x="115384" y="6129300"/>
          <a:ext cx="6688864" cy="324036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SA41604.psd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\124143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초수학교과서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6\Links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2932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08" t="27703" r="7745"/>
          <a:stretch/>
        </p:blipFill>
        <p:spPr bwMode="auto">
          <a:xfrm>
            <a:off x="287524" y="1700808"/>
            <a:ext cx="3293644" cy="384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275825"/>
              </p:ext>
            </p:extLst>
          </p:nvPr>
        </p:nvGraphicFramePr>
        <p:xfrm>
          <a:off x="115384" y="6129300"/>
          <a:ext cx="6688864" cy="324036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SA41604.psd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\124143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초수학교과서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6\Links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이번 시간에는 어떤 규칙을 찾을 것 같나요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94" y="526885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1E3CCE9D-3FBF-4686-936B-1BF0BF43EC0A}"/>
              </a:ext>
            </a:extLst>
          </p:cNvPr>
          <p:cNvSpPr/>
          <p:nvPr/>
        </p:nvSpPr>
        <p:spPr>
          <a:xfrm>
            <a:off x="5771511" y="123213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FD47559C-7F47-4BA9-A206-E61C7949E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9534" y="1207241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FFC28C65-BB99-4B21-BF25-79AFAEC8A2EB}"/>
              </a:ext>
            </a:extLst>
          </p:cNvPr>
          <p:cNvSpPr/>
          <p:nvPr/>
        </p:nvSpPr>
        <p:spPr>
          <a:xfrm>
            <a:off x="5222798" y="123334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051ACFA9-7C9A-4EF8-BE61-41C24BEFC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8346" y="118677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8340D3B4-ACC5-40A9-BD4D-63022823A260}"/>
              </a:ext>
            </a:extLst>
          </p:cNvPr>
          <p:cNvSpPr/>
          <p:nvPr/>
        </p:nvSpPr>
        <p:spPr bwMode="auto">
          <a:xfrm>
            <a:off x="3894212" y="2307232"/>
            <a:ext cx="2974460" cy="70585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덧셈식과 뺄셈식에서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규칙을 찾을 것 같습니다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="" xmlns:a16="http://schemas.microsoft.com/office/drawing/2014/main" id="{DF418CD4-3B56-4337-AA6E-F1EB285555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5974" y="2160369"/>
            <a:ext cx="360000" cy="355000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DF6BE299-283B-47A3-938D-C5A54AA778FF}"/>
              </a:ext>
            </a:extLst>
          </p:cNvPr>
          <p:cNvSpPr/>
          <p:nvPr/>
        </p:nvSpPr>
        <p:spPr>
          <a:xfrm>
            <a:off x="6334967" y="1233346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1F9C1B51-A356-4FFD-B0B2-FA0FA19FB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0515" y="119094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26" name="직사각형 21">
            <a:extLst>
              <a:ext uri="{FF2B5EF4-FFF2-40B4-BE49-F238E27FC236}">
                <a16:creationId xmlns="" xmlns:a16="http://schemas.microsoft.com/office/drawing/2014/main" id="{AD84EBB0-D4FF-4FE8-A879-2BC501D66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6">
            <a:extLst>
              <a:ext uri="{FF2B5EF4-FFF2-40B4-BE49-F238E27FC236}">
                <a16:creationId xmlns="" xmlns:a16="http://schemas.microsoft.com/office/drawing/2014/main" id="{9A947D85-5D2A-47CF-9A9B-4362B2F71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1F56EB65-11E2-47E1-91CD-53C95307795B}"/>
              </a:ext>
            </a:extLst>
          </p:cNvPr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8017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3320988"/>
            <a:ext cx="60537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덧셈식과 뺄셈식의 배열에서 규칙을 찾을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347960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81F48F08-47F3-4DCB-93CE-5F6426F2629B}"/>
              </a:ext>
            </a:extLst>
          </p:cNvPr>
          <p:cNvSpPr/>
          <p:nvPr/>
        </p:nvSpPr>
        <p:spPr bwMode="auto">
          <a:xfrm>
            <a:off x="192745" y="4353238"/>
            <a:ext cx="6567118" cy="86494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덧셈식에서 더해지는 수는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만큼 커지고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더하는 수는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만큼 작아지며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계산 결과는 모두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뺄셈식에서 빼지는 수는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만큼 작아지고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빼는 수도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만큼 작아지며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계산 결과는 모두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="" xmlns:a16="http://schemas.microsoft.com/office/drawing/2014/main" id="{455E218F-4440-4CAD-8E6E-C8A4CEF0C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736591"/>
              </p:ext>
            </p:extLst>
          </p:nvPr>
        </p:nvGraphicFramePr>
        <p:xfrm>
          <a:off x="1709643" y="2087448"/>
          <a:ext cx="162018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180">
                  <a:extLst>
                    <a:ext uri="{9D8B030D-6E8A-4147-A177-3AD203B41FA5}">
                      <a16:colId xmlns="" xmlns:a16="http://schemas.microsoft.com/office/drawing/2014/main" val="1144955868"/>
                    </a:ext>
                  </a:extLst>
                </a:gridCol>
              </a:tblGrid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6609158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45688481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13245484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3634246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30463511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14428422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65312" y="894492"/>
            <a:ext cx="6918956" cy="7486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덧셈식과 뺄셈식에서 규칙을 찾아 상자를 열어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2267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덧셈식과 뺄셈식의 규칙을 찾아 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2064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타원 24">
            <a:extLst>
              <a:ext uri="{FF2B5EF4-FFF2-40B4-BE49-F238E27FC236}">
                <a16:creationId xmlns="" xmlns:a16="http://schemas.microsoft.com/office/drawing/2014/main" id="{3C261AC0-0CDF-4D81-B112-17A3FF0F0842}"/>
              </a:ext>
            </a:extLst>
          </p:cNvPr>
          <p:cNvSpPr/>
          <p:nvPr/>
        </p:nvSpPr>
        <p:spPr>
          <a:xfrm>
            <a:off x="4970367" y="14087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B64377B7-9DE5-4570-87EC-0D058DB48A89}"/>
              </a:ext>
            </a:extLst>
          </p:cNvPr>
          <p:cNvSpPr/>
          <p:nvPr/>
        </p:nvSpPr>
        <p:spPr>
          <a:xfrm>
            <a:off x="5762134" y="138255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A7D1C2D6-036A-4CEA-9A31-DBB17EAD5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0157" y="1334934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582788B8-F238-43B9-957D-3382F8E5A33E}"/>
              </a:ext>
            </a:extLst>
          </p:cNvPr>
          <p:cNvSpPr/>
          <p:nvPr/>
        </p:nvSpPr>
        <p:spPr>
          <a:xfrm>
            <a:off x="5213421" y="1383768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61B0C29A-0C65-432C-BC4C-439B689AA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8969" y="131435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0" name="Picture 6">
            <a:extLst>
              <a:ext uri="{FF2B5EF4-FFF2-40B4-BE49-F238E27FC236}">
                <a16:creationId xmlns="" xmlns:a16="http://schemas.microsoft.com/office/drawing/2014/main" id="{7D44CA64-08D9-4808-AA8F-3ACF08754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그림 51">
            <a:extLst>
              <a:ext uri="{FF2B5EF4-FFF2-40B4-BE49-F238E27FC236}">
                <a16:creationId xmlns="" xmlns:a16="http://schemas.microsoft.com/office/drawing/2014/main" id="{2E31938B-C2C3-4A0C-A680-459100D1A1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8591" y="4058817"/>
            <a:ext cx="360000" cy="355000"/>
          </a:xfrm>
          <a:prstGeom prst="rect">
            <a:avLst/>
          </a:prstGeom>
        </p:spPr>
      </p:pic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6CDDE9B9-5294-409B-805C-9924B6555CCF}"/>
              </a:ext>
            </a:extLst>
          </p:cNvPr>
          <p:cNvSpPr/>
          <p:nvPr/>
        </p:nvSpPr>
        <p:spPr>
          <a:xfrm>
            <a:off x="6584241" y="50749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8F71B4D8-414A-4906-9852-0D77C91C31DC}"/>
              </a:ext>
            </a:extLst>
          </p:cNvPr>
          <p:cNvSpPr/>
          <p:nvPr/>
        </p:nvSpPr>
        <p:spPr>
          <a:xfrm>
            <a:off x="6324644" y="138734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230F309B-11BD-4028-BD86-52CE8F771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192" y="1340768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="" xmlns:a16="http://schemas.microsoft.com/office/drawing/2014/main" id="{D7D5440B-E116-4BE5-B581-F8BCE640E4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98521"/>
              </p:ext>
            </p:extLst>
          </p:nvPr>
        </p:nvGraphicFramePr>
        <p:xfrm>
          <a:off x="3819329" y="2087448"/>
          <a:ext cx="162018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180">
                  <a:extLst>
                    <a:ext uri="{9D8B030D-6E8A-4147-A177-3AD203B41FA5}">
                      <a16:colId xmlns="" xmlns:a16="http://schemas.microsoft.com/office/drawing/2014/main" val="1144955868"/>
                    </a:ext>
                  </a:extLst>
                </a:gridCol>
              </a:tblGrid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6609158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45688481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13245484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3634246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30463511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1442842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42498</TotalTime>
  <Words>3456</Words>
  <Application>Microsoft Office PowerPoint</Application>
  <PresentationFormat>화면 슬라이드 쇼(4:3)</PresentationFormat>
  <Paragraphs>915</Paragraphs>
  <Slides>35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6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7498</cp:revision>
  <cp:lastPrinted>2021-12-20T01:30:02Z</cp:lastPrinted>
  <dcterms:created xsi:type="dcterms:W3CDTF">2008-07-15T12:19:11Z</dcterms:created>
  <dcterms:modified xsi:type="dcterms:W3CDTF">2022-03-25T01:02:59Z</dcterms:modified>
</cp:coreProperties>
</file>