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782" r:id="rId2"/>
    <p:sldId id="783" r:id="rId3"/>
    <p:sldId id="1097" r:id="rId4"/>
    <p:sldId id="1289" r:id="rId5"/>
    <p:sldId id="1407" r:id="rId6"/>
    <p:sldId id="1408" r:id="rId7"/>
    <p:sldId id="1409" r:id="rId8"/>
    <p:sldId id="1399" r:id="rId9"/>
    <p:sldId id="1413" r:id="rId10"/>
    <p:sldId id="1412" r:id="rId11"/>
    <p:sldId id="1315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807"/>
    <a:srgbClr val="A46B5B"/>
    <a:srgbClr val="F0F7F6"/>
    <a:srgbClr val="67AFAA"/>
    <a:srgbClr val="FFFFFF"/>
    <a:srgbClr val="F9ECF2"/>
    <a:srgbClr val="EBDBC7"/>
    <a:srgbClr val="FDEADA"/>
    <a:srgbClr val="B8C8E3"/>
    <a:srgbClr val="CFE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1958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7350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36914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0405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계획 수행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쓰레기 줄이기 홍보 자료를 만들어요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suh_p_0401_07_0405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874" y="1878607"/>
            <a:ext cx="4293765" cy="331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849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suh_p_0401_07_0405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수행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 줄이기 홍보 자료를 만들어요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4CA02D44-A100-4643-AF9B-A1069F44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PSD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파일에 레이어 구분이 되어있다면 윗쪽 끝 다른 모둠의 책상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의자 그림은 제외하고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활동지 다운로드 버튼 추가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(4-1-7)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활동자료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04_05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.pdf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E09B732-81FF-4DA4-83C9-CF0120C3C6E4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모둠별로 이야기하고 쓰레기를 줄이기 위한 여러 가지 홍보 자료를 만들어 보세요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447764" y="5301208"/>
            <a:ext cx="2096432" cy="263186"/>
            <a:chOff x="319554" y="1245924"/>
            <a:chExt cx="3376327" cy="423864"/>
          </a:xfrm>
        </p:grpSpPr>
        <p:pic>
          <p:nvPicPr>
            <p:cNvPr id="27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5731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120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781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205" y="1303909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8" name="모서리가 둥근 사각형 설명선 37"/>
          <p:cNvSpPr/>
          <p:nvPr/>
        </p:nvSpPr>
        <p:spPr>
          <a:xfrm>
            <a:off x="4414082" y="1878607"/>
            <a:ext cx="2450559" cy="801395"/>
          </a:xfrm>
          <a:prstGeom prst="wedgeRoundRectCallout">
            <a:avLst>
              <a:gd name="adj1" fmla="val -56119"/>
              <a:gd name="adj2" fmla="val 29931"/>
              <a:gd name="adj3" fmla="val 16667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안내 책자를 만들어서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친구들에게 나누어 주면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좋을 것 같아</a:t>
            </a:r>
            <a:r>
              <a:rPr lang="en-US" altLang="ko-KR" sz="1600" smtClean="0"/>
              <a:t>.</a:t>
            </a:r>
          </a:p>
        </p:txBody>
      </p:sp>
      <p:sp>
        <p:nvSpPr>
          <p:cNvPr id="39" name="타원 38"/>
          <p:cNvSpPr/>
          <p:nvPr/>
        </p:nvSpPr>
        <p:spPr>
          <a:xfrm>
            <a:off x="2464452" y="18786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895286"/>
              </p:ext>
            </p:extLst>
          </p:nvPr>
        </p:nvGraphicFramePr>
        <p:xfrm>
          <a:off x="143462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SA41706.psd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\144157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4-1-7(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오리꼬미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5191962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2CDA87C3-279B-4E21-8BE2-4DF9FC04ED1F}"/>
              </a:ext>
            </a:extLst>
          </p:cNvPr>
          <p:cNvSpPr/>
          <p:nvPr/>
        </p:nvSpPr>
        <p:spPr>
          <a:xfrm>
            <a:off x="445754" y="48998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350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08659" y="3044279"/>
            <a:ext cx="60437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발표와 되돌아보기 </a:t>
            </a:r>
            <a:r>
              <a:rPr lang="en-US" altLang="ko-KR" sz="1900" b="1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쓰레기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줄이기 홍보 </a:t>
            </a:r>
            <a:r>
              <a:rPr lang="ko-KR" altLang="en-US" sz="1900" b="1">
                <a:latin typeface="맑은 고딕" pitchFamily="50" charset="-127"/>
                <a:ea typeface="맑은 고딕" pitchFamily="50" charset="-127"/>
              </a:rPr>
              <a:t>자료를 </a:t>
            </a:r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발표해요</a:t>
            </a:r>
            <a:r>
              <a:rPr lang="en-US" altLang="ko-KR" sz="1900" b="1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suh_p_0401_07_0405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90" y="3161159"/>
            <a:ext cx="1059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수행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 줄이기 홍보 자료를 만들어요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xmlns="" id="{BE0E3D33-E85D-4FDE-8C3D-D20045574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8505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083F5FB7-0D0E-4EE6-984D-623C8606622C}"/>
              </a:ext>
            </a:extLst>
          </p:cNvPr>
          <p:cNvSpPr/>
          <p:nvPr/>
        </p:nvSpPr>
        <p:spPr>
          <a:xfrm>
            <a:off x="3346003" y="38450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156~157</a:t>
            </a:r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19B2306-1867-4E03-B53C-60CC1EEC7F8F}"/>
              </a:ext>
            </a:extLst>
          </p:cNvPr>
          <p:cNvSpPr txBox="1"/>
          <p:nvPr/>
        </p:nvSpPr>
        <p:spPr>
          <a:xfrm>
            <a:off x="7018371" y="10396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모서리가 둥근 직사각형 1">
            <a:extLst>
              <a:ext uri="{FF2B5EF4-FFF2-40B4-BE49-F238E27FC236}">
                <a16:creationId xmlns:a16="http://schemas.microsoft.com/office/drawing/2014/main" xmlns="" id="{3E20D93C-CBED-4197-8003-B0E8C580EA9B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xmlns="" id="{94ABC70C-8666-4864-B83B-151124386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BC52CC3-7105-4C8B-90AB-0B4E8B95FB54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모둠별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완성한 홍보 자료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칭찬 쪽지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접착식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메모지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918324ED-C391-4FE0-A1C5-9760ADB39FB6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304951"/>
              </p:ext>
            </p:extLst>
          </p:nvPr>
        </p:nvGraphicFramePr>
        <p:xfrm>
          <a:off x="179388" y="654012"/>
          <a:ext cx="8774172" cy="237734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suh_p_0401_07_0405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홍보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자료를 만드는 과정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154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suh_p_0401_07_0405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모둠별 홍보 자료 만들기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155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suh_p_0401_07_0405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0254255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suh_p_0401_07_0405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931912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모둠별로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세운 계획에 따라 쓰레기 줄이기 홍보 자료를 만들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suh_p_0401_07_0405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545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수행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 줄이기 홍보 자료를 만들어요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77D2A6E-C5C9-4CD4-8C90-6FB51D07EB7F}"/>
              </a:ext>
            </a:extLst>
          </p:cNvPr>
          <p:cNvSpPr txBox="1"/>
          <p:nvPr/>
        </p:nvSpPr>
        <p:spPr>
          <a:xfrm>
            <a:off x="7018371" y="10396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모서리가 둥근 직사각형 1">
            <a:extLst>
              <a:ext uri="{FF2B5EF4-FFF2-40B4-BE49-F238E27FC236}">
                <a16:creationId xmlns:a16="http://schemas.microsoft.com/office/drawing/2014/main" xmlns="" id="{B2CAC0CA-FE1A-4C5F-B125-F601AC2FB161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xmlns="" id="{27217F50-BB5B-4F68-A6C9-627D4A561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C3D1834-F0DB-4F49-B1A2-A30C7285907D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홍보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자료별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필요 도구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채색 도구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스마트폰 등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39AB5A30-0162-4D1D-AB00-45ED88C8E05E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8" b="29631"/>
          <a:stretch/>
        </p:blipFill>
        <p:spPr bwMode="auto">
          <a:xfrm>
            <a:off x="1295636" y="2672916"/>
            <a:ext cx="4283043" cy="2508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684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suh_p_0401_07_0405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수행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 줄이기 홍보 자료를 만들어요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4CA02D44-A100-4643-AF9B-A1069F44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E09B732-81FF-4DA4-83C9-CF0120C3C6E4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계획한 홍보 자료를 만드는 데 어떤 것들이 필요한지 확인해 보고 우리 모둠도 실천 계획에 맞게 홍보 자료를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11">
            <a:extLst>
              <a:ext uri="{FF2B5EF4-FFF2-40B4-BE49-F238E27FC236}">
                <a16:creationId xmlns:a16="http://schemas.microsoft.com/office/drawing/2014/main" xmlns="" id="{54BF0A89-CAFA-4B96-9745-4A67AE59D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912" y="5403773"/>
            <a:ext cx="218247" cy="21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2">
            <a:extLst>
              <a:ext uri="{FF2B5EF4-FFF2-40B4-BE49-F238E27FC236}">
                <a16:creationId xmlns:a16="http://schemas.microsoft.com/office/drawing/2014/main" xmlns="" id="{0301468E-F12B-42CF-9AF6-F102211C5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527" y="5441840"/>
            <a:ext cx="416191" cy="157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3">
            <a:extLst>
              <a:ext uri="{FF2B5EF4-FFF2-40B4-BE49-F238E27FC236}">
                <a16:creationId xmlns:a16="http://schemas.microsoft.com/office/drawing/2014/main" xmlns="" id="{47A7F214-E42B-4246-8BED-4E3A9F2C3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549" y="5439303"/>
            <a:ext cx="426342" cy="162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4">
            <a:extLst>
              <a:ext uri="{FF2B5EF4-FFF2-40B4-BE49-F238E27FC236}">
                <a16:creationId xmlns:a16="http://schemas.microsoft.com/office/drawing/2014/main" xmlns="" id="{FA191AF5-04DC-4878-AC71-0C88A73E7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601" y="5411387"/>
            <a:ext cx="223322" cy="21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3">
            <a:extLst>
              <a:ext uri="{FF2B5EF4-FFF2-40B4-BE49-F238E27FC236}">
                <a16:creationId xmlns:a16="http://schemas.microsoft.com/office/drawing/2014/main" xmlns="" id="{4EE1D9CB-3431-4D08-B1F0-F11A3C860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406" y="5439303"/>
            <a:ext cx="426342" cy="162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3">
            <a:extLst>
              <a:ext uri="{FF2B5EF4-FFF2-40B4-BE49-F238E27FC236}">
                <a16:creationId xmlns:a16="http://schemas.microsoft.com/office/drawing/2014/main" xmlns="" id="{978A7C9B-B5D2-4D74-AE44-28BE69AF5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965" y="5439303"/>
            <a:ext cx="426342" cy="162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16CD1270-416E-4F74-9D2E-01F582571749}"/>
              </a:ext>
            </a:extLst>
          </p:cNvPr>
          <p:cNvSpPr txBox="1"/>
          <p:nvPr/>
        </p:nvSpPr>
        <p:spPr>
          <a:xfrm>
            <a:off x="801400" y="1736812"/>
            <a:ext cx="194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자료 모으기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C152865-C4EB-422D-87B6-0B657835833E}"/>
              </a:ext>
            </a:extLst>
          </p:cNvPr>
          <p:cNvSpPr txBox="1"/>
          <p:nvPr/>
        </p:nvSpPr>
        <p:spPr>
          <a:xfrm>
            <a:off x="584107" y="2206605"/>
            <a:ext cx="524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  쓰레기와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관련된 자료를 조사합니다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  인터넷에서도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필요한 자료를 조사할 수 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2" name="Picture 2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3681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060622"/>
              </p:ext>
            </p:extLst>
          </p:nvPr>
        </p:nvGraphicFramePr>
        <p:xfrm>
          <a:off x="143462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SA41705.psd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\144157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4-1-7(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오리꼬미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15" y="234888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99" y="260246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/>
          <p:cNvSpPr/>
          <p:nvPr/>
        </p:nvSpPr>
        <p:spPr>
          <a:xfrm>
            <a:off x="1987293" y="52284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460" y="2436038"/>
            <a:ext cx="4558546" cy="2705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684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suh_p_0401_07_0405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수행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 줄이기 홍보 자료를 만들어요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E09B732-81FF-4DA4-83C9-CF0120C3C6E4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계획한 홍보 자료를 만드는 데 어떤 것들이 필요한지 확인해 보고 우리 모둠도 실천 계획에 맞게 홍보 자료를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xmlns="" id="{0301468E-F12B-42CF-9AF6-F102211C5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398" y="5431899"/>
            <a:ext cx="416191" cy="157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3">
            <a:extLst>
              <a:ext uri="{FF2B5EF4-FFF2-40B4-BE49-F238E27FC236}">
                <a16:creationId xmlns:a16="http://schemas.microsoft.com/office/drawing/2014/main" xmlns="" id="{47A7F214-E42B-4246-8BED-4E3A9F2C3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549" y="5439303"/>
            <a:ext cx="426342" cy="162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4">
            <a:extLst>
              <a:ext uri="{FF2B5EF4-FFF2-40B4-BE49-F238E27FC236}">
                <a16:creationId xmlns:a16="http://schemas.microsoft.com/office/drawing/2014/main" xmlns="" id="{FA191AF5-04DC-4878-AC71-0C88A73E7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601" y="5411387"/>
            <a:ext cx="223322" cy="21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3">
            <a:extLst>
              <a:ext uri="{FF2B5EF4-FFF2-40B4-BE49-F238E27FC236}">
                <a16:creationId xmlns:a16="http://schemas.microsoft.com/office/drawing/2014/main" xmlns="" id="{4EE1D9CB-3431-4D08-B1F0-F11A3C860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148" y="5439303"/>
            <a:ext cx="426342" cy="162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3">
            <a:extLst>
              <a:ext uri="{FF2B5EF4-FFF2-40B4-BE49-F238E27FC236}">
                <a16:creationId xmlns:a16="http://schemas.microsoft.com/office/drawing/2014/main" xmlns="" id="{978A7C9B-B5D2-4D74-AE44-28BE69AF5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965" y="5439303"/>
            <a:ext cx="426342" cy="162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16CD1270-416E-4F74-9D2E-01F582571749}"/>
              </a:ext>
            </a:extLst>
          </p:cNvPr>
          <p:cNvSpPr txBox="1"/>
          <p:nvPr/>
        </p:nvSpPr>
        <p:spPr>
          <a:xfrm>
            <a:off x="861570" y="1772816"/>
            <a:ext cx="180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자료 분석하기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C152865-C4EB-422D-87B6-0B657835833E}"/>
              </a:ext>
            </a:extLst>
          </p:cNvPr>
          <p:cNvSpPr txBox="1"/>
          <p:nvPr/>
        </p:nvSpPr>
        <p:spPr>
          <a:xfrm>
            <a:off x="791592" y="2162417"/>
            <a:ext cx="590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Arial" panose="020B0604020202020204" pitchFamily="34" charset="0"/>
              <a:buChar char="•"/>
              <a:defRPr sz="18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indent="0">
              <a:buNone/>
            </a:pPr>
            <a:r>
              <a:rPr lang="ko-KR" altLang="en-US" smtClean="0"/>
              <a:t>조사한 </a:t>
            </a:r>
            <a:r>
              <a:rPr lang="ko-KR" altLang="en-US" dirty="0"/>
              <a:t>자료를 숫자와 표</a:t>
            </a:r>
            <a:r>
              <a:rPr lang="en-US" altLang="ko-KR" dirty="0"/>
              <a:t>, </a:t>
            </a:r>
            <a:r>
              <a:rPr lang="ko-KR" altLang="en-US" dirty="0"/>
              <a:t>그림의 형태 중 가장 어울리는 것으로 나타냅니다</a:t>
            </a:r>
            <a:r>
              <a:rPr lang="en-US" altLang="ko-KR" dirty="0"/>
              <a:t>.</a:t>
            </a:r>
          </a:p>
        </p:txBody>
      </p:sp>
      <p:pic>
        <p:nvPicPr>
          <p:cNvPr id="23" name="Picture 14">
            <a:extLst>
              <a:ext uri="{FF2B5EF4-FFF2-40B4-BE49-F238E27FC236}">
                <a16:creationId xmlns:a16="http://schemas.microsoft.com/office/drawing/2014/main" xmlns="" id="{4650EA4D-1E5E-47C0-9CA8-6489D43B4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32454" y="5411387"/>
            <a:ext cx="223322" cy="21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96" y="1772816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4" y="228119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963197"/>
              </p:ext>
            </p:extLst>
          </p:nvPr>
        </p:nvGraphicFramePr>
        <p:xfrm>
          <a:off x="143462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SA41705.psd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\144157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4-1-7(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오리꼬미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01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4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suh_p_0401_07_0405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수행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 줄이기 홍보 자료를 만들어요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E09B732-81FF-4DA4-83C9-CF0120C3C6E4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계획한 홍보 자료를 만드는 데 어떤 것들이 필요한지 확인해 보고 우리 모둠도 실천 계획에 맞게 홍보 자료를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xmlns="" id="{0301468E-F12B-42CF-9AF6-F102211C5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430939"/>
            <a:ext cx="416191" cy="157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3">
            <a:extLst>
              <a:ext uri="{FF2B5EF4-FFF2-40B4-BE49-F238E27FC236}">
                <a16:creationId xmlns:a16="http://schemas.microsoft.com/office/drawing/2014/main" xmlns="" id="{47A7F214-E42B-4246-8BED-4E3A9F2C3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549" y="5439303"/>
            <a:ext cx="426342" cy="162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4">
            <a:extLst>
              <a:ext uri="{FF2B5EF4-FFF2-40B4-BE49-F238E27FC236}">
                <a16:creationId xmlns:a16="http://schemas.microsoft.com/office/drawing/2014/main" xmlns="" id="{FA191AF5-04DC-4878-AC71-0C88A73E7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601" y="5411387"/>
            <a:ext cx="223322" cy="21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3">
            <a:extLst>
              <a:ext uri="{FF2B5EF4-FFF2-40B4-BE49-F238E27FC236}">
                <a16:creationId xmlns:a16="http://schemas.microsoft.com/office/drawing/2014/main" xmlns="" id="{4EE1D9CB-3431-4D08-B1F0-F11A3C860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148" y="5439303"/>
            <a:ext cx="426342" cy="162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3">
            <a:extLst>
              <a:ext uri="{FF2B5EF4-FFF2-40B4-BE49-F238E27FC236}">
                <a16:creationId xmlns:a16="http://schemas.microsoft.com/office/drawing/2014/main" xmlns="" id="{978A7C9B-B5D2-4D74-AE44-28BE69AF5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439303"/>
            <a:ext cx="426342" cy="162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16CD1270-416E-4F74-9D2E-01F582571749}"/>
              </a:ext>
            </a:extLst>
          </p:cNvPr>
          <p:cNvSpPr txBox="1"/>
          <p:nvPr/>
        </p:nvSpPr>
        <p:spPr>
          <a:xfrm>
            <a:off x="863600" y="1735411"/>
            <a:ext cx="159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시각화 하기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14">
            <a:extLst>
              <a:ext uri="{FF2B5EF4-FFF2-40B4-BE49-F238E27FC236}">
                <a16:creationId xmlns:a16="http://schemas.microsoft.com/office/drawing/2014/main" xmlns="" id="{4650EA4D-1E5E-47C0-9CA8-6489D43B4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32454" y="5411387"/>
            <a:ext cx="223322" cy="21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10" y="2384884"/>
            <a:ext cx="3507165" cy="288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86" y="1750876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C152865-C4EB-422D-87B6-0B657835833E}"/>
              </a:ext>
            </a:extLst>
          </p:cNvPr>
          <p:cNvSpPr txBox="1"/>
          <p:nvPr/>
        </p:nvSpPr>
        <p:spPr>
          <a:xfrm>
            <a:off x="808420" y="2107154"/>
            <a:ext cx="595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Arial" panose="020B0604020202020204" pitchFamily="34" charset="0"/>
              <a:buChar char="•"/>
              <a:defRPr sz="18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indent="0">
              <a:buNone/>
            </a:pPr>
            <a:r>
              <a:rPr lang="ko-KR" altLang="en-US"/>
              <a:t>자료의 특성에 맞추어 알맞은 그래프나 그림으로 나타냅니다</a:t>
            </a:r>
            <a:r>
              <a:rPr lang="en-US" altLang="ko-KR" dirty="0"/>
              <a:t>.</a:t>
            </a: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48" y="224086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963197"/>
              </p:ext>
            </p:extLst>
          </p:nvPr>
        </p:nvGraphicFramePr>
        <p:xfrm>
          <a:off x="143462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SA41705.psd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\144157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4-1-7(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오리꼬미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95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799" y="2591495"/>
            <a:ext cx="3799981" cy="257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684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suh_p_0401_07_0405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수행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 줄이기 홍보 자료를 만들어요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E09B732-81FF-4DA4-83C9-CF0120C3C6E4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계획한 홍보 자료를 만드는 데 어떤 것들이 필요한지 확인해 보고 우리 모둠도 실천 계획에 맞게 홍보 자료를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xmlns="" id="{0301468E-F12B-42CF-9AF6-F102211C5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335" y="5430939"/>
            <a:ext cx="416191" cy="157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3">
            <a:extLst>
              <a:ext uri="{FF2B5EF4-FFF2-40B4-BE49-F238E27FC236}">
                <a16:creationId xmlns:a16="http://schemas.microsoft.com/office/drawing/2014/main" xmlns="" id="{47A7F214-E42B-4246-8BED-4E3A9F2C3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90" y="5426824"/>
            <a:ext cx="426342" cy="162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3">
            <a:extLst>
              <a:ext uri="{FF2B5EF4-FFF2-40B4-BE49-F238E27FC236}">
                <a16:creationId xmlns:a16="http://schemas.microsoft.com/office/drawing/2014/main" xmlns="" id="{4EE1D9CB-3431-4D08-B1F0-F11A3C860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148" y="5439303"/>
            <a:ext cx="426342" cy="162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3">
            <a:extLst>
              <a:ext uri="{FF2B5EF4-FFF2-40B4-BE49-F238E27FC236}">
                <a16:creationId xmlns:a16="http://schemas.microsoft.com/office/drawing/2014/main" xmlns="" id="{978A7C9B-B5D2-4D74-AE44-28BE69AF5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439303"/>
            <a:ext cx="426342" cy="162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16CD1270-416E-4F74-9D2E-01F582571749}"/>
              </a:ext>
            </a:extLst>
          </p:cNvPr>
          <p:cNvSpPr txBox="1"/>
          <p:nvPr/>
        </p:nvSpPr>
        <p:spPr>
          <a:xfrm>
            <a:off x="776855" y="1727086"/>
            <a:ext cx="182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결론 정리하기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C152865-C4EB-422D-87B6-0B657835833E}"/>
              </a:ext>
            </a:extLst>
          </p:cNvPr>
          <p:cNvSpPr txBox="1"/>
          <p:nvPr/>
        </p:nvSpPr>
        <p:spPr>
          <a:xfrm>
            <a:off x="776854" y="2132856"/>
            <a:ext cx="591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자료를 보고 쓰레기를 줄이기 위해 우리가 할 수 있는 일을 정리합니다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3" name="Picture 14">
            <a:extLst>
              <a:ext uri="{FF2B5EF4-FFF2-40B4-BE49-F238E27FC236}">
                <a16:creationId xmlns:a16="http://schemas.microsoft.com/office/drawing/2014/main" xmlns="" id="{4650EA4D-1E5E-47C0-9CA8-6489D43B4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32454" y="5411387"/>
            <a:ext cx="223322" cy="21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1">
            <a:extLst>
              <a:ext uri="{FF2B5EF4-FFF2-40B4-BE49-F238E27FC236}">
                <a16:creationId xmlns:a16="http://schemas.microsoft.com/office/drawing/2014/main" xmlns="" id="{FB48B6BE-8E18-42E9-A40C-31ED855D1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15526" y="5403773"/>
            <a:ext cx="218247" cy="21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7" y="173934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52" y="227842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963197"/>
              </p:ext>
            </p:extLst>
          </p:nvPr>
        </p:nvGraphicFramePr>
        <p:xfrm>
          <a:off x="143462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SA41705.psd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\144157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4-1-7(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오리꼬미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28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9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suh_p_0401_07_0405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수행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 줄이기 홍보 자료를 만들어요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4CA02D44-A100-4643-AF9B-A1069F44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PSD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파일에 레이어 구분이 되어있다면 두 학생 그림은 제외하고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활동지 다운로드 버튼 추가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(4-1-7)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활동자료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04_05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.pdf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E09B732-81FF-4DA4-83C9-CF0120C3C6E4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모둠별로 이야기하고 쓰레기를 줄이기 위한 여러 가지 홍보 자료를 만들어 보세요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672" y="1808820"/>
            <a:ext cx="4042235" cy="3299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그룹 23"/>
          <p:cNvGrpSpPr/>
          <p:nvPr/>
        </p:nvGrpSpPr>
        <p:grpSpPr>
          <a:xfrm>
            <a:off x="2447764" y="5301208"/>
            <a:ext cx="2096432" cy="263186"/>
            <a:chOff x="319554" y="1245924"/>
            <a:chExt cx="3376327" cy="423864"/>
          </a:xfrm>
        </p:grpSpPr>
        <p:pic>
          <p:nvPicPr>
            <p:cNvPr id="27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781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993" y="1303909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8" name="모서리가 둥근 사각형 설명선 37"/>
          <p:cNvSpPr/>
          <p:nvPr/>
        </p:nvSpPr>
        <p:spPr>
          <a:xfrm>
            <a:off x="5004048" y="1988840"/>
            <a:ext cx="1836204" cy="801395"/>
          </a:xfrm>
          <a:prstGeom prst="wedgeRoundRectCallout">
            <a:avLst>
              <a:gd name="adj1" fmla="val -45262"/>
              <a:gd name="adj2" fmla="val 77037"/>
              <a:gd name="adj3" fmla="val 16667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동영상을 큰 수가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잘 나타나도록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만들어 보자</a:t>
            </a:r>
            <a:r>
              <a:rPr lang="en-US" altLang="ko-KR" sz="1600" smtClean="0"/>
              <a:t>.</a:t>
            </a:r>
            <a:endParaRPr lang="ko-KR" altLang="en-US" sz="1600" dirty="0"/>
          </a:p>
        </p:txBody>
      </p:sp>
      <p:sp>
        <p:nvSpPr>
          <p:cNvPr id="39" name="타원 38"/>
          <p:cNvSpPr/>
          <p:nvPr/>
        </p:nvSpPr>
        <p:spPr>
          <a:xfrm>
            <a:off x="2426652" y="47251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135699" y="44330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163220"/>
              </p:ext>
            </p:extLst>
          </p:nvPr>
        </p:nvGraphicFramePr>
        <p:xfrm>
          <a:off x="143462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SA41706.psd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\144157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4-1-7(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오리꼬미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5191962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2CDA87C3-279B-4E21-8BE2-4DF9FC04ED1F}"/>
              </a:ext>
            </a:extLst>
          </p:cNvPr>
          <p:cNvSpPr/>
          <p:nvPr/>
        </p:nvSpPr>
        <p:spPr>
          <a:xfrm>
            <a:off x="445754" y="48998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278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56"/>
          <a:stretch/>
        </p:blipFill>
        <p:spPr bwMode="auto">
          <a:xfrm>
            <a:off x="1840581" y="1844824"/>
            <a:ext cx="3415495" cy="3408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849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suh_p_0401_07_0405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수행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 줄이기 홍보 자료를 만들어요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4CA02D44-A100-4643-AF9B-A1069F44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PSD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파일에 레이어 구분이 되어있다면 좌측 끝 의자 그림은 제외하고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활동지 다운로드 버튼 추가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(4-1-7)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활동자료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04_05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.pdf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E09B732-81FF-4DA4-83C9-CF0120C3C6E4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모둠별로 이야기하고 쓰레기를 줄이기 위한 여러 가지 홍보 자료를 만들어 보세요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447764" y="5301208"/>
            <a:ext cx="2096432" cy="263186"/>
            <a:chOff x="319554" y="1245924"/>
            <a:chExt cx="3376327" cy="423864"/>
          </a:xfrm>
        </p:grpSpPr>
        <p:pic>
          <p:nvPicPr>
            <p:cNvPr id="27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5959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120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781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993" y="1303909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8" name="모서리가 둥근 사각형 설명선 37"/>
          <p:cNvSpPr/>
          <p:nvPr/>
        </p:nvSpPr>
        <p:spPr>
          <a:xfrm>
            <a:off x="251519" y="3148235"/>
            <a:ext cx="2196245" cy="801395"/>
          </a:xfrm>
          <a:prstGeom prst="wedgeRoundRectCallout">
            <a:avLst>
              <a:gd name="adj1" fmla="val 41445"/>
              <a:gd name="adj2" fmla="val -71608"/>
              <a:gd name="adj3" fmla="val 16667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막대 그래프가 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한 눈에 보일 수 있게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포스터를 만들자</a:t>
            </a:r>
            <a:r>
              <a:rPr lang="en-US" altLang="ko-KR" sz="1600"/>
              <a:t>.</a:t>
            </a:r>
            <a:endParaRPr lang="en-US" altLang="ko-KR" sz="1600" smtClean="0"/>
          </a:p>
        </p:txBody>
      </p:sp>
      <p:sp>
        <p:nvSpPr>
          <p:cNvPr id="39" name="타원 38"/>
          <p:cNvSpPr/>
          <p:nvPr/>
        </p:nvSpPr>
        <p:spPr>
          <a:xfrm>
            <a:off x="1727200" y="48331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633500"/>
              </p:ext>
            </p:extLst>
          </p:nvPr>
        </p:nvGraphicFramePr>
        <p:xfrm>
          <a:off x="143462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SA41706.psd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\144157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4-1-7(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오리꼬미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5191962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2CDA87C3-279B-4E21-8BE2-4DF9FC04ED1F}"/>
              </a:ext>
            </a:extLst>
          </p:cNvPr>
          <p:cNvSpPr/>
          <p:nvPr/>
        </p:nvSpPr>
        <p:spPr>
          <a:xfrm>
            <a:off x="445754" y="48998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995048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42367</TotalTime>
  <Words>883</Words>
  <Application>Microsoft Office PowerPoint</Application>
  <PresentationFormat>화면 슬라이드 쇼(4:3)</PresentationFormat>
  <Paragraphs>216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7478</cp:revision>
  <dcterms:created xsi:type="dcterms:W3CDTF">2008-07-15T12:19:11Z</dcterms:created>
  <dcterms:modified xsi:type="dcterms:W3CDTF">2022-03-25T01:19:28Z</dcterms:modified>
</cp:coreProperties>
</file>