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782" r:id="rId2"/>
    <p:sldId id="783" r:id="rId3"/>
    <p:sldId id="1337" r:id="rId4"/>
    <p:sldId id="1375" r:id="rId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A4732C"/>
    <a:srgbClr val="336600"/>
    <a:srgbClr val="339933"/>
    <a:srgbClr val="FFFFCC"/>
    <a:srgbClr val="C99447"/>
    <a:srgbClr val="2AD09D"/>
    <a:srgbClr val="FF9999"/>
    <a:srgbClr val="FF0000"/>
    <a:srgbClr val="93B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83" autoAdjust="0"/>
    <p:restoredTop sz="98155" autoAdjust="0"/>
  </p:normalViewPr>
  <p:slideViewPr>
    <p:cSldViewPr>
      <p:cViewPr>
        <p:scale>
          <a:sx n="100" d="100"/>
          <a:sy n="100" d="100"/>
        </p:scale>
        <p:origin x="-1992" y="-468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SS-SS-04-03-04-01-0-0-0&amp;classno=SS_31_04/so_0301_0303_1415/so_0301_0303_1415_202.html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90795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36982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17143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정리해 보아요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suhi_p_0401_06_0008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7474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suhi_p_0401_06_0008.html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65731176-270A-406A-A1C6-98916B5DB11D}"/>
              </a:ext>
            </a:extLst>
          </p:cNvPr>
          <p:cNvGrpSpPr/>
          <p:nvPr/>
        </p:nvGrpSpPr>
        <p:grpSpPr>
          <a:xfrm>
            <a:off x="209992" y="2294878"/>
            <a:ext cx="6554253" cy="7039936"/>
            <a:chOff x="-7715" y="1542192"/>
            <a:chExt cx="9152223" cy="9666888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6CD18594-8FA4-4F0D-BB91-14F749B42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542192"/>
              <a:ext cx="9144000" cy="377361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FBC64DC7-0A6A-4C75-8D9D-0EC98BD6A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" y="4185084"/>
              <a:ext cx="9144000" cy="339705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6901A6D4-8925-4134-817C-BD8CD8567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7715" y="6164723"/>
              <a:ext cx="9144004" cy="3748666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="" xmlns:a16="http://schemas.microsoft.com/office/drawing/2014/main" id="{2FCAC75E-696A-4488-95E7-66A8EB27D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9107082"/>
              <a:ext cx="9144000" cy="2101998"/>
            </a:xfrm>
            <a:prstGeom prst="rect">
              <a:avLst/>
            </a:prstGeom>
          </p:spPr>
        </p:pic>
      </p:grpSp>
      <p:sp>
        <p:nvSpPr>
          <p:cNvPr id="45" name="TextBox 44"/>
          <p:cNvSpPr txBox="1"/>
          <p:nvPr/>
        </p:nvSpPr>
        <p:spPr>
          <a:xfrm>
            <a:off x="467544" y="1552726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것을 찾아 길을 따라가며 배운 내용을 정리해 봅시다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39000" y="1101860"/>
            <a:ext cx="2125629" cy="490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기능 그대로 가지고 와주세요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영역 노란색으로 반짝거리는 이벤트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왼쪽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클릭하면 아이가 다음 문제로 이동하고 다음 문제의 클릭 영역이 반짝거림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오른쪽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을 클릭하면 다음 문제로 넘어가지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세로스크롤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스크롤은 아래 문제를 풀 때 자동으로 내려감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문제의 제일 처음으로 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이벤트는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풀어야 할 차례의 문제 클릭 시 팝업 창 나오며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클릭 시 아이가 이동하고 오답 클릭하면 변화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이하 슬라이드 같음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\lesson06\ops\ms_lesson06\ms_41_6_06_01_01.html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92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정리하기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157212"/>
              </p:ext>
            </p:extLst>
          </p:nvPr>
        </p:nvGraphicFramePr>
        <p:xfrm>
          <a:off x="6915005" y="5844398"/>
          <a:ext cx="4176464" cy="685800"/>
        </p:xfrm>
        <a:graphic>
          <a:graphicData uri="http://schemas.openxmlformats.org/drawingml/2006/table">
            <a:tbl>
              <a:tblPr/>
              <a:tblGrid>
                <a:gridCol w="8866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898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56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ani01.png / bg_scroll_01.png / q_img_01.svg ~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q_img_06.svg / qa01_img_01.svg / qa01_img_02.svg</a:t>
                      </a:r>
                    </a:p>
                    <a:p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\lesson06\ops\ms_lesson06\images\ms_41_6_06_01_01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정리해 보아요</a:t>
            </a: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suhi_p_0401_06_0008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81" y="1807152"/>
            <a:ext cx="212914" cy="376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6641659" y="17727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392613" y="30307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985236" y="25598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406" y="8995191"/>
            <a:ext cx="1080000" cy="339623"/>
          </a:xfrm>
          <a:prstGeom prst="rect">
            <a:avLst/>
          </a:prstGeom>
        </p:spPr>
      </p:pic>
      <p:sp>
        <p:nvSpPr>
          <p:cNvPr id="84" name="타원 83">
            <a:extLst>
              <a:ext uri="{FF2B5EF4-FFF2-40B4-BE49-F238E27FC236}">
                <a16:creationId xmlns="" xmlns:a16="http://schemas.microsoft.com/office/drawing/2014/main" id="{3CC57C0E-8E32-406B-A24F-5A0F04D2B5E7}"/>
              </a:ext>
            </a:extLst>
          </p:cNvPr>
          <p:cNvSpPr/>
          <p:nvPr/>
        </p:nvSpPr>
        <p:spPr>
          <a:xfrm>
            <a:off x="6321837" y="88362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DCEAC58C-63FF-41D9-94F8-0218914AFA93}"/>
              </a:ext>
            </a:extLst>
          </p:cNvPr>
          <p:cNvSpPr/>
          <p:nvPr/>
        </p:nvSpPr>
        <p:spPr>
          <a:xfrm>
            <a:off x="2939154" y="35497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DCDF76C7-5C10-4272-93BF-2BD199FD5E7E}"/>
              </a:ext>
            </a:extLst>
          </p:cNvPr>
          <p:cNvSpPr/>
          <p:nvPr/>
        </p:nvSpPr>
        <p:spPr>
          <a:xfrm>
            <a:off x="2841605" y="3841873"/>
            <a:ext cx="432048" cy="292104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5241295-1E3B-49FD-9681-205FD2AB64F3}"/>
              </a:ext>
            </a:extLst>
          </p:cNvPr>
          <p:cNvSpPr/>
          <p:nvPr/>
        </p:nvSpPr>
        <p:spPr>
          <a:xfrm>
            <a:off x="3635896" y="3928984"/>
            <a:ext cx="432048" cy="292104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92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정리하기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정리해 보아요</a:t>
            </a: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suhi_p_0401_06_0008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1552726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배운 것을 되돌아보고 기억해야 할 내용을 써 봅시다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https://cdata2.tsherpa.co.kr/tsherpa/MultiMedia/Flash/2020/curri/index.html?flashxmlnum=yuni4856&amp;classa=A8-C1-31-SS-SS-04-03-04-01-0-0-0&amp;classno=SS_31_04/so_0301_0303_1415/so_0301_0303_1415_202.html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직접 쓰기 가능한 형태로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 클릭 시 직접 쓰기 버튼으로 바뀌면서 노트 안의 텍스트가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버튼 클릭 시 예 보기 버튼으로 바뀌면서 다시 직접 쓰기가 가능한 형태로 바뀜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23" y="2029774"/>
            <a:ext cx="6389729" cy="283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122" y="5229200"/>
            <a:ext cx="1080000" cy="33962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C3987F0F-8FC0-4897-924C-8AF19585ED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658" y="5661248"/>
            <a:ext cx="1080000" cy="339623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302254" y="20213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688389" y="5083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575556" y="1952836"/>
            <a:ext cx="5903747" cy="11765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8000" tIns="36000" rIns="108000" bIns="36000" rtlCol="0" anchor="ctr"/>
          <a:lstStyle/>
          <a:p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438" y="4087672"/>
            <a:ext cx="2980855" cy="1324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B3479D6-AA5A-4310-8F98-AE7C594A8D2A}"/>
              </a:ext>
            </a:extLst>
          </p:cNvPr>
          <p:cNvSpPr txBox="1"/>
          <p:nvPr/>
        </p:nvSpPr>
        <p:spPr>
          <a:xfrm>
            <a:off x="575556" y="2168690"/>
            <a:ext cx="6012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변화 규칙을 찾아 설명하고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규칙을 수나 식으로 나타낼 수 있습니다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규칙적인 계산식의 배열에서 계산 결과의 규칙을 찾고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 결과를 추측할 수 있습니다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49646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41346</TotalTime>
  <Words>364</Words>
  <Application>Microsoft Office PowerPoint</Application>
  <PresentationFormat>화면 슬라이드 쇼(4:3)</PresentationFormat>
  <Paragraphs>104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7225</cp:revision>
  <dcterms:created xsi:type="dcterms:W3CDTF">2008-07-15T12:19:11Z</dcterms:created>
  <dcterms:modified xsi:type="dcterms:W3CDTF">2022-03-25T01:32:58Z</dcterms:modified>
</cp:coreProperties>
</file>