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71" r:id="rId4"/>
    <p:sldId id="1173" r:id="rId5"/>
    <p:sldId id="1130" r:id="rId6"/>
    <p:sldId id="1258" r:id="rId7"/>
    <p:sldId id="1259" r:id="rId8"/>
    <p:sldId id="1260" r:id="rId9"/>
    <p:sldId id="1261" r:id="rId10"/>
    <p:sldId id="1262" r:id="rId11"/>
    <p:sldId id="1263" r:id="rId12"/>
    <p:sldId id="1264" r:id="rId13"/>
    <p:sldId id="1265" r:id="rId14"/>
    <p:sldId id="1250" r:id="rId15"/>
    <p:sldId id="1146" r:id="rId16"/>
    <p:sldId id="1149" r:id="rId17"/>
    <p:sldId id="1150" r:id="rId18"/>
    <p:sldId id="1166" r:id="rId19"/>
    <p:sldId id="1163" r:id="rId20"/>
    <p:sldId id="1266" r:id="rId21"/>
    <p:sldId id="1267" r:id="rId22"/>
    <p:sldId id="1268" r:id="rId23"/>
    <p:sldId id="1232" r:id="rId24"/>
    <p:sldId id="1269" r:id="rId25"/>
    <p:sldId id="1243" r:id="rId26"/>
    <p:sldId id="1270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xmlns="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B3A31"/>
    <a:srgbClr val="36A851"/>
    <a:srgbClr val="FCD5B5"/>
    <a:srgbClr val="A46B5B"/>
    <a:srgbClr val="FF9999"/>
    <a:srgbClr val="000000"/>
    <a:srgbClr val="00A0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9" autoAdjust="0"/>
    <p:restoredTop sz="96686" autoAdjust="0"/>
  </p:normalViewPr>
  <p:slideViewPr>
    <p:cSldViewPr>
      <p:cViewPr varScale="1">
        <p:scale>
          <a:sx n="103" d="100"/>
          <a:sy n="103" d="100"/>
        </p:scale>
        <p:origin x="-162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225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621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630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사각형의 둘레를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D7F40F3-421D-4143-B254-07B1A635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82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01158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77F34E7-C74B-4ACE-A407-7EEB107AE7A6}"/>
              </a:ext>
            </a:extLst>
          </p:cNvPr>
          <p:cNvSpPr/>
          <p:nvPr/>
        </p:nvSpPr>
        <p:spPr>
          <a:xfrm>
            <a:off x="219353" y="162932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E3B5953-3ADD-43FC-B8C3-786629BDDEFE}"/>
              </a:ext>
            </a:extLst>
          </p:cNvPr>
          <p:cNvSpPr/>
          <p:nvPr/>
        </p:nvSpPr>
        <p:spPr>
          <a:xfrm>
            <a:off x="73301" y="1665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A5C241AF-A563-4EE7-A096-D4477593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5316" y="162932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67E9BE-EB3E-45E5-B608-6C4969A145B4}"/>
              </a:ext>
            </a:extLst>
          </p:cNvPr>
          <p:cNvSpPr/>
          <p:nvPr/>
        </p:nvSpPr>
        <p:spPr>
          <a:xfrm>
            <a:off x="340786" y="2445307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1ECA0B-CC6B-47CE-B268-DCC055F4BDD4}"/>
              </a:ext>
            </a:extLst>
          </p:cNvPr>
          <p:cNvSpPr/>
          <p:nvPr/>
        </p:nvSpPr>
        <p:spPr>
          <a:xfrm>
            <a:off x="194734" y="2481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BAB8C03F-BE08-40AC-BD6B-FAD0CE2D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2" y="248223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6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7C9640-940B-4EF3-B6E7-BC44FCE8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979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36001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6577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94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65771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234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54D20FB-9F0C-4D04-8A45-3F61932C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6280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57323"/>
              </p:ext>
            </p:extLst>
          </p:nvPr>
        </p:nvGraphicFramePr>
        <p:xfrm>
          <a:off x="6984268" y="692696"/>
          <a:ext cx="2086863" cy="4304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탭넘기면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바로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나오도록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x)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6577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94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65771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99C63FE-EA51-4648-BC4C-58C4FB62C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43" y="4069594"/>
            <a:ext cx="872304" cy="980697"/>
          </a:xfrm>
          <a:prstGeom prst="rect">
            <a:avLst/>
          </a:prstGeom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xmlns="" id="{31529A26-0325-4CD6-AFD5-0E37EA864E38}"/>
              </a:ext>
            </a:extLst>
          </p:cNvPr>
          <p:cNvSpPr/>
          <p:nvPr/>
        </p:nvSpPr>
        <p:spPr bwMode="auto">
          <a:xfrm>
            <a:off x="1529478" y="3897052"/>
            <a:ext cx="2178426" cy="812493"/>
          </a:xfrm>
          <a:prstGeom prst="wedgeRoundRectCallout">
            <a:avLst>
              <a:gd name="adj1" fmla="val -62887"/>
              <a:gd name="adj2" fmla="val 2868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36A85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써보세요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493F4C4-DC36-47D3-9DB9-5B5EB7BC8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611" y="2996952"/>
            <a:ext cx="544197" cy="611819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5E16834-BAA4-4F70-8A98-15640C5ADD73}"/>
              </a:ext>
            </a:extLst>
          </p:cNvPr>
          <p:cNvSpPr/>
          <p:nvPr/>
        </p:nvSpPr>
        <p:spPr>
          <a:xfrm>
            <a:off x="328641" y="4243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23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98F9FFE-B0B3-40F1-92C0-00B6AF8C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05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77F34E7-C74B-4ACE-A407-7EEB107AE7A6}"/>
              </a:ext>
            </a:extLst>
          </p:cNvPr>
          <p:cNvSpPr/>
          <p:nvPr/>
        </p:nvSpPr>
        <p:spPr>
          <a:xfrm>
            <a:off x="219353" y="162932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E3B5953-3ADD-43FC-B8C3-786629BDDEFE}"/>
              </a:ext>
            </a:extLst>
          </p:cNvPr>
          <p:cNvSpPr/>
          <p:nvPr/>
        </p:nvSpPr>
        <p:spPr>
          <a:xfrm>
            <a:off x="73301" y="1665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A5C241AF-A563-4EE7-A096-D4477593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5316" y="162932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67E9BE-EB3E-45E5-B608-6C4969A145B4}"/>
              </a:ext>
            </a:extLst>
          </p:cNvPr>
          <p:cNvSpPr/>
          <p:nvPr/>
        </p:nvSpPr>
        <p:spPr>
          <a:xfrm>
            <a:off x="1655676" y="2445307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1ECA0B-CC6B-47CE-B268-DCC055F4BDD4}"/>
              </a:ext>
            </a:extLst>
          </p:cNvPr>
          <p:cNvSpPr/>
          <p:nvPr/>
        </p:nvSpPr>
        <p:spPr>
          <a:xfrm>
            <a:off x="1509624" y="2481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BAB8C03F-BE08-40AC-BD6B-FAD0CE2D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82" y="248223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76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3F75F8-3DF0-4DF2-B0E2-6E84AF2C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0952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262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5875" y="2096852"/>
            <a:ext cx="37676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9824" y="2133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4A4BD55-E232-4CEA-B32C-8F05995D01AC}"/>
              </a:ext>
            </a:extLst>
          </p:cNvPr>
          <p:cNvSpPr/>
          <p:nvPr/>
        </p:nvSpPr>
        <p:spPr>
          <a:xfrm>
            <a:off x="157428" y="27934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56B56DEA-1A20-4AF0-B518-5B009C6B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8" y="213336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72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EA3DB8B-189E-40DA-B16C-E27A264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50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2118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15733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CCC709E8-6BC5-444E-8003-D0B390A8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20668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B08D29BE-F3E7-489A-8C8A-2E2403E7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304494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AEAD51E-345A-468A-86AD-7960CA33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1418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1725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8889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2051720" y="4367260"/>
            <a:ext cx="2157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＋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)×2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511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DD43B7DA-2773-45A5-B01D-D45DFD39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대괄호 2">
            <a:extLst>
              <a:ext uri="{FF2B5EF4-FFF2-40B4-BE49-F238E27FC236}">
                <a16:creationId xmlns:a16="http://schemas.microsoft.com/office/drawing/2014/main" xmlns="" id="{B0E67395-08FD-42CA-9A6A-A3DE8EE43FB6}"/>
              </a:ext>
            </a:extLst>
          </p:cNvPr>
          <p:cNvSpPr/>
          <p:nvPr/>
        </p:nvSpPr>
        <p:spPr bwMode="auto">
          <a:xfrm rot="16200000">
            <a:off x="3369870" y="1768604"/>
            <a:ext cx="200024" cy="2083316"/>
          </a:xfrm>
          <a:prstGeom prst="rightBracket">
            <a:avLst>
              <a:gd name="adj" fmla="val 520767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A7FABB84-1926-469C-9756-C2A4F2F70C46}"/>
              </a:ext>
            </a:extLst>
          </p:cNvPr>
          <p:cNvSpPr txBox="1"/>
          <p:nvPr/>
        </p:nvSpPr>
        <p:spPr>
          <a:xfrm>
            <a:off x="3182752" y="2468215"/>
            <a:ext cx="66758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507B64C-D0C4-4850-AB56-9A072DABA6AF}"/>
              </a:ext>
            </a:extLst>
          </p:cNvPr>
          <p:cNvSpPr/>
          <p:nvPr/>
        </p:nvSpPr>
        <p:spPr>
          <a:xfrm>
            <a:off x="4500601" y="4367800"/>
            <a:ext cx="59824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0E8ACAF-1D9B-4D14-99DB-3F636AC02252}"/>
              </a:ext>
            </a:extLst>
          </p:cNvPr>
          <p:cNvSpPr txBox="1"/>
          <p:nvPr/>
        </p:nvSpPr>
        <p:spPr>
          <a:xfrm>
            <a:off x="2265285" y="4391907"/>
            <a:ext cx="41198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A42B4CDE-5A4D-4739-ADE7-65BFBBF6A6E0}"/>
              </a:ext>
            </a:extLst>
          </p:cNvPr>
          <p:cNvSpPr txBox="1"/>
          <p:nvPr/>
        </p:nvSpPr>
        <p:spPr>
          <a:xfrm>
            <a:off x="2265286" y="4397101"/>
            <a:ext cx="41198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11E4A3FC-266A-45D6-ADDD-CA5339C7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94" y="472917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11998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2485FB67-DCFE-4CA8-834A-74326DE28023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http://cdata.tsherpa.co.kr/tsherpa/MultiMedia/Flash/2020/curri/index.html?flashxmlnum=soboro2&amp;classa=A8-C1-62-KK-KA-02-03-04-0-0-0-0&amp;classno=AA_SAMPLE/nproto_sample/DA/nproto_㎝n_914.html</a:t>
            </a:r>
            <a:r>
              <a:rPr lang="ko-KR" altLang="en-US" dirty="0"/>
              <a:t>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878678C-A57E-4F35-894F-DCEB560696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714935" y="1653853"/>
            <a:ext cx="297330" cy="309655"/>
          </a:xfrm>
          <a:prstGeom prst="rect">
            <a:avLst/>
          </a:prstGeom>
        </p:spPr>
      </p:pic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xmlns="" id="{B4AF6AB2-0826-44F5-AE26-320FBFCF13B9}"/>
              </a:ext>
            </a:extLst>
          </p:cNvPr>
          <p:cNvSpPr/>
          <p:nvPr/>
        </p:nvSpPr>
        <p:spPr bwMode="auto">
          <a:xfrm>
            <a:off x="4517851" y="2910444"/>
            <a:ext cx="200024" cy="1250768"/>
          </a:xfrm>
          <a:prstGeom prst="rightBracket">
            <a:avLst>
              <a:gd name="adj" fmla="val 312654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9E1BF7C3-C8CE-469E-AFC9-C5E5D9A62E06}"/>
              </a:ext>
            </a:extLst>
          </p:cNvPr>
          <p:cNvSpPr txBox="1"/>
          <p:nvPr/>
        </p:nvSpPr>
        <p:spPr>
          <a:xfrm>
            <a:off x="4533628" y="3321466"/>
            <a:ext cx="69239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14FEF1-84D7-41A5-8272-B12A61423EBE}"/>
              </a:ext>
            </a:extLst>
          </p:cNvPr>
          <p:cNvSpPr/>
          <p:nvPr/>
        </p:nvSpPr>
        <p:spPr bwMode="auto">
          <a:xfrm>
            <a:off x="2428224" y="2901072"/>
            <a:ext cx="144016" cy="144016"/>
          </a:xfrm>
          <a:prstGeom prst="rect">
            <a:avLst/>
          </a:prstGeom>
          <a:noFill/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2C3099-0D02-4205-AEB0-24F8D11593A2}"/>
              </a:ext>
            </a:extLst>
          </p:cNvPr>
          <p:cNvSpPr/>
          <p:nvPr/>
        </p:nvSpPr>
        <p:spPr bwMode="auto">
          <a:xfrm>
            <a:off x="4367524" y="2901072"/>
            <a:ext cx="144016" cy="144016"/>
          </a:xfrm>
          <a:prstGeom prst="rect">
            <a:avLst/>
          </a:prstGeom>
          <a:noFill/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8A0D592-BD2F-4B56-97EE-0FF9EE8A03D4}"/>
              </a:ext>
            </a:extLst>
          </p:cNvPr>
          <p:cNvSpPr/>
          <p:nvPr/>
        </p:nvSpPr>
        <p:spPr bwMode="auto">
          <a:xfrm>
            <a:off x="2428224" y="3844011"/>
            <a:ext cx="144016" cy="144016"/>
          </a:xfrm>
          <a:prstGeom prst="rect">
            <a:avLst/>
          </a:prstGeom>
          <a:noFill/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6D59AEA-984B-46BB-8E86-8D4430289DA0}"/>
              </a:ext>
            </a:extLst>
          </p:cNvPr>
          <p:cNvSpPr/>
          <p:nvPr/>
        </p:nvSpPr>
        <p:spPr bwMode="auto">
          <a:xfrm>
            <a:off x="4367524" y="3844011"/>
            <a:ext cx="144016" cy="144016"/>
          </a:xfrm>
          <a:prstGeom prst="rect">
            <a:avLst/>
          </a:prstGeom>
          <a:noFill/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A60658-CD24-4961-BE66-D435C2959368}"/>
              </a:ext>
            </a:extLst>
          </p:cNvPr>
          <p:cNvSpPr/>
          <p:nvPr/>
        </p:nvSpPr>
        <p:spPr bwMode="auto">
          <a:xfrm>
            <a:off x="2424677" y="2901072"/>
            <a:ext cx="2086863" cy="12601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AE211CC-B715-4A47-B422-4CB995093022}"/>
              </a:ext>
            </a:extLst>
          </p:cNvPr>
          <p:cNvSpPr txBox="1"/>
          <p:nvPr/>
        </p:nvSpPr>
        <p:spPr>
          <a:xfrm>
            <a:off x="2882932" y="4391907"/>
            <a:ext cx="41198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D9FB8857-C148-437F-99E7-981CAE7021F4}"/>
              </a:ext>
            </a:extLst>
          </p:cNvPr>
          <p:cNvSpPr txBox="1"/>
          <p:nvPr/>
        </p:nvSpPr>
        <p:spPr>
          <a:xfrm>
            <a:off x="2882933" y="4397101"/>
            <a:ext cx="41198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518583C9-FFBF-4358-A351-16D0B7C06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41" y="472917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ADC4BF9-0959-4993-9913-13ECB44142F1}"/>
              </a:ext>
            </a:extLst>
          </p:cNvPr>
          <p:cNvSpPr txBox="1"/>
          <p:nvPr/>
        </p:nvSpPr>
        <p:spPr>
          <a:xfrm>
            <a:off x="4000635" y="4391907"/>
            <a:ext cx="55437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0AA5C99A-B3BF-41A7-8F88-0D8DCBEEBFC7}"/>
              </a:ext>
            </a:extLst>
          </p:cNvPr>
          <p:cNvSpPr txBox="1"/>
          <p:nvPr/>
        </p:nvSpPr>
        <p:spPr>
          <a:xfrm>
            <a:off x="4000636" y="4397101"/>
            <a:ext cx="55437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398E7525-7C3F-4455-83DE-C0BC6118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43" y="468888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5EBCD914-9BD9-4E2B-B649-A6D929D75C5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안에 알맞은 수를 써넣어 직사각형의 둘레를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4FCAD8D-6DDD-41AB-9774-58D1944C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59852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03571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발문 앞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수정 있음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단위는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답박스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밖으로 빼기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팝업 내용 추가 미니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EBCB4DF-5A2A-4D26-B719-1A18E9C0D482}"/>
              </a:ext>
            </a:extLst>
          </p:cNvPr>
          <p:cNvSpPr/>
          <p:nvPr/>
        </p:nvSpPr>
        <p:spPr>
          <a:xfrm>
            <a:off x="895546" y="39619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8662F46-4565-4385-BB76-1F71DA20737F}"/>
              </a:ext>
            </a:extLst>
          </p:cNvPr>
          <p:cNvSpPr/>
          <p:nvPr/>
        </p:nvSpPr>
        <p:spPr>
          <a:xfrm>
            <a:off x="1892048" y="4209153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9FD8E4-4321-4495-A558-4EC95DEC3BD1}"/>
              </a:ext>
            </a:extLst>
          </p:cNvPr>
          <p:cNvSpPr/>
          <p:nvPr/>
        </p:nvSpPr>
        <p:spPr>
          <a:xfrm>
            <a:off x="1115183" y="4117175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3647B2-AC34-4DAF-A0E8-3CC70CE94979}"/>
              </a:ext>
            </a:extLst>
          </p:cNvPr>
          <p:cNvSpPr txBox="1"/>
          <p:nvPr/>
        </p:nvSpPr>
        <p:spPr>
          <a:xfrm>
            <a:off x="1132988" y="4201280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F106B600-1D55-44F8-82E5-44E087867B4C}"/>
              </a:ext>
            </a:extLst>
          </p:cNvPr>
          <p:cNvSpPr txBox="1"/>
          <p:nvPr/>
        </p:nvSpPr>
        <p:spPr>
          <a:xfrm>
            <a:off x="1132989" y="4206474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6CDA2531-A4A7-495A-A2D7-C4A21BF0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6" y="45478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4F16272-B641-446F-A034-209A129BD23C}"/>
              </a:ext>
            </a:extLst>
          </p:cNvPr>
          <p:cNvSpPr/>
          <p:nvPr/>
        </p:nvSpPr>
        <p:spPr>
          <a:xfrm>
            <a:off x="4049608" y="39619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2509CB4-B41A-4318-8E68-C25C9CE9093C}"/>
              </a:ext>
            </a:extLst>
          </p:cNvPr>
          <p:cNvSpPr/>
          <p:nvPr/>
        </p:nvSpPr>
        <p:spPr>
          <a:xfrm>
            <a:off x="5046110" y="4209153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0DD5FB0-6B06-4242-A46B-5FD3E283A78A}"/>
              </a:ext>
            </a:extLst>
          </p:cNvPr>
          <p:cNvSpPr/>
          <p:nvPr/>
        </p:nvSpPr>
        <p:spPr>
          <a:xfrm>
            <a:off x="4269245" y="4117175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600153D-E505-4AD9-87DA-F2FF6DAB54F8}"/>
              </a:ext>
            </a:extLst>
          </p:cNvPr>
          <p:cNvSpPr txBox="1"/>
          <p:nvPr/>
        </p:nvSpPr>
        <p:spPr>
          <a:xfrm>
            <a:off x="4287050" y="4201280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78ED8110-E42F-4180-A957-6776BDC2F99E}"/>
              </a:ext>
            </a:extLst>
          </p:cNvPr>
          <p:cNvSpPr txBox="1"/>
          <p:nvPr/>
        </p:nvSpPr>
        <p:spPr>
          <a:xfrm>
            <a:off x="4287051" y="4206474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0CBE5CB0-2D03-4413-B57A-4CBE3ED1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8" y="45478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16341"/>
              </p:ext>
            </p:extLst>
          </p:nvPr>
        </p:nvGraphicFramePr>
        <p:xfrm>
          <a:off x="153927" y="240600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직사각형의 둘레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평행사변형의 둘레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마름모의 둘레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사각형의 둘레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450617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4FCAD8D-6DDD-41AB-9774-58D1944C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59852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8662F46-4565-4385-BB76-1F71DA20737F}"/>
              </a:ext>
            </a:extLst>
          </p:cNvPr>
          <p:cNvSpPr/>
          <p:nvPr/>
        </p:nvSpPr>
        <p:spPr>
          <a:xfrm>
            <a:off x="1892048" y="4209153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9FD8E4-4321-4495-A558-4EC95DEC3BD1}"/>
              </a:ext>
            </a:extLst>
          </p:cNvPr>
          <p:cNvSpPr/>
          <p:nvPr/>
        </p:nvSpPr>
        <p:spPr>
          <a:xfrm>
            <a:off x="1115183" y="4117175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3647B2-AC34-4DAF-A0E8-3CC70CE94979}"/>
              </a:ext>
            </a:extLst>
          </p:cNvPr>
          <p:cNvSpPr txBox="1"/>
          <p:nvPr/>
        </p:nvSpPr>
        <p:spPr>
          <a:xfrm>
            <a:off x="1132988" y="4201280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F106B600-1D55-44F8-82E5-44E087867B4C}"/>
              </a:ext>
            </a:extLst>
          </p:cNvPr>
          <p:cNvSpPr txBox="1"/>
          <p:nvPr/>
        </p:nvSpPr>
        <p:spPr>
          <a:xfrm>
            <a:off x="1132989" y="4206474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2509CB4-B41A-4318-8E68-C25C9CE9093C}"/>
              </a:ext>
            </a:extLst>
          </p:cNvPr>
          <p:cNvSpPr/>
          <p:nvPr/>
        </p:nvSpPr>
        <p:spPr>
          <a:xfrm>
            <a:off x="5046110" y="4209153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0DD5FB0-6B06-4242-A46B-5FD3E283A78A}"/>
              </a:ext>
            </a:extLst>
          </p:cNvPr>
          <p:cNvSpPr/>
          <p:nvPr/>
        </p:nvSpPr>
        <p:spPr>
          <a:xfrm>
            <a:off x="4269245" y="4117175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600153D-E505-4AD9-87DA-F2FF6DAB54F8}"/>
              </a:ext>
            </a:extLst>
          </p:cNvPr>
          <p:cNvSpPr txBox="1"/>
          <p:nvPr/>
        </p:nvSpPr>
        <p:spPr>
          <a:xfrm>
            <a:off x="4287050" y="4201280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78ED8110-E42F-4180-A957-6776BDC2F99E}"/>
              </a:ext>
            </a:extLst>
          </p:cNvPr>
          <p:cNvSpPr txBox="1"/>
          <p:nvPr/>
        </p:nvSpPr>
        <p:spPr>
          <a:xfrm>
            <a:off x="4287051" y="4206474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B42DD01-A719-4059-9E9B-898180E54554}"/>
              </a:ext>
            </a:extLst>
          </p:cNvPr>
          <p:cNvGrpSpPr/>
          <p:nvPr/>
        </p:nvGrpSpPr>
        <p:grpSpPr>
          <a:xfrm>
            <a:off x="503548" y="2923957"/>
            <a:ext cx="6012668" cy="1954126"/>
            <a:chOff x="503548" y="2923957"/>
            <a:chExt cx="6012668" cy="195412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3A009125-B3FF-4C8C-896F-98C79C411957}"/>
                </a:ext>
              </a:extLst>
            </p:cNvPr>
            <p:cNvGrpSpPr/>
            <p:nvPr/>
          </p:nvGrpSpPr>
          <p:grpSpPr>
            <a:xfrm>
              <a:off x="503548" y="2923957"/>
              <a:ext cx="6012668" cy="1954126"/>
              <a:chOff x="-463093" y="2673277"/>
              <a:chExt cx="6012668" cy="195412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E6938DE8-7FFA-4ECD-8AAB-F8A119C875A2}"/>
                  </a:ext>
                </a:extLst>
              </p:cNvPr>
              <p:cNvGrpSpPr/>
              <p:nvPr/>
            </p:nvGrpSpPr>
            <p:grpSpPr>
              <a:xfrm>
                <a:off x="-463093" y="2673277"/>
                <a:ext cx="6012668" cy="1954126"/>
                <a:chOff x="-560331" y="2888736"/>
                <a:chExt cx="6012668" cy="1954126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xmlns="" id="{C1F1E5B6-1E80-466B-B980-3497C86E2DD5}"/>
                    </a:ext>
                  </a:extLst>
                </p:cNvPr>
                <p:cNvSpPr/>
                <p:nvPr/>
              </p:nvSpPr>
              <p:spPr>
                <a:xfrm>
                  <a:off x="-560331" y="3177415"/>
                  <a:ext cx="6012668" cy="145717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각 삼각형 49">
                  <a:extLst>
                    <a:ext uri="{FF2B5EF4-FFF2-40B4-BE49-F238E27FC236}">
                      <a16:creationId xmlns:a16="http://schemas.microsoft.com/office/drawing/2014/main" xmlns="" id="{AE8F249A-0595-4FF1-AEC2-73050089A991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654755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1" name="Picture 2">
                  <a:extLst>
                    <a:ext uri="{FF2B5EF4-FFF2-40B4-BE49-F238E27FC236}">
                      <a16:creationId xmlns:a16="http://schemas.microsoft.com/office/drawing/2014/main" xmlns="" id="{5E7D3485-5D7C-4368-9193-1FB9CCE930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401359" y="2888736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97C4EE7B-A536-47DC-A813-D350796A633D}"/>
                  </a:ext>
                </a:extLst>
              </p:cNvPr>
              <p:cNvSpPr txBox="1"/>
              <p:nvPr/>
            </p:nvSpPr>
            <p:spPr>
              <a:xfrm>
                <a:off x="-132359" y="3067384"/>
                <a:ext cx="546591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평행사변형의 둘레＝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변의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길이＋다른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)×2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(4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7)×2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마름모의 둘레＝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)×4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6×4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xmlns="" id="{AA1D92F3-5436-46CF-9C46-267C23BB8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343381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xmlns="" id="{4D766793-314C-436B-8B32-E993CE53C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4139663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89E200A4-0832-4BD9-829C-1FEC86CBD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291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F88B18-8299-47DB-9FDD-70159E73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6316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EBCB4DF-5A2A-4D26-B719-1A18E9C0D482}"/>
              </a:ext>
            </a:extLst>
          </p:cNvPr>
          <p:cNvSpPr/>
          <p:nvPr/>
        </p:nvSpPr>
        <p:spPr>
          <a:xfrm>
            <a:off x="5171010" y="3008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8662F46-4565-4385-BB76-1F71DA20737F}"/>
              </a:ext>
            </a:extLst>
          </p:cNvPr>
          <p:cNvSpPr/>
          <p:nvPr/>
        </p:nvSpPr>
        <p:spPr>
          <a:xfrm>
            <a:off x="6032080" y="3255366"/>
            <a:ext cx="5509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9FD8E4-4321-4495-A558-4EC95DEC3BD1}"/>
              </a:ext>
            </a:extLst>
          </p:cNvPr>
          <p:cNvSpPr/>
          <p:nvPr/>
        </p:nvSpPr>
        <p:spPr>
          <a:xfrm>
            <a:off x="5390647" y="3163388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3647B2-AC34-4DAF-A0E8-3CC70CE94979}"/>
              </a:ext>
            </a:extLst>
          </p:cNvPr>
          <p:cNvSpPr txBox="1"/>
          <p:nvPr/>
        </p:nvSpPr>
        <p:spPr>
          <a:xfrm>
            <a:off x="5472099" y="3212976"/>
            <a:ext cx="68259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F106B600-1D55-44F8-82E5-44E087867B4C}"/>
              </a:ext>
            </a:extLst>
          </p:cNvPr>
          <p:cNvSpPr txBox="1"/>
          <p:nvPr/>
        </p:nvSpPr>
        <p:spPr>
          <a:xfrm>
            <a:off x="5576178" y="3228643"/>
            <a:ext cx="48655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6CDA2531-A4A7-495A-A2D7-C4A21BF0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53" y="317623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2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17ABCBF-55F1-4680-AF85-AB15D6C6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6316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89E200A4-0832-4BD9-829C-1FEC86CBDD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9BB8FA7-4055-4145-846D-DE9E65534486}"/>
              </a:ext>
            </a:extLst>
          </p:cNvPr>
          <p:cNvSpPr/>
          <p:nvPr/>
        </p:nvSpPr>
        <p:spPr>
          <a:xfrm>
            <a:off x="6032080" y="3255366"/>
            <a:ext cx="5509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5D0B101-9306-4BC1-AED4-BD0BC5FFBE65}"/>
              </a:ext>
            </a:extLst>
          </p:cNvPr>
          <p:cNvSpPr/>
          <p:nvPr/>
        </p:nvSpPr>
        <p:spPr>
          <a:xfrm>
            <a:off x="5390647" y="3163388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2783F1C-6D61-41E7-998F-1E6C31066BEC}"/>
              </a:ext>
            </a:extLst>
          </p:cNvPr>
          <p:cNvSpPr txBox="1"/>
          <p:nvPr/>
        </p:nvSpPr>
        <p:spPr>
          <a:xfrm>
            <a:off x="5576177" y="3223449"/>
            <a:ext cx="48655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BBFA52A5-DFF0-4D95-BA60-F0A19DCF1113}"/>
              </a:ext>
            </a:extLst>
          </p:cNvPr>
          <p:cNvSpPr txBox="1"/>
          <p:nvPr/>
        </p:nvSpPr>
        <p:spPr>
          <a:xfrm>
            <a:off x="5576178" y="3228643"/>
            <a:ext cx="48655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F512683D-3284-4715-A482-D4AE2BAA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80" y="359401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B42DD01-A719-4059-9E9B-898180E54554}"/>
              </a:ext>
            </a:extLst>
          </p:cNvPr>
          <p:cNvGrpSpPr/>
          <p:nvPr/>
        </p:nvGrpSpPr>
        <p:grpSpPr>
          <a:xfrm>
            <a:off x="470995" y="3269948"/>
            <a:ext cx="6012668" cy="1546350"/>
            <a:chOff x="503548" y="3331733"/>
            <a:chExt cx="6012668" cy="154635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3A009125-B3FF-4C8C-896F-98C79C411957}"/>
                </a:ext>
              </a:extLst>
            </p:cNvPr>
            <p:cNvGrpSpPr/>
            <p:nvPr/>
          </p:nvGrpSpPr>
          <p:grpSpPr>
            <a:xfrm>
              <a:off x="503548" y="3331733"/>
              <a:ext cx="6012668" cy="1546350"/>
              <a:chOff x="-463093" y="3081053"/>
              <a:chExt cx="6012668" cy="154635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E6938DE8-7FFA-4ECD-8AAB-F8A119C875A2}"/>
                  </a:ext>
                </a:extLst>
              </p:cNvPr>
              <p:cNvGrpSpPr/>
              <p:nvPr/>
            </p:nvGrpSpPr>
            <p:grpSpPr>
              <a:xfrm>
                <a:off x="-463093" y="3081053"/>
                <a:ext cx="6012668" cy="1546350"/>
                <a:chOff x="-560331" y="3296512"/>
                <a:chExt cx="6012668" cy="1546350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xmlns="" id="{C1F1E5B6-1E80-466B-B980-3497C86E2DD5}"/>
                    </a:ext>
                  </a:extLst>
                </p:cNvPr>
                <p:cNvSpPr/>
                <p:nvPr/>
              </p:nvSpPr>
              <p:spPr>
                <a:xfrm>
                  <a:off x="-560331" y="3599117"/>
                  <a:ext cx="6012668" cy="1035469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각 삼각형 49">
                  <a:extLst>
                    <a:ext uri="{FF2B5EF4-FFF2-40B4-BE49-F238E27FC236}">
                      <a16:creationId xmlns:a16="http://schemas.microsoft.com/office/drawing/2014/main" xmlns="" id="{AE8F249A-0595-4FF1-AEC2-73050089A991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654755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1" name="Picture 2">
                  <a:extLst>
                    <a:ext uri="{FF2B5EF4-FFF2-40B4-BE49-F238E27FC236}">
                      <a16:creationId xmlns:a16="http://schemas.microsoft.com/office/drawing/2014/main" xmlns="" id="{5E7D3485-5D7C-4368-9193-1FB9CCE930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239746" y="3296512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97C4EE7B-A536-47DC-A813-D350796A633D}"/>
                  </a:ext>
                </a:extLst>
              </p:cNvPr>
              <p:cNvSpPr txBox="1"/>
              <p:nvPr/>
            </p:nvSpPr>
            <p:spPr>
              <a:xfrm>
                <a:off x="-253573" y="3514703"/>
                <a:ext cx="57552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직사각형의 둘레＝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가로＋세로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둘레가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 ㎝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가로＋세로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15(㎝)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 길이가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 ㎝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세로 길이는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3(㎝)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xmlns="" id="{AA1D92F3-5436-46CF-9C46-267C23BB8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057" y="3890983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032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운동장 안에 마름모 모양의 풀밭이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운동장의 둘레는 풀밭의 둘레보다 얼마나 깁니까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37275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F252899-5FAF-41CA-B985-9A055BDD5E19}"/>
              </a:ext>
            </a:extLst>
          </p:cNvPr>
          <p:cNvSpPr/>
          <p:nvPr/>
        </p:nvSpPr>
        <p:spPr>
          <a:xfrm>
            <a:off x="3909282" y="4750081"/>
            <a:ext cx="4106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320BCB6-3263-488B-9269-55FF52CBBAA1}"/>
              </a:ext>
            </a:extLst>
          </p:cNvPr>
          <p:cNvSpPr txBox="1"/>
          <p:nvPr/>
        </p:nvSpPr>
        <p:spPr>
          <a:xfrm>
            <a:off x="3029175" y="474220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839739D0-6101-4299-BE5B-E0079C0A96FF}"/>
              </a:ext>
            </a:extLst>
          </p:cNvPr>
          <p:cNvSpPr txBox="1"/>
          <p:nvPr/>
        </p:nvSpPr>
        <p:spPr>
          <a:xfrm>
            <a:off x="3029176" y="474740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86EF77A8-E35E-49EB-AB18-F0E1BA6C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03" y="508872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C92282E-605C-46CF-B35A-94589A8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xmlns="" id="{72A03700-55A5-4C5F-AB2A-7F5B8600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363A0B08-8369-42C8-9070-E05761DCDD1C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B238C38-B568-440A-83B9-BC2DC0DB17E1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8B825252-0873-4557-89CD-597F4DAA948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40FAA14A-44C0-40A7-A79C-97E9FF25CF1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FC1EFEBF-B0C3-496C-BF9E-CFA730EEA84A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866EFF2A-41E4-42FE-A12D-EE71310A91F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02D403AF-F10B-4C95-80C9-2E3369C1614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8C58F01-BDA3-4C35-86F2-29D97F02C614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D76EF2F-251C-4839-A509-D88DEE5EA14B}"/>
              </a:ext>
            </a:extLst>
          </p:cNvPr>
          <p:cNvSpPr/>
          <p:nvPr/>
        </p:nvSpPr>
        <p:spPr bwMode="auto">
          <a:xfrm>
            <a:off x="2783905" y="2652916"/>
            <a:ext cx="1476163" cy="1902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xmlns="" id="{5FD9E1AD-D5ED-413A-9427-FF35D0F676C2}"/>
              </a:ext>
            </a:extLst>
          </p:cNvPr>
          <p:cNvSpPr/>
          <p:nvPr/>
        </p:nvSpPr>
        <p:spPr bwMode="auto">
          <a:xfrm rot="16200000">
            <a:off x="3433924" y="1837474"/>
            <a:ext cx="200024" cy="1452264"/>
          </a:xfrm>
          <a:prstGeom prst="rightBracket">
            <a:avLst>
              <a:gd name="adj" fmla="val 520767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FAB56702-9B19-4A01-A038-EEDF7C58ACDE}"/>
              </a:ext>
            </a:extLst>
          </p:cNvPr>
          <p:cNvSpPr txBox="1"/>
          <p:nvPr/>
        </p:nvSpPr>
        <p:spPr>
          <a:xfrm>
            <a:off x="3158346" y="2254698"/>
            <a:ext cx="88114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xmlns="" id="{D01F4A85-C7EC-4E36-A06E-4E206574B392}"/>
              </a:ext>
            </a:extLst>
          </p:cNvPr>
          <p:cNvSpPr/>
          <p:nvPr/>
        </p:nvSpPr>
        <p:spPr bwMode="auto">
          <a:xfrm>
            <a:off x="4263409" y="2672427"/>
            <a:ext cx="200024" cy="1883344"/>
          </a:xfrm>
          <a:prstGeom prst="rightBracket">
            <a:avLst>
              <a:gd name="adj" fmla="val 47078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53B1984B-811F-40E8-8331-05D3FD7116DE}"/>
              </a:ext>
            </a:extLst>
          </p:cNvPr>
          <p:cNvSpPr txBox="1"/>
          <p:nvPr/>
        </p:nvSpPr>
        <p:spPr>
          <a:xfrm>
            <a:off x="4283968" y="3371811"/>
            <a:ext cx="79636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오른쪽 대괄호 36">
            <a:extLst>
              <a:ext uri="{FF2B5EF4-FFF2-40B4-BE49-F238E27FC236}">
                <a16:creationId xmlns:a16="http://schemas.microsoft.com/office/drawing/2014/main" xmlns="" id="{B8FC371E-DA56-4470-AD3D-C12B598D1E0B}"/>
              </a:ext>
            </a:extLst>
          </p:cNvPr>
          <p:cNvSpPr/>
          <p:nvPr/>
        </p:nvSpPr>
        <p:spPr bwMode="auto">
          <a:xfrm rot="8495832" flipV="1">
            <a:off x="3026918" y="3542652"/>
            <a:ext cx="159085" cy="1167894"/>
          </a:xfrm>
          <a:prstGeom prst="rightBracket">
            <a:avLst>
              <a:gd name="adj" fmla="val 291938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21A1D10E-1946-4032-B067-0732CF2A9F29}"/>
              </a:ext>
            </a:extLst>
          </p:cNvPr>
          <p:cNvSpPr txBox="1"/>
          <p:nvPr/>
        </p:nvSpPr>
        <p:spPr>
          <a:xfrm>
            <a:off x="2801730" y="4040383"/>
            <a:ext cx="474126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xmlns="" id="{78A90064-6AF5-4334-A039-B28F99E378C0}"/>
              </a:ext>
            </a:extLst>
          </p:cNvPr>
          <p:cNvSpPr/>
          <p:nvPr/>
        </p:nvSpPr>
        <p:spPr bwMode="auto">
          <a:xfrm>
            <a:off x="2783906" y="2652916"/>
            <a:ext cx="1476163" cy="1902855"/>
          </a:xfrm>
          <a:prstGeom prst="diamond">
            <a:avLst/>
          </a:prstGeom>
          <a:solidFill>
            <a:srgbClr val="00B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C64FA44-8A6F-41DA-827E-C405F905B65A}"/>
              </a:ext>
            </a:extLst>
          </p:cNvPr>
          <p:cNvSpPr/>
          <p:nvPr/>
        </p:nvSpPr>
        <p:spPr>
          <a:xfrm>
            <a:off x="2699792" y="4054534"/>
            <a:ext cx="7717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F252899-5FAF-41CA-B985-9A055BDD5E19}"/>
              </a:ext>
            </a:extLst>
          </p:cNvPr>
          <p:cNvSpPr/>
          <p:nvPr/>
        </p:nvSpPr>
        <p:spPr>
          <a:xfrm>
            <a:off x="3909282" y="4750081"/>
            <a:ext cx="4106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320BCB6-3263-488B-9269-55FF52CBBAA1}"/>
              </a:ext>
            </a:extLst>
          </p:cNvPr>
          <p:cNvSpPr txBox="1"/>
          <p:nvPr/>
        </p:nvSpPr>
        <p:spPr>
          <a:xfrm>
            <a:off x="3029175" y="474220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839739D0-6101-4299-BE5B-E0079C0A96FF}"/>
              </a:ext>
            </a:extLst>
          </p:cNvPr>
          <p:cNvSpPr txBox="1"/>
          <p:nvPr/>
        </p:nvSpPr>
        <p:spPr>
          <a:xfrm>
            <a:off x="3029176" y="474740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D76EF2F-251C-4839-A509-D88DEE5EA14B}"/>
              </a:ext>
            </a:extLst>
          </p:cNvPr>
          <p:cNvSpPr/>
          <p:nvPr/>
        </p:nvSpPr>
        <p:spPr bwMode="auto">
          <a:xfrm>
            <a:off x="2783905" y="2652916"/>
            <a:ext cx="1476163" cy="1902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오른쪽 대괄호 60">
            <a:extLst>
              <a:ext uri="{FF2B5EF4-FFF2-40B4-BE49-F238E27FC236}">
                <a16:creationId xmlns:a16="http://schemas.microsoft.com/office/drawing/2014/main" xmlns="" id="{5FD9E1AD-D5ED-413A-9427-FF35D0F676C2}"/>
              </a:ext>
            </a:extLst>
          </p:cNvPr>
          <p:cNvSpPr/>
          <p:nvPr/>
        </p:nvSpPr>
        <p:spPr bwMode="auto">
          <a:xfrm rot="16200000">
            <a:off x="3433924" y="1837474"/>
            <a:ext cx="200024" cy="1452264"/>
          </a:xfrm>
          <a:prstGeom prst="rightBracket">
            <a:avLst>
              <a:gd name="adj" fmla="val 520767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FAB56702-9B19-4A01-A038-EEDF7C58ACDE}"/>
              </a:ext>
            </a:extLst>
          </p:cNvPr>
          <p:cNvSpPr txBox="1"/>
          <p:nvPr/>
        </p:nvSpPr>
        <p:spPr>
          <a:xfrm>
            <a:off x="3158346" y="2254698"/>
            <a:ext cx="88114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오른쪽 대괄호 62">
            <a:extLst>
              <a:ext uri="{FF2B5EF4-FFF2-40B4-BE49-F238E27FC236}">
                <a16:creationId xmlns:a16="http://schemas.microsoft.com/office/drawing/2014/main" xmlns="" id="{D01F4A85-C7EC-4E36-A06E-4E206574B392}"/>
              </a:ext>
            </a:extLst>
          </p:cNvPr>
          <p:cNvSpPr/>
          <p:nvPr/>
        </p:nvSpPr>
        <p:spPr bwMode="auto">
          <a:xfrm>
            <a:off x="4263409" y="2672427"/>
            <a:ext cx="200024" cy="1883344"/>
          </a:xfrm>
          <a:prstGeom prst="rightBracket">
            <a:avLst>
              <a:gd name="adj" fmla="val 470780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53B1984B-811F-40E8-8331-05D3FD7116DE}"/>
              </a:ext>
            </a:extLst>
          </p:cNvPr>
          <p:cNvSpPr txBox="1"/>
          <p:nvPr/>
        </p:nvSpPr>
        <p:spPr>
          <a:xfrm>
            <a:off x="4014219" y="3371811"/>
            <a:ext cx="79636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오른쪽 대괄호 64">
            <a:extLst>
              <a:ext uri="{FF2B5EF4-FFF2-40B4-BE49-F238E27FC236}">
                <a16:creationId xmlns:a16="http://schemas.microsoft.com/office/drawing/2014/main" xmlns="" id="{B8FC371E-DA56-4470-AD3D-C12B598D1E0B}"/>
              </a:ext>
            </a:extLst>
          </p:cNvPr>
          <p:cNvSpPr/>
          <p:nvPr/>
        </p:nvSpPr>
        <p:spPr bwMode="auto">
          <a:xfrm rot="8495832" flipV="1">
            <a:off x="2829177" y="3542652"/>
            <a:ext cx="159085" cy="1167894"/>
          </a:xfrm>
          <a:prstGeom prst="rightBracket">
            <a:avLst>
              <a:gd name="adj" fmla="val 291938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21A1D10E-1946-4032-B067-0732CF2A9F29}"/>
              </a:ext>
            </a:extLst>
          </p:cNvPr>
          <p:cNvSpPr txBox="1"/>
          <p:nvPr/>
        </p:nvSpPr>
        <p:spPr>
          <a:xfrm>
            <a:off x="2531981" y="4040383"/>
            <a:ext cx="474126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xmlns="" id="{78A90064-6AF5-4334-A039-B28F99E378C0}"/>
              </a:ext>
            </a:extLst>
          </p:cNvPr>
          <p:cNvSpPr/>
          <p:nvPr/>
        </p:nvSpPr>
        <p:spPr bwMode="auto">
          <a:xfrm>
            <a:off x="2783906" y="2652916"/>
            <a:ext cx="1476163" cy="1902855"/>
          </a:xfrm>
          <a:prstGeom prst="diamond">
            <a:avLst/>
          </a:prstGeom>
          <a:solidFill>
            <a:srgbClr val="00B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C64FA44-8A6F-41DA-827E-C405F905B65A}"/>
              </a:ext>
            </a:extLst>
          </p:cNvPr>
          <p:cNvSpPr/>
          <p:nvPr/>
        </p:nvSpPr>
        <p:spPr>
          <a:xfrm>
            <a:off x="2430043" y="4054534"/>
            <a:ext cx="7717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운동장 안에 마름모 모양의 풀밭이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운동장의 둘레는 풀밭의 둘레보다 얼마나 깁니까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C92282E-605C-46CF-B35A-94589A8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xmlns="" id="{72A03700-55A5-4C5F-AB2A-7F5B8600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8B825252-0873-4557-89CD-597F4DAA948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40FAA14A-44C0-40A7-A79C-97E9FF25CF1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FC1EFEBF-B0C3-496C-BF9E-CFA730EEA84A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866EFF2A-41E4-42FE-A12D-EE71310A91F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02D403AF-F10B-4C95-80C9-2E3369C1614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8C58F01-BDA3-4C35-86F2-29D97F02C614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53B1984B-811F-40E8-8331-05D3FD7116DE}"/>
              </a:ext>
            </a:extLst>
          </p:cNvPr>
          <p:cNvSpPr txBox="1"/>
          <p:nvPr/>
        </p:nvSpPr>
        <p:spPr>
          <a:xfrm>
            <a:off x="4031171" y="3371811"/>
            <a:ext cx="68453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16m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9789ACDB-D899-4B58-859B-216EB66816F8}"/>
              </a:ext>
            </a:extLst>
          </p:cNvPr>
          <p:cNvSpPr/>
          <p:nvPr/>
        </p:nvSpPr>
        <p:spPr>
          <a:xfrm>
            <a:off x="323528" y="3212636"/>
            <a:ext cx="6414242" cy="14571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xmlns="" id="{7AD93F78-E324-4574-B0B3-B7ACC1BEC608}"/>
              </a:ext>
            </a:extLst>
          </p:cNvPr>
          <p:cNvSpPr/>
          <p:nvPr/>
        </p:nvSpPr>
        <p:spPr>
          <a:xfrm flipH="1" flipV="1">
            <a:off x="5165178" y="4689976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EC848A9F-615F-4587-A694-8359AC02F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613982" y="2923957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A693B02-3C6A-4DBF-8198-7486AA5DC9D3}"/>
              </a:ext>
            </a:extLst>
          </p:cNvPr>
          <p:cNvSpPr txBox="1"/>
          <p:nvPr/>
        </p:nvSpPr>
        <p:spPr>
          <a:xfrm>
            <a:off x="539552" y="3318064"/>
            <a:ext cx="5903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운동장은 직사각형이므로 운동장의 둘레＝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가로＋세로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)×2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16)×2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56(m)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풀밭은 마름모이므로 풀밭의 둘레＝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)×4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10×4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40(m)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운동장의 둘레는 풀밭의 둘레보다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16(m)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 깁니다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D26B04F8-FDF0-461B-8A95-7E8E20A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433817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9C5EAF96-68F2-430D-8FD6-46B138DD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948499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4253A18D-FB5B-47F7-9316-DF01A003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439255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E059F958-D51F-497B-884B-CD143E6A2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3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도형의 둘레를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54A106B4-7914-4166-B0E2-FA828AEE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095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:a16="http://schemas.microsoft.com/office/drawing/2014/main" xmlns="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0D7120F2-D4B8-44E4-96F4-6F3DAC961F4E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C18DA2F-48D4-49BD-A737-1F2797552910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A28C3AEA-F491-4E80-83AE-1607AEAF856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E07D48CE-F239-47D3-B533-110439F83A6E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5FB87F18-ADA0-4427-800E-204F4305C4D8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B2AF380B-D34A-4ACA-BE0E-1CC7F6C2FA38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8F53AEAB-3D20-40A9-9534-712ADAD10E71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F557B1FA-0A63-441C-962C-0835283A5DC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xmlns="" id="{EF312246-83CB-40A8-B382-66512F417DB6}"/>
              </a:ext>
            </a:extLst>
          </p:cNvPr>
          <p:cNvSpPr/>
          <p:nvPr/>
        </p:nvSpPr>
        <p:spPr bwMode="auto">
          <a:xfrm rot="16200000">
            <a:off x="2691104" y="2411822"/>
            <a:ext cx="175721" cy="759933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87DDEF12-8484-4FE6-9AEE-D2C98CD044D6}"/>
              </a:ext>
            </a:extLst>
          </p:cNvPr>
          <p:cNvSpPr txBox="1"/>
          <p:nvPr/>
        </p:nvSpPr>
        <p:spPr>
          <a:xfrm>
            <a:off x="2447764" y="2482265"/>
            <a:ext cx="659284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xmlns="" id="{7D922D9C-63DA-4295-AD63-1B7B59B66281}"/>
              </a:ext>
            </a:extLst>
          </p:cNvPr>
          <p:cNvSpPr/>
          <p:nvPr/>
        </p:nvSpPr>
        <p:spPr bwMode="auto">
          <a:xfrm>
            <a:off x="3159385" y="2899653"/>
            <a:ext cx="200024" cy="997399"/>
          </a:xfrm>
          <a:prstGeom prst="rightBracket">
            <a:avLst>
              <a:gd name="adj" fmla="val 31265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FFA907CD-3AAD-4CD2-852E-A4A362EADEF6}"/>
              </a:ext>
            </a:extLst>
          </p:cNvPr>
          <p:cNvSpPr txBox="1"/>
          <p:nvPr/>
        </p:nvSpPr>
        <p:spPr>
          <a:xfrm>
            <a:off x="3182025" y="3177456"/>
            <a:ext cx="655124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18C9FFF-1EF0-4A26-8A9D-3102E58A0DD9}"/>
              </a:ext>
            </a:extLst>
          </p:cNvPr>
          <p:cNvSpPr/>
          <p:nvPr/>
        </p:nvSpPr>
        <p:spPr bwMode="auto">
          <a:xfrm>
            <a:off x="2398997" y="2886317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782C519-AEE9-451A-A4F9-32029DF3D3AD}"/>
              </a:ext>
            </a:extLst>
          </p:cNvPr>
          <p:cNvSpPr/>
          <p:nvPr/>
        </p:nvSpPr>
        <p:spPr bwMode="auto">
          <a:xfrm>
            <a:off x="2398997" y="3768699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361062B-E84E-4183-A024-D7398341CE0F}"/>
              </a:ext>
            </a:extLst>
          </p:cNvPr>
          <p:cNvSpPr/>
          <p:nvPr/>
        </p:nvSpPr>
        <p:spPr bwMode="auto">
          <a:xfrm>
            <a:off x="3030641" y="2886317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1FF6A37-8DD0-4225-93E2-F352C67D33A6}"/>
              </a:ext>
            </a:extLst>
          </p:cNvPr>
          <p:cNvSpPr/>
          <p:nvPr/>
        </p:nvSpPr>
        <p:spPr bwMode="auto">
          <a:xfrm>
            <a:off x="3030641" y="3768699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3DE49AC-6DF1-4542-A7B5-C6F3F005BCB7}"/>
              </a:ext>
            </a:extLst>
          </p:cNvPr>
          <p:cNvSpPr/>
          <p:nvPr/>
        </p:nvSpPr>
        <p:spPr bwMode="auto">
          <a:xfrm>
            <a:off x="2400212" y="2886317"/>
            <a:ext cx="759933" cy="10107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오른쪽 대괄호 42">
            <a:extLst>
              <a:ext uri="{FF2B5EF4-FFF2-40B4-BE49-F238E27FC236}">
                <a16:creationId xmlns:a16="http://schemas.microsoft.com/office/drawing/2014/main" xmlns="" id="{191DDFB2-63CB-48D4-A0B4-0A736F09426B}"/>
              </a:ext>
            </a:extLst>
          </p:cNvPr>
          <p:cNvSpPr/>
          <p:nvPr/>
        </p:nvSpPr>
        <p:spPr bwMode="auto">
          <a:xfrm rot="16200000">
            <a:off x="4363328" y="2411822"/>
            <a:ext cx="175721" cy="759933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BF2805-B45F-427B-852D-6476A0DBFD08}"/>
              </a:ext>
            </a:extLst>
          </p:cNvPr>
          <p:cNvSpPr txBox="1"/>
          <p:nvPr/>
        </p:nvSpPr>
        <p:spPr>
          <a:xfrm>
            <a:off x="4139952" y="2482265"/>
            <a:ext cx="659284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오른쪽 대괄호 44">
            <a:extLst>
              <a:ext uri="{FF2B5EF4-FFF2-40B4-BE49-F238E27FC236}">
                <a16:creationId xmlns:a16="http://schemas.microsoft.com/office/drawing/2014/main" xmlns="" id="{3FA6140C-49A2-433D-A367-F6EA0C198C68}"/>
              </a:ext>
            </a:extLst>
          </p:cNvPr>
          <p:cNvSpPr/>
          <p:nvPr/>
        </p:nvSpPr>
        <p:spPr bwMode="auto">
          <a:xfrm rot="877920">
            <a:off x="4703893" y="2872479"/>
            <a:ext cx="200024" cy="997399"/>
          </a:xfrm>
          <a:prstGeom prst="rightBracket">
            <a:avLst>
              <a:gd name="adj" fmla="val 31265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3CC8FE4A-AF70-46EF-A013-574CA5212E53}"/>
              </a:ext>
            </a:extLst>
          </p:cNvPr>
          <p:cNvSpPr txBox="1"/>
          <p:nvPr/>
        </p:nvSpPr>
        <p:spPr>
          <a:xfrm>
            <a:off x="4755857" y="3159321"/>
            <a:ext cx="711422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3ECC56F7-4118-4F65-BB52-0FDA907A32B4}"/>
              </a:ext>
            </a:extLst>
          </p:cNvPr>
          <p:cNvSpPr/>
          <p:nvPr/>
        </p:nvSpPr>
        <p:spPr bwMode="auto">
          <a:xfrm>
            <a:off x="3837149" y="2863389"/>
            <a:ext cx="981990" cy="950857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D5A3BED-5076-423D-B87E-71DD4F628C3A}"/>
              </a:ext>
            </a:extLst>
          </p:cNvPr>
          <p:cNvSpPr/>
          <p:nvPr/>
        </p:nvSpPr>
        <p:spPr bwMode="auto">
          <a:xfrm>
            <a:off x="1514425" y="4185084"/>
            <a:ext cx="41774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D26E473-661A-46F2-B54D-3BE481EECD66}"/>
              </a:ext>
            </a:extLst>
          </p:cNvPr>
          <p:cNvSpPr/>
          <p:nvPr/>
        </p:nvSpPr>
        <p:spPr>
          <a:xfrm>
            <a:off x="1514425" y="4208603"/>
            <a:ext cx="417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도형의 둘레는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 ㎝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1DF1C2B7-EF2A-4C4D-AB15-BF2C53A8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8" y="449688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오른쪽 대괄호 58">
            <a:extLst>
              <a:ext uri="{FF2B5EF4-FFF2-40B4-BE49-F238E27FC236}">
                <a16:creationId xmlns:a16="http://schemas.microsoft.com/office/drawing/2014/main" xmlns="" id="{EF312246-83CB-40A8-B382-66512F417DB6}"/>
              </a:ext>
            </a:extLst>
          </p:cNvPr>
          <p:cNvSpPr/>
          <p:nvPr/>
        </p:nvSpPr>
        <p:spPr bwMode="auto">
          <a:xfrm rot="16200000">
            <a:off x="2691104" y="2411822"/>
            <a:ext cx="175721" cy="759933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87DDEF12-8484-4FE6-9AEE-D2C98CD044D6}"/>
              </a:ext>
            </a:extLst>
          </p:cNvPr>
          <p:cNvSpPr txBox="1"/>
          <p:nvPr/>
        </p:nvSpPr>
        <p:spPr>
          <a:xfrm>
            <a:off x="2447764" y="2482265"/>
            <a:ext cx="659284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오른쪽 대괄호 60">
            <a:extLst>
              <a:ext uri="{FF2B5EF4-FFF2-40B4-BE49-F238E27FC236}">
                <a16:creationId xmlns:a16="http://schemas.microsoft.com/office/drawing/2014/main" xmlns="" id="{7D922D9C-63DA-4295-AD63-1B7B59B66281}"/>
              </a:ext>
            </a:extLst>
          </p:cNvPr>
          <p:cNvSpPr/>
          <p:nvPr/>
        </p:nvSpPr>
        <p:spPr bwMode="auto">
          <a:xfrm>
            <a:off x="3159385" y="2899653"/>
            <a:ext cx="200024" cy="997399"/>
          </a:xfrm>
          <a:prstGeom prst="rightBracket">
            <a:avLst>
              <a:gd name="adj" fmla="val 31265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FFA907CD-3AAD-4CD2-852E-A4A362EADEF6}"/>
              </a:ext>
            </a:extLst>
          </p:cNvPr>
          <p:cNvSpPr txBox="1"/>
          <p:nvPr/>
        </p:nvSpPr>
        <p:spPr>
          <a:xfrm>
            <a:off x="3182025" y="3177456"/>
            <a:ext cx="655124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18C9FFF-1EF0-4A26-8A9D-3102E58A0DD9}"/>
              </a:ext>
            </a:extLst>
          </p:cNvPr>
          <p:cNvSpPr/>
          <p:nvPr/>
        </p:nvSpPr>
        <p:spPr bwMode="auto">
          <a:xfrm>
            <a:off x="2398997" y="2886317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782C519-AEE9-451A-A4F9-32029DF3D3AD}"/>
              </a:ext>
            </a:extLst>
          </p:cNvPr>
          <p:cNvSpPr/>
          <p:nvPr/>
        </p:nvSpPr>
        <p:spPr bwMode="auto">
          <a:xfrm>
            <a:off x="2398997" y="3768699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B361062B-E84E-4183-A024-D7398341CE0F}"/>
              </a:ext>
            </a:extLst>
          </p:cNvPr>
          <p:cNvSpPr/>
          <p:nvPr/>
        </p:nvSpPr>
        <p:spPr bwMode="auto">
          <a:xfrm>
            <a:off x="3030641" y="2886317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1FF6A37-8DD0-4225-93E2-F352C67D33A6}"/>
              </a:ext>
            </a:extLst>
          </p:cNvPr>
          <p:cNvSpPr/>
          <p:nvPr/>
        </p:nvSpPr>
        <p:spPr bwMode="auto">
          <a:xfrm>
            <a:off x="3030641" y="3768699"/>
            <a:ext cx="128353" cy="128353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3DE49AC-6DF1-4542-A7B5-C6F3F005BCB7}"/>
              </a:ext>
            </a:extLst>
          </p:cNvPr>
          <p:cNvSpPr/>
          <p:nvPr/>
        </p:nvSpPr>
        <p:spPr bwMode="auto">
          <a:xfrm>
            <a:off x="2400212" y="2886317"/>
            <a:ext cx="759933" cy="10107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오른쪽 대괄호 68">
            <a:extLst>
              <a:ext uri="{FF2B5EF4-FFF2-40B4-BE49-F238E27FC236}">
                <a16:creationId xmlns:a16="http://schemas.microsoft.com/office/drawing/2014/main" xmlns="" id="{191DDFB2-63CB-48D4-A0B4-0A736F09426B}"/>
              </a:ext>
            </a:extLst>
          </p:cNvPr>
          <p:cNvSpPr/>
          <p:nvPr/>
        </p:nvSpPr>
        <p:spPr bwMode="auto">
          <a:xfrm rot="16200000">
            <a:off x="4363328" y="2411822"/>
            <a:ext cx="175721" cy="759933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8BF2805-B45F-427B-852D-6476A0DBFD08}"/>
              </a:ext>
            </a:extLst>
          </p:cNvPr>
          <p:cNvSpPr txBox="1"/>
          <p:nvPr/>
        </p:nvSpPr>
        <p:spPr>
          <a:xfrm>
            <a:off x="4139952" y="2482265"/>
            <a:ext cx="659284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오른쪽 대괄호 70">
            <a:extLst>
              <a:ext uri="{FF2B5EF4-FFF2-40B4-BE49-F238E27FC236}">
                <a16:creationId xmlns:a16="http://schemas.microsoft.com/office/drawing/2014/main" xmlns="" id="{3FA6140C-49A2-433D-A367-F6EA0C198C68}"/>
              </a:ext>
            </a:extLst>
          </p:cNvPr>
          <p:cNvSpPr/>
          <p:nvPr/>
        </p:nvSpPr>
        <p:spPr bwMode="auto">
          <a:xfrm rot="877920">
            <a:off x="4703893" y="2872479"/>
            <a:ext cx="200024" cy="997399"/>
          </a:xfrm>
          <a:prstGeom prst="rightBracket">
            <a:avLst>
              <a:gd name="adj" fmla="val 31265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3CC8FE4A-AF70-46EF-A013-574CA5212E53}"/>
              </a:ext>
            </a:extLst>
          </p:cNvPr>
          <p:cNvSpPr txBox="1"/>
          <p:nvPr/>
        </p:nvSpPr>
        <p:spPr>
          <a:xfrm>
            <a:off x="4755857" y="3159321"/>
            <a:ext cx="711422" cy="3847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xmlns="" id="{3ECC56F7-4118-4F65-BB52-0FDA907A32B4}"/>
              </a:ext>
            </a:extLst>
          </p:cNvPr>
          <p:cNvSpPr/>
          <p:nvPr/>
        </p:nvSpPr>
        <p:spPr bwMode="auto">
          <a:xfrm>
            <a:off x="3837149" y="2863389"/>
            <a:ext cx="981990" cy="950857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D5A3BED-5076-423D-B87E-71DD4F628C3A}"/>
              </a:ext>
            </a:extLst>
          </p:cNvPr>
          <p:cNvSpPr/>
          <p:nvPr/>
        </p:nvSpPr>
        <p:spPr bwMode="auto">
          <a:xfrm>
            <a:off x="1514425" y="4185084"/>
            <a:ext cx="41774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D26E473-661A-46F2-B54D-3BE481EECD66}"/>
              </a:ext>
            </a:extLst>
          </p:cNvPr>
          <p:cNvSpPr/>
          <p:nvPr/>
        </p:nvSpPr>
        <p:spPr>
          <a:xfrm>
            <a:off x="1514425" y="4208603"/>
            <a:ext cx="417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도형의 둘레는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 ㎝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도형의 둘레를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:a16="http://schemas.microsoft.com/office/drawing/2014/main" xmlns="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A28C3AEA-F491-4E80-83AE-1607AEAF856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E07D48CE-F239-47D3-B533-110439F83A6E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5FB87F18-ADA0-4427-800E-204F4305C4D8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B2AF380B-D34A-4ACA-BE0E-1CC7F6C2FA38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8F53AEAB-3D20-40A9-9534-712ADAD10E71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F557B1FA-0A63-441C-962C-0835283A5DC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40869C1D-EFB6-4B8B-899A-6CDBB82D3DEF}"/>
              </a:ext>
            </a:extLst>
          </p:cNvPr>
          <p:cNvGrpSpPr/>
          <p:nvPr/>
        </p:nvGrpSpPr>
        <p:grpSpPr>
          <a:xfrm>
            <a:off x="503548" y="2923957"/>
            <a:ext cx="6012668" cy="1954126"/>
            <a:chOff x="503548" y="2923957"/>
            <a:chExt cx="6012668" cy="195412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721B9442-C036-45DC-A258-7330393A5E08}"/>
                </a:ext>
              </a:extLst>
            </p:cNvPr>
            <p:cNvGrpSpPr/>
            <p:nvPr/>
          </p:nvGrpSpPr>
          <p:grpSpPr>
            <a:xfrm>
              <a:off x="503548" y="2923957"/>
              <a:ext cx="6012668" cy="1954126"/>
              <a:chOff x="-463093" y="2673277"/>
              <a:chExt cx="6012668" cy="195412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53F150A9-7815-4547-B5A0-1F985C2B4487}"/>
                  </a:ext>
                </a:extLst>
              </p:cNvPr>
              <p:cNvGrpSpPr/>
              <p:nvPr/>
            </p:nvGrpSpPr>
            <p:grpSpPr>
              <a:xfrm>
                <a:off x="-463093" y="2673277"/>
                <a:ext cx="6012668" cy="1954126"/>
                <a:chOff x="-560331" y="2888736"/>
                <a:chExt cx="6012668" cy="1954126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861CFAF7-B249-4B0F-A713-15F0DB7D855B}"/>
                    </a:ext>
                  </a:extLst>
                </p:cNvPr>
                <p:cNvSpPr/>
                <p:nvPr/>
              </p:nvSpPr>
              <p:spPr>
                <a:xfrm>
                  <a:off x="-560331" y="3177415"/>
                  <a:ext cx="6012668" cy="145717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각 삼각형 55">
                  <a:extLst>
                    <a:ext uri="{FF2B5EF4-FFF2-40B4-BE49-F238E27FC236}">
                      <a16:creationId xmlns:a16="http://schemas.microsoft.com/office/drawing/2014/main" xmlns="" id="{ACFE6656-5266-4B23-B8E5-83AC84E15D3C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654755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7" name="Picture 2">
                  <a:extLst>
                    <a:ext uri="{FF2B5EF4-FFF2-40B4-BE49-F238E27FC236}">
                      <a16:creationId xmlns:a16="http://schemas.microsoft.com/office/drawing/2014/main" xmlns="" id="{FFF4A332-9C1D-4BE5-8851-3E46908C3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128283" y="2888736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4BF058D5-A1AA-4B85-AEA6-9BFF42178BAA}"/>
                  </a:ext>
                </a:extLst>
              </p:cNvPr>
              <p:cNvSpPr txBox="1"/>
              <p:nvPr/>
            </p:nvSpPr>
            <p:spPr>
              <a:xfrm>
                <a:off x="-132359" y="3067384"/>
                <a:ext cx="557392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직사각형의 둘레＝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가로＋세로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)×2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(5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8)×2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26(㎝)</a:t>
                </a: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평행사변형의 둘레＝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변의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길이＋다른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)×2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(6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7)×2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26(㎝) </a:t>
                </a:r>
              </a:p>
              <a:p>
                <a:pPr>
                  <a:defRPr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도형의 둘레는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 ㎝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같습니다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xmlns="" id="{F54D8757-835B-4EA6-AB80-5364FC1A9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343381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xmlns="" id="{2BA738DA-3E10-46E6-AAE5-D6836EDB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3948499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xmlns="" id="{526060DF-5AF0-41D8-BA3B-B8CA26F25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4439255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D034AE21-3F05-4B4C-ADC8-76AC5096C2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4855D7-EC8C-4FF9-9705-81C3180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9" y="1592796"/>
            <a:ext cx="3447734" cy="18516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851920" y="2060848"/>
            <a:ext cx="3096344" cy="965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7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 모양의 알림판과 학급 시간표의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둘레를 자로 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76143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77" y="2142092"/>
            <a:ext cx="305962" cy="24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25233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56526" y="2960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897348" y="2372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E2C809-4DEE-4CD8-BFF2-CEB7F8D4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" y="1628800"/>
            <a:ext cx="6807568" cy="365601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434D6D8-6870-49C5-85B1-A8960CBA1FFA}"/>
              </a:ext>
            </a:extLst>
          </p:cNvPr>
          <p:cNvSpPr/>
          <p:nvPr/>
        </p:nvSpPr>
        <p:spPr>
          <a:xfrm>
            <a:off x="626237" y="1952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516BB3C-A4A6-4E41-AF04-C6484934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1888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8612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2F548C5-1399-4EFF-8F7A-8FC8ED8473E4}"/>
              </a:ext>
            </a:extLst>
          </p:cNvPr>
          <p:cNvSpPr/>
          <p:nvPr/>
        </p:nvSpPr>
        <p:spPr>
          <a:xfrm>
            <a:off x="173182" y="472402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770E027-CD33-4D4C-8529-92475B3961CA}"/>
              </a:ext>
            </a:extLst>
          </p:cNvPr>
          <p:cNvSpPr/>
          <p:nvPr/>
        </p:nvSpPr>
        <p:spPr>
          <a:xfrm>
            <a:off x="252019" y="4504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:a16="http://schemas.microsoft.com/office/drawing/2014/main" xmlns="" id="{E54FB957-CD98-439F-A424-D952BBB0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07" y="417674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33C2D64-E50F-45E3-B442-5F4E9521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9" y="1750921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DF5F63D3-0F8A-44DF-944C-5F6B5D75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9" y="2245631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6260ED-2764-4D10-91E6-CB4B318E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29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93759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347864" y="18088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03713" y="1808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29536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331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9536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90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66243BC-28D2-4AE1-A6C6-BB29FD2F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77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73027"/>
              </p:ext>
            </p:extLst>
          </p:nvPr>
        </p:nvGraphicFramePr>
        <p:xfrm>
          <a:off x="6984268" y="692696"/>
          <a:ext cx="2086863" cy="348193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347864" y="18088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29536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331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9536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3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11928B3-CAA3-4EBA-A2A6-25164C6D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171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7645"/>
              </p:ext>
            </p:extLst>
          </p:nvPr>
        </p:nvGraphicFramePr>
        <p:xfrm>
          <a:off x="6984268" y="692696"/>
          <a:ext cx="2086863" cy="336001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6577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94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65771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171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5B12FB-5AF9-4C99-BF4C-2AEEF493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24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88701"/>
              </p:ext>
            </p:extLst>
          </p:nvPr>
        </p:nvGraphicFramePr>
        <p:xfrm>
          <a:off x="6984268" y="692696"/>
          <a:ext cx="2086863" cy="4457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탭넘기면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바로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나오도록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x)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6577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94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65771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xmlns="" id="{C5C97A3C-3003-438D-A35C-52DD6816C7F1}"/>
              </a:ext>
            </a:extLst>
          </p:cNvPr>
          <p:cNvSpPr/>
          <p:nvPr/>
        </p:nvSpPr>
        <p:spPr bwMode="auto">
          <a:xfrm>
            <a:off x="1799692" y="3930163"/>
            <a:ext cx="1944216" cy="1065325"/>
          </a:xfrm>
          <a:prstGeom prst="wedgeRoundRectCallout">
            <a:avLst>
              <a:gd name="adj1" fmla="val -62887"/>
              <a:gd name="adj2" fmla="val 2868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DB3A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한 변의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써보세요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92689D66-187E-48A5-B66C-7D7021086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43" y="4069594"/>
            <a:ext cx="872304" cy="11071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8E67321-5970-41D1-B7C6-48A241A28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9744" y="2919470"/>
            <a:ext cx="625582" cy="794008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91C5D34-992D-447F-82EF-DEEA3DE208B3}"/>
              </a:ext>
            </a:extLst>
          </p:cNvPr>
          <p:cNvSpPr/>
          <p:nvPr/>
        </p:nvSpPr>
        <p:spPr>
          <a:xfrm>
            <a:off x="328641" y="4243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75729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39773</TotalTime>
  <Words>1645</Words>
  <Application>Microsoft Office PowerPoint</Application>
  <PresentationFormat>화면 슬라이드 쇼(4:3)</PresentationFormat>
  <Paragraphs>587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6261</cp:revision>
  <dcterms:created xsi:type="dcterms:W3CDTF">2008-07-15T12:19:11Z</dcterms:created>
  <dcterms:modified xsi:type="dcterms:W3CDTF">2022-03-23T10:06:52Z</dcterms:modified>
</cp:coreProperties>
</file>