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171" r:id="rId4"/>
    <p:sldId id="1130" r:id="rId5"/>
    <p:sldId id="1258" r:id="rId6"/>
    <p:sldId id="1297" r:id="rId7"/>
    <p:sldId id="1298" r:id="rId8"/>
    <p:sldId id="1314" r:id="rId9"/>
    <p:sldId id="1315" r:id="rId10"/>
    <p:sldId id="1316" r:id="rId11"/>
    <p:sldId id="1302" r:id="rId12"/>
    <p:sldId id="1317" r:id="rId13"/>
    <p:sldId id="1318" r:id="rId14"/>
    <p:sldId id="1319" r:id="rId15"/>
    <p:sldId id="1287" r:id="rId16"/>
    <p:sldId id="1146" r:id="rId17"/>
    <p:sldId id="1149" r:id="rId18"/>
    <p:sldId id="1150" r:id="rId19"/>
    <p:sldId id="1292" r:id="rId20"/>
    <p:sldId id="1309" r:id="rId21"/>
    <p:sldId id="1320" r:id="rId22"/>
    <p:sldId id="1273" r:id="rId23"/>
    <p:sldId id="1293" r:id="rId24"/>
    <p:sldId id="1243" r:id="rId25"/>
    <p:sldId id="1308" r:id="rId26"/>
    <p:sldId id="1163" r:id="rId27"/>
    <p:sldId id="1321" r:id="rId28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200" userDrawn="1">
          <p15:clr>
            <a:srgbClr val="A4A3A4"/>
          </p15:clr>
        </p15:guide>
        <p15:guide id="3" orient="horz" pos="204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>
      <p:ext uri="{19B8F6BF-5375-455C-9EA6-DF929625EA0E}">
        <p15:presenceInfo xmlns="" xmlns:p15="http://schemas.microsoft.com/office/powerpoint/2012/main" userId="16becbd326fa3f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A0FF"/>
    <a:srgbClr val="2CC4FF"/>
    <a:srgbClr val="36A851"/>
    <a:srgbClr val="FF6743"/>
    <a:srgbClr val="FFFF66"/>
    <a:srgbClr val="54D454"/>
    <a:srgbClr val="FCD5B5"/>
    <a:srgbClr val="A46B5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0" autoAdjust="0"/>
    <p:restoredTop sz="96686" autoAdjust="0"/>
  </p:normalViewPr>
  <p:slideViewPr>
    <p:cSldViewPr>
      <p:cViewPr varScale="1">
        <p:scale>
          <a:sx n="103" d="100"/>
          <a:sy n="103" d="100"/>
        </p:scale>
        <p:origin x="-252" y="-90"/>
      </p:cViewPr>
      <p:guideLst>
        <p:guide orient="horz" pos="2047"/>
        <p:guide pos="220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88750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2377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9723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0011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마름모의 넓이를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70C7C4-8AF3-400C-8640-0E240109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508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750674" y="1406664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21" y="213285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869" y="21693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748" y="213285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9D764580-1256-4CDD-9791-CDD8F50AED7B}"/>
              </a:ext>
            </a:extLst>
          </p:cNvPr>
          <p:cNvGrpSpPr/>
          <p:nvPr/>
        </p:nvGrpSpPr>
        <p:grpSpPr>
          <a:xfrm>
            <a:off x="1532607" y="1569295"/>
            <a:ext cx="1090690" cy="380728"/>
            <a:chOff x="4299631" y="1525626"/>
            <a:chExt cx="1090690" cy="380728"/>
          </a:xfrm>
        </p:grpSpPr>
        <p:pic>
          <p:nvPicPr>
            <p:cNvPr id="26" name="Picture 38">
              <a:extLst>
                <a:ext uri="{FF2B5EF4-FFF2-40B4-BE49-F238E27FC236}">
                  <a16:creationId xmlns="" xmlns:a16="http://schemas.microsoft.com/office/drawing/2014/main" id="{ECFEF59C-A519-443A-8D00-789BBF079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9BE8809-FDD8-4C55-BD2F-F9BB98493173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A6E4EBF-26D4-4C06-B914-B7D847A6057C}"/>
              </a:ext>
            </a:extLst>
          </p:cNvPr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70E2DC5-2DA0-46F8-AE82-386BC14F93D7}"/>
              </a:ext>
            </a:extLst>
          </p:cNvPr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3D0452F-3113-4C0E-A2D6-56BED3CBC101}"/>
              </a:ext>
            </a:extLst>
          </p:cNvPr>
          <p:cNvSpPr/>
          <p:nvPr/>
        </p:nvSpPr>
        <p:spPr>
          <a:xfrm>
            <a:off x="1650848" y="2534365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76DE1F8-31CC-4235-AFE8-F69B872ABB98}"/>
              </a:ext>
            </a:extLst>
          </p:cNvPr>
          <p:cNvSpPr/>
          <p:nvPr/>
        </p:nvSpPr>
        <p:spPr>
          <a:xfrm>
            <a:off x="1504796" y="25708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7EB64B6B-1F91-432D-BB6B-1779EB7B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54" y="257129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27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2C78A01-224D-4F3F-A095-C4A8B46C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881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8383"/>
              </p:ext>
            </p:extLst>
          </p:nvPr>
        </p:nvGraphicFramePr>
        <p:xfrm>
          <a:off x="6984268" y="692696"/>
          <a:ext cx="2086863" cy="366481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21" y="207431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869" y="2110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748" y="20743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7385969-47D8-43EC-A880-D4F75383E282}"/>
              </a:ext>
            </a:extLst>
          </p:cNvPr>
          <p:cNvSpPr/>
          <p:nvPr/>
        </p:nvSpPr>
        <p:spPr>
          <a:xfrm>
            <a:off x="1461234" y="3454844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7452E821-B557-475C-8039-7E158E9D6263}"/>
              </a:ext>
            </a:extLst>
          </p:cNvPr>
          <p:cNvSpPr/>
          <p:nvPr/>
        </p:nvSpPr>
        <p:spPr>
          <a:xfrm>
            <a:off x="1295636" y="33194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4969584C-2C29-488A-A3E4-A0F50220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31" y="3499836"/>
            <a:ext cx="309785" cy="24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85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DE3EBB5-B78E-4849-9BAF-4A966307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10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47202"/>
              </p:ext>
            </p:extLst>
          </p:nvPr>
        </p:nvGraphicFramePr>
        <p:xfrm>
          <a:off x="6984268" y="692696"/>
          <a:ext cx="2086863" cy="348193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21" y="207431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869" y="2110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748" y="20743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7385969-47D8-43EC-A880-D4F75383E282}"/>
              </a:ext>
            </a:extLst>
          </p:cNvPr>
          <p:cNvSpPr/>
          <p:nvPr/>
        </p:nvSpPr>
        <p:spPr>
          <a:xfrm>
            <a:off x="173924" y="2547577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7452E821-B557-475C-8039-7E158E9D6263}"/>
              </a:ext>
            </a:extLst>
          </p:cNvPr>
          <p:cNvSpPr/>
          <p:nvPr/>
        </p:nvSpPr>
        <p:spPr>
          <a:xfrm>
            <a:off x="8326" y="24121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4969584C-2C29-488A-A3E4-A0F50220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1" y="2592569"/>
            <a:ext cx="309785" cy="24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93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C4F079E-848F-42FC-A6FF-A8CB3221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982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36485"/>
              </p:ext>
            </p:extLst>
          </p:nvPr>
        </p:nvGraphicFramePr>
        <p:xfrm>
          <a:off x="6984268" y="692696"/>
          <a:ext cx="2086863" cy="348193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21" y="207431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869" y="2110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748" y="20743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7414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ADC3E47-5170-42B7-BBDA-9E205886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751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52768"/>
              </p:ext>
            </p:extLst>
          </p:nvPr>
        </p:nvGraphicFramePr>
        <p:xfrm>
          <a:off x="6984268" y="692696"/>
          <a:ext cx="2086863" cy="336001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2,3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21" y="207431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869" y="21108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748" y="20743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1482EA-54A6-4AD4-88E5-2DC8612CA8FF}"/>
              </a:ext>
            </a:extLst>
          </p:cNvPr>
          <p:cNvSpPr/>
          <p:nvPr/>
        </p:nvSpPr>
        <p:spPr>
          <a:xfrm>
            <a:off x="687729" y="1923297"/>
            <a:ext cx="805352" cy="521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065559F9-3701-49F7-BE1F-E25830728CEF}"/>
              </a:ext>
            </a:extLst>
          </p:cNvPr>
          <p:cNvSpPr/>
          <p:nvPr/>
        </p:nvSpPr>
        <p:spPr>
          <a:xfrm>
            <a:off x="541677" y="195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4F772AEF-E6E4-481E-A217-E6496CE6A0FE}"/>
              </a:ext>
            </a:extLst>
          </p:cNvPr>
          <p:cNvSpPr/>
          <p:nvPr/>
        </p:nvSpPr>
        <p:spPr>
          <a:xfrm>
            <a:off x="1777446" y="1923297"/>
            <a:ext cx="805352" cy="521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093B097C-46F9-4757-9A89-57B865168330}"/>
              </a:ext>
            </a:extLst>
          </p:cNvPr>
          <p:cNvSpPr/>
          <p:nvPr/>
        </p:nvSpPr>
        <p:spPr>
          <a:xfrm>
            <a:off x="1631394" y="195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199A919-68D2-4726-849C-83FCEE679EB4}"/>
              </a:ext>
            </a:extLst>
          </p:cNvPr>
          <p:cNvSpPr/>
          <p:nvPr/>
        </p:nvSpPr>
        <p:spPr>
          <a:xfrm>
            <a:off x="173924" y="2547577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DD419A32-B44C-45EE-B60B-5E440A669B26}"/>
              </a:ext>
            </a:extLst>
          </p:cNvPr>
          <p:cNvSpPr/>
          <p:nvPr/>
        </p:nvSpPr>
        <p:spPr>
          <a:xfrm>
            <a:off x="8326" y="24121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314164C8-DEAC-499A-8164-CDB56A84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1" y="2592569"/>
            <a:ext cx="309785" cy="24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687729" y="2132856"/>
            <a:ext cx="76333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77446" y="2113468"/>
            <a:ext cx="76333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08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46324AF-11A7-466C-BDD4-3B990970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4153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12158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식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0657" y="170300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7395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70300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BF0CA9A-D688-47D4-8D03-27C7623FB6A6}"/>
              </a:ext>
            </a:extLst>
          </p:cNvPr>
          <p:cNvSpPr/>
          <p:nvPr/>
        </p:nvSpPr>
        <p:spPr>
          <a:xfrm>
            <a:off x="859630" y="3212976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861FBA32-0E94-4F9E-B32E-8DCC0030CAA9}"/>
              </a:ext>
            </a:extLst>
          </p:cNvPr>
          <p:cNvSpPr/>
          <p:nvPr/>
        </p:nvSpPr>
        <p:spPr>
          <a:xfrm>
            <a:off x="748428" y="32400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8868D7A-3C6A-4FE5-9D2E-9AEA9F80E33B}"/>
              </a:ext>
            </a:extLst>
          </p:cNvPr>
          <p:cNvSpPr/>
          <p:nvPr/>
        </p:nvSpPr>
        <p:spPr>
          <a:xfrm>
            <a:off x="3574092" y="3212976"/>
            <a:ext cx="468052" cy="1023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B285028E-C322-4EE8-9E23-61BD995FCF97}"/>
              </a:ext>
            </a:extLst>
          </p:cNvPr>
          <p:cNvSpPr/>
          <p:nvPr/>
        </p:nvSpPr>
        <p:spPr>
          <a:xfrm>
            <a:off x="3462890" y="32400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">
            <a:extLst>
              <a:ext uri="{FF2B5EF4-FFF2-40B4-BE49-F238E27FC236}">
                <a16:creationId xmlns="" xmlns:a16="http://schemas.microsoft.com/office/drawing/2014/main" id="{EAB6E949-B708-40D9-B06B-4408AF65E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62" y="330376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="" xmlns:a16="http://schemas.microsoft.com/office/drawing/2014/main" id="{C8037CC1-0C64-4AFE-B93F-F68528947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62" y="379243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>
            <a:extLst>
              <a:ext uri="{FF2B5EF4-FFF2-40B4-BE49-F238E27FC236}">
                <a16:creationId xmlns="" xmlns:a16="http://schemas.microsoft.com/office/drawing/2014/main" id="{ECD482E9-5AC9-4939-B53B-AD59B5E0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85" y="330376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1F297FDB-80B0-4AC2-8D2F-846CDD81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85" y="379243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35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86E0940-46B2-4E72-8D33-B562E6F6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2" y="1050386"/>
            <a:ext cx="6708862" cy="415090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6893" y="1490165"/>
            <a:ext cx="345594" cy="2586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52502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31" y="15733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>
            <a:extLst>
              <a:ext uri="{FF2B5EF4-FFF2-40B4-BE49-F238E27FC236}">
                <a16:creationId xmlns="" xmlns:a16="http://schemas.microsoft.com/office/drawing/2014/main" id="{B08D29BE-F3E7-489A-8C8A-2E2403E71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941" y="350100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FEA5F63-06E2-482E-8ABF-9684432C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7342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1319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http://cdata.tsherpa.co.kr/tsherpa/MultiMedia/Flash/2020/curri/index.html?flashxmlnum=soboro2&amp;classa=A8-C1-62-KK-KA-02-03-04-0-0-0-0&amp;classno=AA_SAMPLE/nproto_sample/DA/nproto_㎝n_912.html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85932BA-F6DA-4A2A-B7F7-1AAB8A33090D}"/>
              </a:ext>
            </a:extLst>
          </p:cNvPr>
          <p:cNvSpPr/>
          <p:nvPr/>
        </p:nvSpPr>
        <p:spPr>
          <a:xfrm>
            <a:off x="281144" y="4613341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2AE52C04-8510-46F8-BCE5-45C92310BD38}"/>
              </a:ext>
            </a:extLst>
          </p:cNvPr>
          <p:cNvSpPr/>
          <p:nvPr/>
        </p:nvSpPr>
        <p:spPr>
          <a:xfrm>
            <a:off x="359981" y="43942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="" xmlns:a16="http://schemas.microsoft.com/office/drawing/2014/main" id="{645117AD-1D18-41E6-9657-B3E4AB19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66053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다이아몬드 53">
            <a:extLst>
              <a:ext uri="{FF2B5EF4-FFF2-40B4-BE49-F238E27FC236}">
                <a16:creationId xmlns="" xmlns:a16="http://schemas.microsoft.com/office/drawing/2014/main" id="{C80445DF-C916-4C52-A383-4B75529C34EA}"/>
              </a:ext>
            </a:extLst>
          </p:cNvPr>
          <p:cNvSpPr/>
          <p:nvPr/>
        </p:nvSpPr>
        <p:spPr bwMode="auto">
          <a:xfrm rot="20205468">
            <a:off x="1123995" y="2723467"/>
            <a:ext cx="1898496" cy="1203504"/>
          </a:xfrm>
          <a:prstGeom prst="diamond">
            <a:avLst/>
          </a:prstGeom>
          <a:solidFill>
            <a:srgbClr val="54D45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3828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파란 정답 선은 정답 확인 버튼 클릭 시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="" xmlns:a16="http://schemas.microsoft.com/office/drawing/2014/main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="" xmlns:a16="http://schemas.microsoft.com/office/drawing/2014/main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="" xmlns:a16="http://schemas.microsoft.com/office/drawing/2014/main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="" xmlns:a16="http://schemas.microsoft.com/office/drawing/2014/main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="" xmlns:a16="http://schemas.microsoft.com/office/drawing/2014/main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DD43B7DA-2773-45A5-B01D-D45DFD39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2485FB67-DCFE-4CA8-834A-74326DE28023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http://cdata.tsherpa.co.kr/tsherpa/MultiMedia/Flash/2020/curri/index.html?flashxmlnum=soboro2&amp;classa=A8-C1-62-KK-KA-02-03-04-0-0-0-0&amp;classno=AA_SAMPLE/nproto_sample/DA/nproto_㎝n_914.html</a:t>
            </a:r>
            <a:r>
              <a:rPr lang="ko-KR" altLang="en-US" dirty="0"/>
              <a:t> 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5EBCD914-9BD9-4E2B-B649-A6D929D75C5D}"/>
              </a:ext>
            </a:extLst>
          </p:cNvPr>
          <p:cNvSpPr txBox="1"/>
          <p:nvPr/>
        </p:nvSpPr>
        <p:spPr>
          <a:xfrm>
            <a:off x="56564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마름모의 대각선을 모두 표시해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="" xmlns:a16="http://schemas.microsoft.com/office/drawing/2014/main" id="{B8995781-32E2-4F18-B384-DBEDB2F1E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다이아몬드 42">
            <a:extLst>
              <a:ext uri="{FF2B5EF4-FFF2-40B4-BE49-F238E27FC236}">
                <a16:creationId xmlns="" xmlns:a16="http://schemas.microsoft.com/office/drawing/2014/main" id="{9D638773-FF85-4888-9F7A-6B21011AB211}"/>
              </a:ext>
            </a:extLst>
          </p:cNvPr>
          <p:cNvSpPr/>
          <p:nvPr/>
        </p:nvSpPr>
        <p:spPr bwMode="auto">
          <a:xfrm rot="21440870">
            <a:off x="3571504" y="2798114"/>
            <a:ext cx="2543315" cy="959531"/>
          </a:xfrm>
          <a:prstGeom prst="diamond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C6EB5941-C862-4306-AF60-B00FAF3AB85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835696" y="2777506"/>
            <a:ext cx="475010" cy="110063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BD7798A-CA7B-404D-81F5-14B5D28CBFEF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6165" y="2950628"/>
            <a:ext cx="1739290" cy="73286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83FE06B-1261-44F3-8FF5-BEBB037A9996}"/>
              </a:ext>
            </a:extLst>
          </p:cNvPr>
          <p:cNvCxnSpPr>
            <a:cxnSpLocks/>
            <a:stCxn id="43" idx="3"/>
            <a:endCxn id="43" idx="1"/>
          </p:cNvCxnSpPr>
          <p:nvPr/>
        </p:nvCxnSpPr>
        <p:spPr bwMode="auto">
          <a:xfrm flipH="1">
            <a:off x="3572866" y="3219037"/>
            <a:ext cx="2540591" cy="11768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76842D58-BA55-4CD6-A2A4-8B5546C22689}"/>
              </a:ext>
            </a:extLst>
          </p:cNvPr>
          <p:cNvCxnSpPr>
            <a:cxnSpLocks/>
            <a:stCxn id="43" idx="2"/>
            <a:endCxn id="43" idx="0"/>
          </p:cNvCxnSpPr>
          <p:nvPr/>
        </p:nvCxnSpPr>
        <p:spPr bwMode="auto">
          <a:xfrm flipH="1" flipV="1">
            <a:off x="4820962" y="2798628"/>
            <a:ext cx="44400" cy="9585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1504796" y="25810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4387850" y="25854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99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32863"/>
              </p:ext>
            </p:extLst>
          </p:nvPr>
        </p:nvGraphicFramePr>
        <p:xfrm>
          <a:off x="153927" y="240600"/>
          <a:ext cx="8836146" cy="413711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75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09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마름모의 특징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suh_0501_06_0011_201_1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삼각형으로 잘라 마름모의 넓이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130~131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suh_0501_06_0011_202_1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직사각형을 이용하여 마름모의 넓이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suh_0501_06_0011_203_1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마름모의 넓이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suh_0501_06_0011_204_1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6125813"/>
                  </a:ext>
                </a:extLst>
              </a:tr>
              <a:tr h="3620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suh_0501_06_0011_3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suh_0501_06_0011_3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suh_0501_06_0011_401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A0BCF79-E634-4BB7-842E-9201D52B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15197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81150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박스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5" name="Picture 13">
            <a:extLst>
              <a:ext uri="{FF2B5EF4-FFF2-40B4-BE49-F238E27FC236}">
                <a16:creationId xmlns="" xmlns:a16="http://schemas.microsoft.com/office/drawing/2014/main" id="{FF03ED69-8507-4902-BD46-9E4A51DD2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19" y="49277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56BAF7-CC16-4085-A00C-64D4BD15AD5C}"/>
              </a:ext>
            </a:extLst>
          </p:cNvPr>
          <p:cNvSpPr/>
          <p:nvPr/>
        </p:nvSpPr>
        <p:spPr>
          <a:xfrm>
            <a:off x="4790706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3E552E0D-E627-4F7D-8A40-642EF32BEB4F}"/>
              </a:ext>
            </a:extLst>
          </p:cNvPr>
          <p:cNvSpPr/>
          <p:nvPr/>
        </p:nvSpPr>
        <p:spPr>
          <a:xfrm>
            <a:off x="4738724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D5D91D4-EF9D-4978-BC20-A1DBB2C56E8C}"/>
              </a:ext>
            </a:extLst>
          </p:cNvPr>
          <p:cNvSpPr/>
          <p:nvPr/>
        </p:nvSpPr>
        <p:spPr>
          <a:xfrm>
            <a:off x="3904473" y="4486929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DBA136D-F9B9-4F23-BF04-4D2ECE2DA283}"/>
              </a:ext>
            </a:extLst>
          </p:cNvPr>
          <p:cNvSpPr/>
          <p:nvPr/>
        </p:nvSpPr>
        <p:spPr>
          <a:xfrm>
            <a:off x="3105354" y="4424079"/>
            <a:ext cx="1250745" cy="463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EF48BE7-4EAB-405E-831B-D8199C88F2BF}"/>
              </a:ext>
            </a:extLst>
          </p:cNvPr>
          <p:cNvSpPr txBox="1"/>
          <p:nvPr/>
        </p:nvSpPr>
        <p:spPr>
          <a:xfrm>
            <a:off x="3133569" y="4453880"/>
            <a:ext cx="770904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EAD67C3D-320C-4162-9B63-E92D01BCCC85}"/>
              </a:ext>
            </a:extLst>
          </p:cNvPr>
          <p:cNvSpPr txBox="1"/>
          <p:nvPr/>
        </p:nvSpPr>
        <p:spPr>
          <a:xfrm>
            <a:off x="3152620" y="4459074"/>
            <a:ext cx="72787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82CB1E47-6996-4AE5-9923-25ACB38A3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28" y="476470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7FDA1349-0624-4556-AD86-B2870743C3B8}"/>
              </a:ext>
            </a:extLst>
          </p:cNvPr>
          <p:cNvSpPr/>
          <p:nvPr/>
        </p:nvSpPr>
        <p:spPr>
          <a:xfrm>
            <a:off x="3034766" y="42767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14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A0BCF79-E634-4BB7-842E-9201D52B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15197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35" name="Picture 13">
            <a:extLst>
              <a:ext uri="{FF2B5EF4-FFF2-40B4-BE49-F238E27FC236}">
                <a16:creationId xmlns="" xmlns:a16="http://schemas.microsoft.com/office/drawing/2014/main" id="{FF03ED69-8507-4902-BD46-9E4A51DD2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19" y="49277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56BAF7-CC16-4085-A00C-64D4BD15AD5C}"/>
              </a:ext>
            </a:extLst>
          </p:cNvPr>
          <p:cNvSpPr/>
          <p:nvPr/>
        </p:nvSpPr>
        <p:spPr>
          <a:xfrm>
            <a:off x="4790706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D5D91D4-EF9D-4978-BC20-A1DBB2C56E8C}"/>
              </a:ext>
            </a:extLst>
          </p:cNvPr>
          <p:cNvSpPr/>
          <p:nvPr/>
        </p:nvSpPr>
        <p:spPr>
          <a:xfrm>
            <a:off x="3791382" y="4486929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DBA136D-F9B9-4F23-BF04-4D2ECE2DA283}"/>
              </a:ext>
            </a:extLst>
          </p:cNvPr>
          <p:cNvSpPr/>
          <p:nvPr/>
        </p:nvSpPr>
        <p:spPr>
          <a:xfrm>
            <a:off x="3105355" y="4424079"/>
            <a:ext cx="1031470" cy="463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EF48BE7-4EAB-405E-831B-D8199C88F2BF}"/>
              </a:ext>
            </a:extLst>
          </p:cNvPr>
          <p:cNvSpPr txBox="1"/>
          <p:nvPr/>
        </p:nvSpPr>
        <p:spPr>
          <a:xfrm>
            <a:off x="3133569" y="4453880"/>
            <a:ext cx="727870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EAD67C3D-320C-4162-9B63-E92D01BCCC85}"/>
              </a:ext>
            </a:extLst>
          </p:cNvPr>
          <p:cNvSpPr txBox="1"/>
          <p:nvPr/>
        </p:nvSpPr>
        <p:spPr>
          <a:xfrm>
            <a:off x="3133570" y="4459074"/>
            <a:ext cx="727870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82CB1E47-6996-4AE5-9923-25ACB38A3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28" y="476470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8D8EA311-C3D9-405E-B246-E74A728A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741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82FFCBC3-45E4-4A28-B953-CB4CBA401795}"/>
              </a:ext>
            </a:extLst>
          </p:cNvPr>
          <p:cNvGrpSpPr/>
          <p:nvPr/>
        </p:nvGrpSpPr>
        <p:grpSpPr>
          <a:xfrm>
            <a:off x="431540" y="3626691"/>
            <a:ext cx="6391170" cy="1261460"/>
            <a:chOff x="431540" y="3626691"/>
            <a:chExt cx="6391170" cy="1261460"/>
          </a:xfrm>
        </p:grpSpPr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6E0049A8-D231-4E1F-BA0A-06EC99F548CA}"/>
                </a:ext>
              </a:extLst>
            </p:cNvPr>
            <p:cNvGrpSpPr/>
            <p:nvPr/>
          </p:nvGrpSpPr>
          <p:grpSpPr>
            <a:xfrm>
              <a:off x="431540" y="3626691"/>
              <a:ext cx="6373424" cy="1261460"/>
              <a:chOff x="-1106884" y="3570343"/>
              <a:chExt cx="6373424" cy="1261460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="" xmlns:a16="http://schemas.microsoft.com/office/drawing/2014/main" id="{562560AB-D072-46A0-8603-40FCDA0B70E0}"/>
                  </a:ext>
                </a:extLst>
              </p:cNvPr>
              <p:cNvSpPr/>
              <p:nvPr/>
            </p:nvSpPr>
            <p:spPr>
              <a:xfrm>
                <a:off x="-1106884" y="3877426"/>
                <a:ext cx="6373424" cy="75716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각 삼각형 31">
                <a:extLst>
                  <a:ext uri="{FF2B5EF4-FFF2-40B4-BE49-F238E27FC236}">
                    <a16:creationId xmlns="" xmlns:a16="http://schemas.microsoft.com/office/drawing/2014/main" id="{B0365F87-F035-4975-A79B-238E72EC7145}"/>
                  </a:ext>
                </a:extLst>
              </p:cNvPr>
              <p:cNvSpPr/>
              <p:nvPr/>
            </p:nvSpPr>
            <p:spPr>
              <a:xfrm flipH="1" flipV="1">
                <a:off x="3254039" y="4643696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3" name="Picture 2">
                <a:extLst>
                  <a:ext uri="{FF2B5EF4-FFF2-40B4-BE49-F238E27FC236}">
                    <a16:creationId xmlns="" xmlns:a16="http://schemas.microsoft.com/office/drawing/2014/main" id="{1A12BEFA-E719-488E-B22D-80EBD779A4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-782848" y="3570343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D863999-5BED-44E8-BE32-2D6753B381A1}"/>
                </a:ext>
              </a:extLst>
            </p:cNvPr>
            <p:cNvSpPr txBox="1"/>
            <p:nvPr/>
          </p:nvSpPr>
          <p:spPr>
            <a:xfrm>
              <a:off x="598752" y="4036215"/>
              <a:ext cx="6223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마름모의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대각선의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대각선의 길이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마름모의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11×6÷2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33(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pic>
          <p:nvPicPr>
            <p:cNvPr id="30" name="Picture 4">
              <a:extLst>
                <a:ext uri="{FF2B5EF4-FFF2-40B4-BE49-F238E27FC236}">
                  <a16:creationId xmlns="" xmlns:a16="http://schemas.microsoft.com/office/drawing/2014/main" id="{D8E6CEEA-B464-4586-A14B-3D048E988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46" y="4180607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582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마름모의 넓이를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04809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F252899-5FAF-41CA-B985-9A055BDD5E19}"/>
              </a:ext>
            </a:extLst>
          </p:cNvPr>
          <p:cNvSpPr/>
          <p:nvPr/>
        </p:nvSpPr>
        <p:spPr>
          <a:xfrm>
            <a:off x="3903718" y="4357299"/>
            <a:ext cx="4411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320BCB6-3263-488B-9269-55FF52CBBAA1}"/>
              </a:ext>
            </a:extLst>
          </p:cNvPr>
          <p:cNvSpPr txBox="1"/>
          <p:nvPr/>
        </p:nvSpPr>
        <p:spPr>
          <a:xfrm>
            <a:off x="3066345" y="4349426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839739D0-6101-4299-BE5B-E0079C0A96FF}"/>
              </a:ext>
            </a:extLst>
          </p:cNvPr>
          <p:cNvSpPr txBox="1"/>
          <p:nvPr/>
        </p:nvSpPr>
        <p:spPr>
          <a:xfrm>
            <a:off x="3066346" y="4354620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86EF77A8-E35E-49EB-AB18-F0E1BA6C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973" y="469594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오른쪽 대괄호 24">
            <a:extLst>
              <a:ext uri="{FF2B5EF4-FFF2-40B4-BE49-F238E27FC236}">
                <a16:creationId xmlns="" xmlns:a16="http://schemas.microsoft.com/office/drawing/2014/main" id="{3CA7A190-F750-46BC-B8A5-3E5ACED6C20C}"/>
              </a:ext>
            </a:extLst>
          </p:cNvPr>
          <p:cNvSpPr/>
          <p:nvPr/>
        </p:nvSpPr>
        <p:spPr bwMode="auto">
          <a:xfrm rot="5400000" flipV="1">
            <a:off x="3426489" y="2719878"/>
            <a:ext cx="200024" cy="2408844"/>
          </a:xfrm>
          <a:prstGeom prst="rightBracket">
            <a:avLst>
              <a:gd name="adj" fmla="val 602139"/>
            </a:avLst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BA6163B7-B2A6-4446-9046-6341DE8EC652}"/>
              </a:ext>
            </a:extLst>
          </p:cNvPr>
          <p:cNvSpPr txBox="1"/>
          <p:nvPr/>
        </p:nvSpPr>
        <p:spPr>
          <a:xfrm>
            <a:off x="3113956" y="3827314"/>
            <a:ext cx="88096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6C59096C-2FDD-4FE2-BBE9-2C136DE64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>
            <a:extLst>
              <a:ext uri="{FF2B5EF4-FFF2-40B4-BE49-F238E27FC236}">
                <a16:creationId xmlns="" xmlns:a16="http://schemas.microsoft.com/office/drawing/2014/main" id="{D1405C17-C099-4124-8085-9A40CBAA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9EF4B41B-29E6-46A1-A845-5C7DF0DED641}"/>
              </a:ext>
            </a:extLst>
          </p:cNvPr>
          <p:cNvSpPr/>
          <p:nvPr/>
        </p:nvSpPr>
        <p:spPr>
          <a:xfrm>
            <a:off x="4391233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624ABDE0-23A4-4B7D-AFDD-4286BAC46DEB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CC9CE451-8775-48AD-AD54-3F1EF9574CE8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1515" y="3672545"/>
            <a:ext cx="14476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D9E41227-27AB-4DF3-9489-41BB2F58B9EB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2380109" y="3736883"/>
            <a:ext cx="14476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EEE206F2-3F53-4550-87CB-CA3262ACDF74}"/>
              </a:ext>
            </a:extLst>
          </p:cNvPr>
          <p:cNvCxnSpPr>
            <a:cxnSpLocks/>
          </p:cNvCxnSpPr>
          <p:nvPr/>
        </p:nvCxnSpPr>
        <p:spPr bwMode="auto">
          <a:xfrm flipV="1">
            <a:off x="4735188" y="2376616"/>
            <a:ext cx="0" cy="14401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6FBC16DB-09AA-4E5A-A7A4-C78413EA6AF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07896" y="2376616"/>
            <a:ext cx="24135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793EB8FB-995B-413C-AA3A-0D4932A6A042}"/>
              </a:ext>
            </a:extLst>
          </p:cNvPr>
          <p:cNvCxnSpPr>
            <a:cxnSpLocks/>
          </p:cNvCxnSpPr>
          <p:nvPr/>
        </p:nvCxnSpPr>
        <p:spPr bwMode="auto">
          <a:xfrm flipH="1">
            <a:off x="2307896" y="3816776"/>
            <a:ext cx="24135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오른쪽 대괄호 38">
            <a:extLst>
              <a:ext uri="{FF2B5EF4-FFF2-40B4-BE49-F238E27FC236}">
                <a16:creationId xmlns="" xmlns:a16="http://schemas.microsoft.com/office/drawing/2014/main" id="{7A0B27ED-A024-4326-9012-262F704A3E8B}"/>
              </a:ext>
            </a:extLst>
          </p:cNvPr>
          <p:cNvSpPr/>
          <p:nvPr/>
        </p:nvSpPr>
        <p:spPr bwMode="auto">
          <a:xfrm rot="10800000" flipV="1">
            <a:off x="2117205" y="2378909"/>
            <a:ext cx="200024" cy="1430353"/>
          </a:xfrm>
          <a:prstGeom prst="rightBracket">
            <a:avLst>
              <a:gd name="adj" fmla="val 357545"/>
            </a:avLst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E5B74A10-A589-448C-BC88-0371F6D58424}"/>
              </a:ext>
            </a:extLst>
          </p:cNvPr>
          <p:cNvSpPr txBox="1"/>
          <p:nvPr/>
        </p:nvSpPr>
        <p:spPr>
          <a:xfrm>
            <a:off x="1691680" y="2912030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70B73564-0C79-4A07-BA24-706BA846CDE7}"/>
              </a:ext>
            </a:extLst>
          </p:cNvPr>
          <p:cNvCxnSpPr>
            <a:cxnSpLocks/>
          </p:cNvCxnSpPr>
          <p:nvPr/>
        </p:nvCxnSpPr>
        <p:spPr bwMode="auto">
          <a:xfrm flipV="1">
            <a:off x="2312562" y="2376616"/>
            <a:ext cx="0" cy="14401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다이아몬드 2">
            <a:extLst>
              <a:ext uri="{FF2B5EF4-FFF2-40B4-BE49-F238E27FC236}">
                <a16:creationId xmlns="" xmlns:a16="http://schemas.microsoft.com/office/drawing/2014/main" id="{DA7D717F-6FA5-4997-AAA3-93007679DF00}"/>
              </a:ext>
            </a:extLst>
          </p:cNvPr>
          <p:cNvSpPr/>
          <p:nvPr/>
        </p:nvSpPr>
        <p:spPr bwMode="auto">
          <a:xfrm>
            <a:off x="2312562" y="2376616"/>
            <a:ext cx="2408840" cy="1440160"/>
          </a:xfrm>
          <a:prstGeom prst="diamond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68B8B836-0336-4DBE-BA73-1EA82300AD74}"/>
              </a:ext>
            </a:extLst>
          </p:cNvPr>
          <p:cNvCxnSpPr>
            <a:cxnSpLocks/>
          </p:cNvCxnSpPr>
          <p:nvPr/>
        </p:nvCxnSpPr>
        <p:spPr bwMode="auto">
          <a:xfrm>
            <a:off x="4583533" y="3672545"/>
            <a:ext cx="14476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6AF7D362-A179-489C-A988-5CCC0D51BEBB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4524939" y="3736883"/>
            <a:ext cx="14476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CE509BEC-C0DD-4192-A77C-533B3C3CC177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1152" y="2522163"/>
            <a:ext cx="14476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46934F5E-68FA-46EE-A944-7F89659FF836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4522558" y="2457825"/>
            <a:ext cx="14476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5B93BF8B-9B36-44D4-8D10-3459B79169D5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385925" y="2457825"/>
            <a:ext cx="14476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6BFA0B81-E526-4E73-902A-F93E2D2ED877}"/>
              </a:ext>
            </a:extLst>
          </p:cNvPr>
          <p:cNvCxnSpPr>
            <a:cxnSpLocks/>
          </p:cNvCxnSpPr>
          <p:nvPr/>
        </p:nvCxnSpPr>
        <p:spPr bwMode="auto">
          <a:xfrm flipV="1">
            <a:off x="2321587" y="2516419"/>
            <a:ext cx="14476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2D698699-632C-44AA-83AF-D0A8370C464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69" name="순서도: 대체 처리 68">
              <a:extLst>
                <a:ext uri="{FF2B5EF4-FFF2-40B4-BE49-F238E27FC236}">
                  <a16:creationId xmlns="" xmlns:a16="http://schemas.microsoft.com/office/drawing/2014/main" id="{8B3505BD-A079-450A-85B9-00419C726D59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F825F0DE-B157-40D0-BFE9-330B62CE7BF1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="" xmlns:a16="http://schemas.microsoft.com/office/drawing/2014/main" id="{AD1E7481-AC0E-4338-80CD-649368BEE0B8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08187AEA-7A06-4316-8114-08EF4C710DC9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="" xmlns:a16="http://schemas.microsoft.com/office/drawing/2014/main" id="{1C6C3F58-88C7-4A3A-A805-56BECBD40820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425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A88FCA5-2777-4777-B400-2B86BB411AA8}"/>
              </a:ext>
            </a:extLst>
          </p:cNvPr>
          <p:cNvSpPr/>
          <p:nvPr/>
        </p:nvSpPr>
        <p:spPr>
          <a:xfrm>
            <a:off x="3818923" y="4481418"/>
            <a:ext cx="44114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9426503-DC3B-4EB0-AEFC-218B59122A33}"/>
              </a:ext>
            </a:extLst>
          </p:cNvPr>
          <p:cNvSpPr txBox="1"/>
          <p:nvPr/>
        </p:nvSpPr>
        <p:spPr>
          <a:xfrm>
            <a:off x="3029175" y="4473545"/>
            <a:ext cx="821551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0022E30B-F20B-4985-83FB-EF198A2816AA}"/>
              </a:ext>
            </a:extLst>
          </p:cNvPr>
          <p:cNvSpPr txBox="1"/>
          <p:nvPr/>
        </p:nvSpPr>
        <p:spPr>
          <a:xfrm>
            <a:off x="3029176" y="4478739"/>
            <a:ext cx="82155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="" xmlns:a16="http://schemas.microsoft.com/office/drawing/2014/main" id="{2135B956-132E-4EED-9C96-21643C0E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03" y="482006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오른쪽 대괄호 44">
            <a:extLst>
              <a:ext uri="{FF2B5EF4-FFF2-40B4-BE49-F238E27FC236}">
                <a16:creationId xmlns="" xmlns:a16="http://schemas.microsoft.com/office/drawing/2014/main" id="{3BF4B3FA-ABC3-4193-9879-43725A4A9BF6}"/>
              </a:ext>
            </a:extLst>
          </p:cNvPr>
          <p:cNvSpPr/>
          <p:nvPr/>
        </p:nvSpPr>
        <p:spPr bwMode="auto">
          <a:xfrm rot="5400000" flipV="1">
            <a:off x="3389319" y="2843997"/>
            <a:ext cx="200024" cy="2408844"/>
          </a:xfrm>
          <a:prstGeom prst="rightBracket">
            <a:avLst>
              <a:gd name="adj" fmla="val 602139"/>
            </a:avLst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FE912EB7-C889-4F14-8E6C-175DD72B555C}"/>
              </a:ext>
            </a:extLst>
          </p:cNvPr>
          <p:cNvSpPr txBox="1"/>
          <p:nvPr/>
        </p:nvSpPr>
        <p:spPr>
          <a:xfrm>
            <a:off x="3197202" y="3951433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74804791-2F01-4B62-A6D3-C130A3F71975}"/>
              </a:ext>
            </a:extLst>
          </p:cNvPr>
          <p:cNvGrpSpPr/>
          <p:nvPr/>
        </p:nvGrpSpPr>
        <p:grpSpPr>
          <a:xfrm>
            <a:off x="2284345" y="3788621"/>
            <a:ext cx="144762" cy="144762"/>
            <a:chOff x="1511660" y="3880299"/>
            <a:chExt cx="233774" cy="233774"/>
          </a:xfrm>
        </p:grpSpPr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61AE4CD5-C3D6-4B03-B782-389C8EEAA4E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11660" y="3893287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C17B2A29-73AA-43E7-B0CD-78D61AD9D72B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606283" y="3997186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FDBFCC15-5F9B-48A0-9024-B3CA45BFAF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8018" y="2500735"/>
            <a:ext cx="0" cy="14401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DB3B4452-70E3-403F-9D74-1CFFDCE67051}"/>
              </a:ext>
            </a:extLst>
          </p:cNvPr>
          <p:cNvCxnSpPr>
            <a:cxnSpLocks/>
          </p:cNvCxnSpPr>
          <p:nvPr/>
        </p:nvCxnSpPr>
        <p:spPr bwMode="auto">
          <a:xfrm flipH="1">
            <a:off x="2270726" y="2500735"/>
            <a:ext cx="24135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0F0444FB-CE6C-44D9-8242-BAF9A5C328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70726" y="3940895"/>
            <a:ext cx="24135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오른쪽 대괄호 76">
            <a:extLst>
              <a:ext uri="{FF2B5EF4-FFF2-40B4-BE49-F238E27FC236}">
                <a16:creationId xmlns="" xmlns:a16="http://schemas.microsoft.com/office/drawing/2014/main" id="{1BFEFF84-8861-4A2F-BB21-3625D24CA2FF}"/>
              </a:ext>
            </a:extLst>
          </p:cNvPr>
          <p:cNvSpPr/>
          <p:nvPr/>
        </p:nvSpPr>
        <p:spPr bwMode="auto">
          <a:xfrm rot="10800000" flipV="1">
            <a:off x="2080035" y="2503028"/>
            <a:ext cx="200024" cy="1430353"/>
          </a:xfrm>
          <a:prstGeom prst="rightBracket">
            <a:avLst>
              <a:gd name="adj" fmla="val 357545"/>
            </a:avLst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43">
            <a:extLst>
              <a:ext uri="{FF2B5EF4-FFF2-40B4-BE49-F238E27FC236}">
                <a16:creationId xmlns="" xmlns:a16="http://schemas.microsoft.com/office/drawing/2014/main" id="{687473A8-2B28-450B-A3C0-E5F470757685}"/>
              </a:ext>
            </a:extLst>
          </p:cNvPr>
          <p:cNvSpPr txBox="1"/>
          <p:nvPr/>
        </p:nvSpPr>
        <p:spPr>
          <a:xfrm>
            <a:off x="1654510" y="3036149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E3A8FD6B-1E38-4B24-966F-557C0C73801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75392" y="2500735"/>
            <a:ext cx="0" cy="14401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다이아몬드 79">
            <a:extLst>
              <a:ext uri="{FF2B5EF4-FFF2-40B4-BE49-F238E27FC236}">
                <a16:creationId xmlns="" xmlns:a16="http://schemas.microsoft.com/office/drawing/2014/main" id="{BD4639CD-6FB3-400D-A5C4-071C62E7A2B1}"/>
              </a:ext>
            </a:extLst>
          </p:cNvPr>
          <p:cNvSpPr/>
          <p:nvPr/>
        </p:nvSpPr>
        <p:spPr bwMode="auto">
          <a:xfrm>
            <a:off x="2275392" y="2500735"/>
            <a:ext cx="2408840" cy="1440160"/>
          </a:xfrm>
          <a:prstGeom prst="diamond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477B893D-1C3C-4C58-9FDF-FC07CE43A56C}"/>
              </a:ext>
            </a:extLst>
          </p:cNvPr>
          <p:cNvGrpSpPr/>
          <p:nvPr/>
        </p:nvGrpSpPr>
        <p:grpSpPr>
          <a:xfrm flipH="1">
            <a:off x="4546363" y="3788621"/>
            <a:ext cx="144762" cy="144762"/>
            <a:chOff x="1511660" y="3880299"/>
            <a:chExt cx="233774" cy="23377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F72EC247-864D-4BF3-997E-1D4E5D7B3E7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11660" y="3893287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637A5AB1-6C4D-46E2-B4D1-DDF2E020B96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606283" y="3997186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82D58B7-5995-4922-BD4C-1483A56ECFC0}"/>
              </a:ext>
            </a:extLst>
          </p:cNvPr>
          <p:cNvGrpSpPr/>
          <p:nvPr/>
        </p:nvGrpSpPr>
        <p:grpSpPr>
          <a:xfrm flipH="1" flipV="1">
            <a:off x="4543982" y="2509563"/>
            <a:ext cx="144762" cy="144762"/>
            <a:chOff x="1511660" y="3880299"/>
            <a:chExt cx="233774" cy="233774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974328D2-F6D3-4A72-8AF0-2F236F2CDBC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11660" y="3893287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52F9DADB-90E5-4B56-BBEC-550553173EEE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606283" y="3997186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576A8F34-6758-401D-B09C-CD220C858D4D}"/>
              </a:ext>
            </a:extLst>
          </p:cNvPr>
          <p:cNvGrpSpPr/>
          <p:nvPr/>
        </p:nvGrpSpPr>
        <p:grpSpPr>
          <a:xfrm rot="16200000" flipH="1" flipV="1">
            <a:off x="2284417" y="2509563"/>
            <a:ext cx="144762" cy="144762"/>
            <a:chOff x="1511660" y="3880299"/>
            <a:chExt cx="233774" cy="233774"/>
          </a:xfrm>
        </p:grpSpPr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A0BE67E2-BE56-4AB4-9693-952A676B890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11660" y="3893287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8BDAFF2A-C9EE-4BFA-9283-C8736687494A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606283" y="3997186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6C59096C-2FDD-4FE2-BBE9-2C136DE64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>
            <a:extLst>
              <a:ext uri="{FF2B5EF4-FFF2-40B4-BE49-F238E27FC236}">
                <a16:creationId xmlns="" xmlns:a16="http://schemas.microsoft.com/office/drawing/2014/main" id="{D1405C17-C099-4124-8085-9A40CBAA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2373AE9-B3B5-4893-BA1B-95E665A0EEAF}"/>
              </a:ext>
            </a:extLst>
          </p:cNvPr>
          <p:cNvGrpSpPr/>
          <p:nvPr/>
        </p:nvGrpSpPr>
        <p:grpSpPr>
          <a:xfrm>
            <a:off x="645741" y="3355883"/>
            <a:ext cx="5834466" cy="1845673"/>
            <a:chOff x="140874" y="3021351"/>
            <a:chExt cx="5834466" cy="1845673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7934F5C3-E6BA-4763-9D19-F67EC0AB646C}"/>
                </a:ext>
              </a:extLst>
            </p:cNvPr>
            <p:cNvGrpSpPr/>
            <p:nvPr/>
          </p:nvGrpSpPr>
          <p:grpSpPr>
            <a:xfrm>
              <a:off x="140874" y="3021351"/>
              <a:ext cx="5834466" cy="1845673"/>
              <a:chOff x="-825767" y="2770671"/>
              <a:chExt cx="5834466" cy="1845673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="" xmlns:a16="http://schemas.microsoft.com/office/drawing/2014/main" id="{5B8031B0-B2AB-4EC8-9DE1-6E432417CC5C}"/>
                  </a:ext>
                </a:extLst>
              </p:cNvPr>
              <p:cNvGrpSpPr/>
              <p:nvPr/>
            </p:nvGrpSpPr>
            <p:grpSpPr>
              <a:xfrm>
                <a:off x="-825767" y="2770671"/>
                <a:ext cx="5834466" cy="1845673"/>
                <a:chOff x="-923005" y="2986130"/>
                <a:chExt cx="5834466" cy="1845673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="" xmlns:a16="http://schemas.microsoft.com/office/drawing/2014/main" id="{2D742CA3-520A-4521-A4A7-05E90D9339EC}"/>
                    </a:ext>
                  </a:extLst>
                </p:cNvPr>
                <p:cNvSpPr/>
                <p:nvPr/>
              </p:nvSpPr>
              <p:spPr>
                <a:xfrm>
                  <a:off x="-923005" y="3295948"/>
                  <a:ext cx="5834466" cy="133863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직각 삼각형 51">
                  <a:extLst>
                    <a:ext uri="{FF2B5EF4-FFF2-40B4-BE49-F238E27FC236}">
                      <a16:creationId xmlns="" xmlns:a16="http://schemas.microsoft.com/office/drawing/2014/main" id="{8893BB66-7CD5-4C69-8992-46FA34EDB6BC}"/>
                    </a:ext>
                  </a:extLst>
                </p:cNvPr>
                <p:cNvSpPr/>
                <p:nvPr/>
              </p:nvSpPr>
              <p:spPr>
                <a:xfrm flipH="1" flipV="1">
                  <a:off x="3254039" y="4643696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53" name="Picture 2">
                  <a:extLst>
                    <a:ext uri="{FF2B5EF4-FFF2-40B4-BE49-F238E27FC236}">
                      <a16:creationId xmlns="" xmlns:a16="http://schemas.microsoft.com/office/drawing/2014/main" id="{87BFD740-D2F7-4233-862E-6D6FE752AC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-705146" y="2986130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3E7442B2-0E8E-4D13-99DA-271A4615E8EE}"/>
                  </a:ext>
                </a:extLst>
              </p:cNvPr>
              <p:cNvSpPr txBox="1"/>
              <p:nvPr/>
            </p:nvSpPr>
            <p:spPr>
              <a:xfrm>
                <a:off x="-607542" y="3801631"/>
                <a:ext cx="55442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마름모의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대각선의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다른 대각선의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)÷2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12×8÷2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48(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A1915937-7B1F-478E-AE0C-8BB477F0DF87}"/>
                  </a:ext>
                </a:extLst>
              </p:cNvPr>
              <p:cNvSpPr txBox="1"/>
              <p:nvPr/>
            </p:nvSpPr>
            <p:spPr>
              <a:xfrm>
                <a:off x="-607542" y="3198750"/>
                <a:ext cx="55442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마름모의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＝그림에 있는 직사각형 넓이의 절반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12×8÷2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48(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44" name="Picture 4">
              <a:extLst>
                <a:ext uri="{FF2B5EF4-FFF2-40B4-BE49-F238E27FC236}">
                  <a16:creationId xmlns="" xmlns:a16="http://schemas.microsoft.com/office/drawing/2014/main" id="{53173A17-3FA9-4224-ABAD-053A7CE12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43" y="4175753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4">
              <a:extLst>
                <a:ext uri="{FF2B5EF4-FFF2-40B4-BE49-F238E27FC236}">
                  <a16:creationId xmlns="" xmlns:a16="http://schemas.microsoft.com/office/drawing/2014/main" id="{F1732E1F-71AB-4022-A013-A320CDAFF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43" y="3572872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58AA0A3-082D-40FF-A962-4B112AB51DC9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93" name="순서도: 대체 처리 92">
              <a:extLst>
                <a:ext uri="{FF2B5EF4-FFF2-40B4-BE49-F238E27FC236}">
                  <a16:creationId xmlns="" xmlns:a16="http://schemas.microsoft.com/office/drawing/2014/main" id="{684CC47A-C929-40B2-B65E-A01534EBF6AF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DDAF5076-FF41-47CB-94BA-6E9B17B471EA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="" xmlns:a16="http://schemas.microsoft.com/office/drawing/2014/main" id="{96E467F1-827E-4728-8063-4F0D70F298C7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C573B24E-A3E9-4D68-89E8-6D21E53064C3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="" xmlns:a16="http://schemas.microsoft.com/office/drawing/2014/main" id="{99015074-CB0E-422B-B8BA-CD5BE851C2F7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43"/>
          <p:cNvSpPr txBox="1"/>
          <p:nvPr/>
        </p:nvSpPr>
        <p:spPr>
          <a:xfrm>
            <a:off x="644499" y="1604119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마름모의 넓이를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32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2514E2DD-947B-44BD-90F1-D6B6630536C4}"/>
              </a:ext>
            </a:extLst>
          </p:cNvPr>
          <p:cNvSpPr txBox="1"/>
          <p:nvPr/>
        </p:nvSpPr>
        <p:spPr>
          <a:xfrm>
            <a:off x="5585956" y="3715274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9155D90D-353F-4C3D-A5B4-854A83B23A05}"/>
              </a:ext>
            </a:extLst>
          </p:cNvPr>
          <p:cNvSpPr txBox="1"/>
          <p:nvPr/>
        </p:nvSpPr>
        <p:spPr>
          <a:xfrm>
            <a:off x="738622" y="3023664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54A106B4-7914-4166-B0E2-FA828AEE6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54774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6D53065B-DF28-492A-850C-76A55DD9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>
            <a:extLst>
              <a:ext uri="{FF2B5EF4-FFF2-40B4-BE49-F238E27FC236}">
                <a16:creationId xmlns="" xmlns:a16="http://schemas.microsoft.com/office/drawing/2014/main" id="{4F542049-A7E0-4F31-8CF9-FFBEAC7E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0D7120F2-D4B8-44E4-96F4-6F3DAC961F4E}"/>
              </a:ext>
            </a:extLst>
          </p:cNvPr>
          <p:cNvSpPr/>
          <p:nvPr/>
        </p:nvSpPr>
        <p:spPr>
          <a:xfrm>
            <a:off x="4391233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CC18DA2F-48D4-49BD-A737-1F2797552910}"/>
              </a:ext>
            </a:extLst>
          </p:cNvPr>
          <p:cNvSpPr/>
          <p:nvPr/>
        </p:nvSpPr>
        <p:spPr>
          <a:xfrm>
            <a:off x="5524120" y="5065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FBA23217-A7CD-46C0-9322-176A4F577A35}"/>
              </a:ext>
            </a:extLst>
          </p:cNvPr>
          <p:cNvSpPr/>
          <p:nvPr/>
        </p:nvSpPr>
        <p:spPr bwMode="auto">
          <a:xfrm>
            <a:off x="3344564" y="2203380"/>
            <a:ext cx="403127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653DE71C-1A4F-4FBE-B056-9D8BA3129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91" y="2207104"/>
            <a:ext cx="344550" cy="34455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5B549E34-9E8B-4B36-9A1D-C110AB888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37" y="2207104"/>
            <a:ext cx="344550" cy="348701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143424F-5B61-4A82-AC1B-C954683B536F}"/>
              </a:ext>
            </a:extLst>
          </p:cNvPr>
          <p:cNvGrpSpPr/>
          <p:nvPr/>
        </p:nvGrpSpPr>
        <p:grpSpPr>
          <a:xfrm>
            <a:off x="3331951" y="4372711"/>
            <a:ext cx="428400" cy="426486"/>
            <a:chOff x="3778563" y="3897760"/>
            <a:chExt cx="325385" cy="349103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3FDA6337-5018-4F9B-BEAC-E2ADA7668F70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43">
              <a:extLst>
                <a:ext uri="{FF2B5EF4-FFF2-40B4-BE49-F238E27FC236}">
                  <a16:creationId xmlns="" xmlns:a16="http://schemas.microsoft.com/office/drawing/2014/main" id="{CF095BF6-8E5A-447D-88CF-FF1EEEBF1CC2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BD8B452B-7CDD-446B-802E-8452C0608179}"/>
              </a:ext>
            </a:extLst>
          </p:cNvPr>
          <p:cNvSpPr txBox="1"/>
          <p:nvPr/>
        </p:nvSpPr>
        <p:spPr>
          <a:xfrm>
            <a:off x="644499" y="1604119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마름모 중 넓이가 더 넓은 것을 찾아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4">
            <a:extLst>
              <a:ext uri="{FF2B5EF4-FFF2-40B4-BE49-F238E27FC236}">
                <a16:creationId xmlns="" xmlns:a16="http://schemas.microsoft.com/office/drawing/2014/main" id="{0C47528D-9E6B-4812-BFD8-325AA59B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06" y="469594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다이아몬드 31">
            <a:extLst>
              <a:ext uri="{FF2B5EF4-FFF2-40B4-BE49-F238E27FC236}">
                <a16:creationId xmlns="" xmlns:a16="http://schemas.microsoft.com/office/drawing/2014/main" id="{0436E99D-6ED5-4B09-830A-644820EF2C45}"/>
              </a:ext>
            </a:extLst>
          </p:cNvPr>
          <p:cNvSpPr/>
          <p:nvPr/>
        </p:nvSpPr>
        <p:spPr bwMode="auto">
          <a:xfrm rot="18865128">
            <a:off x="1225825" y="2729840"/>
            <a:ext cx="1898496" cy="1203504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05AB0154-2D69-4587-ADDB-6393D1FC6334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 flipH="1">
            <a:off x="1506188" y="2653598"/>
            <a:ext cx="1333262" cy="135146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8266B688-D6EF-44EC-AD49-4DA4DB3622EA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 bwMode="auto">
          <a:xfrm flipH="1" flipV="1">
            <a:off x="1745276" y="2910427"/>
            <a:ext cx="859594" cy="84233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366F6429-82DD-4CBC-99F7-F27DFFE6B050}"/>
              </a:ext>
            </a:extLst>
          </p:cNvPr>
          <p:cNvGrpSpPr/>
          <p:nvPr/>
        </p:nvGrpSpPr>
        <p:grpSpPr>
          <a:xfrm rot="13329295" flipH="1" flipV="1">
            <a:off x="2220475" y="3259331"/>
            <a:ext cx="144762" cy="144762"/>
            <a:chOff x="1511660" y="3880299"/>
            <a:chExt cx="233774" cy="233774"/>
          </a:xfrm>
        </p:grpSpPr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10EE1DAC-F229-43D0-A219-6E53A2DB7B6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11660" y="3893287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2681E34F-DA32-4640-B8FC-64E087BD0440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606283" y="3997186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오른쪽 대괄호 40">
            <a:extLst>
              <a:ext uri="{FF2B5EF4-FFF2-40B4-BE49-F238E27FC236}">
                <a16:creationId xmlns="" xmlns:a16="http://schemas.microsoft.com/office/drawing/2014/main" id="{62097E32-F0FE-43FE-963A-7A1749E61B60}"/>
              </a:ext>
            </a:extLst>
          </p:cNvPr>
          <p:cNvSpPr/>
          <p:nvPr/>
        </p:nvSpPr>
        <p:spPr bwMode="auto">
          <a:xfrm rot="13490928" flipV="1">
            <a:off x="2011743" y="2326345"/>
            <a:ext cx="200024" cy="1884853"/>
          </a:xfrm>
          <a:prstGeom prst="rightBracket">
            <a:avLst>
              <a:gd name="adj" fmla="val 471157"/>
            </a:avLst>
          </a:prstGeom>
          <a:noFill/>
          <a:ln w="1905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C45F0AA1-2041-40B8-99B2-69A5D8F304EC}"/>
              </a:ext>
            </a:extLst>
          </p:cNvPr>
          <p:cNvCxnSpPr>
            <a:cxnSpLocks/>
          </p:cNvCxnSpPr>
          <p:nvPr/>
        </p:nvCxnSpPr>
        <p:spPr bwMode="auto">
          <a:xfrm>
            <a:off x="1331640" y="3235438"/>
            <a:ext cx="413636" cy="18925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오른쪽 대괄호 49">
            <a:extLst>
              <a:ext uri="{FF2B5EF4-FFF2-40B4-BE49-F238E27FC236}">
                <a16:creationId xmlns="" xmlns:a16="http://schemas.microsoft.com/office/drawing/2014/main" id="{B7BD50E0-03F2-436C-8A93-120DACF05637}"/>
              </a:ext>
            </a:extLst>
          </p:cNvPr>
          <p:cNvSpPr/>
          <p:nvPr/>
        </p:nvSpPr>
        <p:spPr bwMode="auto">
          <a:xfrm rot="8148983" flipV="1">
            <a:off x="2236552" y="3321260"/>
            <a:ext cx="159229" cy="558731"/>
          </a:xfrm>
          <a:prstGeom prst="rightBracket">
            <a:avLst>
              <a:gd name="adj" fmla="val 175449"/>
            </a:avLst>
          </a:prstGeom>
          <a:noFill/>
          <a:ln w="1905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0C3B4C92-1FD8-418D-82CA-1E7650FAD347}"/>
              </a:ext>
            </a:extLst>
          </p:cNvPr>
          <p:cNvCxnSpPr>
            <a:cxnSpLocks/>
          </p:cNvCxnSpPr>
          <p:nvPr/>
        </p:nvCxnSpPr>
        <p:spPr bwMode="auto">
          <a:xfrm flipV="1">
            <a:off x="2237395" y="3762655"/>
            <a:ext cx="1" cy="27222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754317E2-B04B-493E-9E36-E8D082E98492}"/>
              </a:ext>
            </a:extLst>
          </p:cNvPr>
          <p:cNvSpPr txBox="1"/>
          <p:nvPr/>
        </p:nvSpPr>
        <p:spPr>
          <a:xfrm>
            <a:off x="1907704" y="3969060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다이아몬드 60">
            <a:extLst>
              <a:ext uri="{FF2B5EF4-FFF2-40B4-BE49-F238E27FC236}">
                <a16:creationId xmlns="" xmlns:a16="http://schemas.microsoft.com/office/drawing/2014/main" id="{D6869658-2445-4951-83F4-88113012F6FA}"/>
              </a:ext>
            </a:extLst>
          </p:cNvPr>
          <p:cNvSpPr/>
          <p:nvPr/>
        </p:nvSpPr>
        <p:spPr bwMode="auto">
          <a:xfrm>
            <a:off x="4409618" y="2604618"/>
            <a:ext cx="1439874" cy="144016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53AD194F-5D27-49C5-824B-48899D59850F}"/>
              </a:ext>
            </a:extLst>
          </p:cNvPr>
          <p:cNvCxnSpPr>
            <a:cxnSpLocks/>
            <a:stCxn id="61" idx="2"/>
          </p:cNvCxnSpPr>
          <p:nvPr/>
        </p:nvCxnSpPr>
        <p:spPr bwMode="auto">
          <a:xfrm flipH="1" flipV="1">
            <a:off x="5125869" y="2604618"/>
            <a:ext cx="3686" cy="14401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40326781-ED47-4748-9731-6340B1841C1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133050" y="2609283"/>
            <a:ext cx="3686" cy="14401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5462B93F-8F48-47FE-934E-97A90A56F907}"/>
              </a:ext>
            </a:extLst>
          </p:cNvPr>
          <p:cNvGrpSpPr/>
          <p:nvPr/>
        </p:nvGrpSpPr>
        <p:grpSpPr>
          <a:xfrm rot="10800000" flipH="1" flipV="1">
            <a:off x="5134893" y="3170183"/>
            <a:ext cx="144762" cy="144762"/>
            <a:chOff x="1511660" y="3880299"/>
            <a:chExt cx="233774" cy="233774"/>
          </a:xfrm>
        </p:grpSpPr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B32924D0-8D4D-4459-997A-368811118CE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11660" y="3893287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6D25F855-DB67-4633-9F3D-FC5734E704D3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606283" y="3997186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오른쪽 대괄호 68">
            <a:extLst>
              <a:ext uri="{FF2B5EF4-FFF2-40B4-BE49-F238E27FC236}">
                <a16:creationId xmlns="" xmlns:a16="http://schemas.microsoft.com/office/drawing/2014/main" id="{7DE537A9-79DA-42D6-B01D-14347D03F58F}"/>
              </a:ext>
            </a:extLst>
          </p:cNvPr>
          <p:cNvSpPr/>
          <p:nvPr/>
        </p:nvSpPr>
        <p:spPr bwMode="auto">
          <a:xfrm rot="10800000" flipV="1">
            <a:off x="4967376" y="2617786"/>
            <a:ext cx="152402" cy="1413409"/>
          </a:xfrm>
          <a:prstGeom prst="rightBracket">
            <a:avLst>
              <a:gd name="adj" fmla="val 463711"/>
            </a:avLst>
          </a:prstGeom>
          <a:noFill/>
          <a:ln w="1905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CB972C7D-1892-4AE7-B529-D3A99AF16E8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39693" y="3536530"/>
            <a:ext cx="292439" cy="2574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오른쪽 대괄호 77">
            <a:extLst>
              <a:ext uri="{FF2B5EF4-FFF2-40B4-BE49-F238E27FC236}">
                <a16:creationId xmlns="" xmlns:a16="http://schemas.microsoft.com/office/drawing/2014/main" id="{71AE75F9-5488-46C0-AE75-480191BB2F79}"/>
              </a:ext>
            </a:extLst>
          </p:cNvPr>
          <p:cNvSpPr/>
          <p:nvPr/>
        </p:nvSpPr>
        <p:spPr bwMode="auto">
          <a:xfrm rot="5400000">
            <a:off x="5052151" y="2704147"/>
            <a:ext cx="152402" cy="1413409"/>
          </a:xfrm>
          <a:prstGeom prst="rightBracket">
            <a:avLst>
              <a:gd name="adj" fmla="val 463711"/>
            </a:avLst>
          </a:prstGeom>
          <a:noFill/>
          <a:ln w="1905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43">
            <a:extLst>
              <a:ext uri="{FF2B5EF4-FFF2-40B4-BE49-F238E27FC236}">
                <a16:creationId xmlns="" xmlns:a16="http://schemas.microsoft.com/office/drawing/2014/main" id="{D97EE386-69B1-437B-A24D-84CFA5CE0E8C}"/>
              </a:ext>
            </a:extLst>
          </p:cNvPr>
          <p:cNvSpPr txBox="1"/>
          <p:nvPr/>
        </p:nvSpPr>
        <p:spPr>
          <a:xfrm>
            <a:off x="5580112" y="2535486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7B7E30A-4F7A-483A-92AE-3935749564A3}"/>
              </a:ext>
            </a:extLst>
          </p:cNvPr>
          <p:cNvCxnSpPr>
            <a:cxnSpLocks/>
          </p:cNvCxnSpPr>
          <p:nvPr/>
        </p:nvCxnSpPr>
        <p:spPr bwMode="auto">
          <a:xfrm flipH="1">
            <a:off x="5041715" y="2733350"/>
            <a:ext cx="573731" cy="28053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4F10303E-5BED-40FA-A103-306005238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20" y="4408431"/>
            <a:ext cx="344550" cy="348701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A33F8D62-4225-4E2D-A7EA-01E8D4E4AA16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B8A78BA4-B3C3-4B86-BD2C-E9CD84344452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>
              <a:extLst>
                <a:ext uri="{FF2B5EF4-FFF2-40B4-BE49-F238E27FC236}">
                  <a16:creationId xmlns="" xmlns:a16="http://schemas.microsoft.com/office/drawing/2014/main" id="{2DF9454C-196C-455D-B47B-ACEFA475A610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A71B1708-97DB-4872-B475-553B89AF1515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="" xmlns:a16="http://schemas.microsoft.com/office/drawing/2014/main" id="{235A1B7B-E649-4C53-ACA3-2D301AAFA155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37109906-17B3-4F2B-A58C-D2D3CFE467AB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pic>
        <p:nvPicPr>
          <p:cNvPr id="73" name="Picture 6">
            <a:extLst>
              <a:ext uri="{FF2B5EF4-FFF2-40B4-BE49-F238E27FC236}">
                <a16:creationId xmlns="" xmlns:a16="http://schemas.microsoft.com/office/drawing/2014/main" id="{6D53065B-DF28-492A-850C-76A55DD9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>
            <a:extLst>
              <a:ext uri="{FF2B5EF4-FFF2-40B4-BE49-F238E27FC236}">
                <a16:creationId xmlns="" xmlns:a16="http://schemas.microsoft.com/office/drawing/2014/main" id="{4F542049-A7E0-4F31-8CF9-FFBEAC7E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82" y="5231838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43">
            <a:extLst>
              <a:ext uri="{FF2B5EF4-FFF2-40B4-BE49-F238E27FC236}">
                <a16:creationId xmlns="" xmlns:a16="http://schemas.microsoft.com/office/drawing/2014/main" id="{BD8B452B-7CDD-446B-802E-8452C0608179}"/>
              </a:ext>
            </a:extLst>
          </p:cNvPr>
          <p:cNvSpPr txBox="1"/>
          <p:nvPr/>
        </p:nvSpPr>
        <p:spPr>
          <a:xfrm>
            <a:off x="644499" y="1604119"/>
            <a:ext cx="59214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마름모 중 넓이가 더 넓은 것을 찾아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FCD6786B-E09F-4928-A5C4-38AAF781D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4776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E5E59721-4A73-4E31-8592-7813B5A41C59}"/>
              </a:ext>
            </a:extLst>
          </p:cNvPr>
          <p:cNvSpPr txBox="1"/>
          <p:nvPr/>
        </p:nvSpPr>
        <p:spPr>
          <a:xfrm>
            <a:off x="5345750" y="3643266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52B8642D-3960-49AB-8C3B-CAD73930D50A}"/>
              </a:ext>
            </a:extLst>
          </p:cNvPr>
          <p:cNvSpPr txBox="1"/>
          <p:nvPr/>
        </p:nvSpPr>
        <p:spPr>
          <a:xfrm>
            <a:off x="683568" y="2843644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31287F6-7135-4E6D-B7D7-20B9B9E24CCA}"/>
              </a:ext>
            </a:extLst>
          </p:cNvPr>
          <p:cNvSpPr/>
          <p:nvPr/>
        </p:nvSpPr>
        <p:spPr bwMode="auto">
          <a:xfrm>
            <a:off x="3236552" y="2131372"/>
            <a:ext cx="403127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0511C2F0-70F0-4EC9-9D7E-08D4895AF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79" y="2135096"/>
            <a:ext cx="344550" cy="34455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AD9ED060-7BB2-4420-8AD1-CD40D327B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5" y="2135096"/>
            <a:ext cx="344550" cy="348701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EB626C8-3D5B-4C5E-96D8-8FFCEF10B5FC}"/>
              </a:ext>
            </a:extLst>
          </p:cNvPr>
          <p:cNvGrpSpPr/>
          <p:nvPr/>
        </p:nvGrpSpPr>
        <p:grpSpPr>
          <a:xfrm>
            <a:off x="3170313" y="4070270"/>
            <a:ext cx="428400" cy="426486"/>
            <a:chOff x="3778563" y="3897760"/>
            <a:chExt cx="325385" cy="349103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C0F77C87-DFC1-42B9-94A0-CBFB5E150F09}"/>
                </a:ext>
              </a:extLst>
            </p:cNvPr>
            <p:cNvSpPr txBox="1"/>
            <p:nvPr/>
          </p:nvSpPr>
          <p:spPr>
            <a:xfrm>
              <a:off x="3778563" y="3897760"/>
              <a:ext cx="325384" cy="3439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43">
              <a:extLst>
                <a:ext uri="{FF2B5EF4-FFF2-40B4-BE49-F238E27FC236}">
                  <a16:creationId xmlns="" xmlns:a16="http://schemas.microsoft.com/office/drawing/2014/main" id="{ECD5D938-FD03-4595-B61C-EF912B197DF5}"/>
                </a:ext>
              </a:extLst>
            </p:cNvPr>
            <p:cNvSpPr txBox="1"/>
            <p:nvPr/>
          </p:nvSpPr>
          <p:spPr>
            <a:xfrm>
              <a:off x="3778564" y="3902953"/>
              <a:ext cx="325384" cy="3439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652AF82E-263E-4C1D-8F05-7509B31C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68" y="4393505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다이아몬드 58">
            <a:extLst>
              <a:ext uri="{FF2B5EF4-FFF2-40B4-BE49-F238E27FC236}">
                <a16:creationId xmlns="" xmlns:a16="http://schemas.microsoft.com/office/drawing/2014/main" id="{74927772-36BA-446B-9860-F8E8086D0EF7}"/>
              </a:ext>
            </a:extLst>
          </p:cNvPr>
          <p:cNvSpPr/>
          <p:nvPr/>
        </p:nvSpPr>
        <p:spPr bwMode="auto">
          <a:xfrm rot="18865128">
            <a:off x="1117813" y="2657832"/>
            <a:ext cx="1898496" cy="1203504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0F77C7D6-9002-4377-9801-17D2A962B3C8}"/>
              </a:ext>
            </a:extLst>
          </p:cNvPr>
          <p:cNvCxnSpPr>
            <a:cxnSpLocks/>
            <a:stCxn id="59" idx="3"/>
          </p:cNvCxnSpPr>
          <p:nvPr/>
        </p:nvCxnSpPr>
        <p:spPr bwMode="auto">
          <a:xfrm flipH="1">
            <a:off x="1398176" y="2581590"/>
            <a:ext cx="1333262" cy="135146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24AAA52C-F69D-4207-A4A8-DFF8DA00B231}"/>
              </a:ext>
            </a:extLst>
          </p:cNvPr>
          <p:cNvCxnSpPr>
            <a:cxnSpLocks/>
            <a:stCxn id="59" idx="2"/>
            <a:endCxn id="59" idx="0"/>
          </p:cNvCxnSpPr>
          <p:nvPr/>
        </p:nvCxnSpPr>
        <p:spPr bwMode="auto">
          <a:xfrm flipH="1" flipV="1">
            <a:off x="1637264" y="2838419"/>
            <a:ext cx="859594" cy="84233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3F3E8B24-4F56-426A-A751-A310186F330A}"/>
              </a:ext>
            </a:extLst>
          </p:cNvPr>
          <p:cNvGrpSpPr/>
          <p:nvPr/>
        </p:nvGrpSpPr>
        <p:grpSpPr>
          <a:xfrm rot="13329295" flipH="1" flipV="1">
            <a:off x="2112463" y="3187323"/>
            <a:ext cx="144762" cy="144762"/>
            <a:chOff x="1511660" y="3880299"/>
            <a:chExt cx="233774" cy="233774"/>
          </a:xfrm>
        </p:grpSpPr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F4463C98-E34D-43B8-8124-035C133A73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11660" y="3893287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0837FD39-D499-4974-BC61-CA3F2CBDDD9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606283" y="3997186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5" name="오른쪽 대괄호 64">
            <a:extLst>
              <a:ext uri="{FF2B5EF4-FFF2-40B4-BE49-F238E27FC236}">
                <a16:creationId xmlns="" xmlns:a16="http://schemas.microsoft.com/office/drawing/2014/main" id="{3A07D50D-0494-480F-BB28-55AEF49F9F43}"/>
              </a:ext>
            </a:extLst>
          </p:cNvPr>
          <p:cNvSpPr/>
          <p:nvPr/>
        </p:nvSpPr>
        <p:spPr bwMode="auto">
          <a:xfrm rot="13490928" flipV="1">
            <a:off x="1903731" y="2254337"/>
            <a:ext cx="200024" cy="1884853"/>
          </a:xfrm>
          <a:prstGeom prst="rightBracket">
            <a:avLst>
              <a:gd name="adj" fmla="val 471157"/>
            </a:avLst>
          </a:prstGeom>
          <a:noFill/>
          <a:ln w="1905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563D3805-1A83-4C68-AA28-01AAD39B0807}"/>
              </a:ext>
            </a:extLst>
          </p:cNvPr>
          <p:cNvCxnSpPr>
            <a:cxnSpLocks/>
          </p:cNvCxnSpPr>
          <p:nvPr/>
        </p:nvCxnSpPr>
        <p:spPr bwMode="auto">
          <a:xfrm>
            <a:off x="1223628" y="3163430"/>
            <a:ext cx="413636" cy="189258"/>
          </a:xfrm>
          <a:prstGeom prst="straightConnector1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오른쪽 대괄호 68">
            <a:extLst>
              <a:ext uri="{FF2B5EF4-FFF2-40B4-BE49-F238E27FC236}">
                <a16:creationId xmlns="" xmlns:a16="http://schemas.microsoft.com/office/drawing/2014/main" id="{6E3C74C6-A28C-4509-8114-58F994A34BAC}"/>
              </a:ext>
            </a:extLst>
          </p:cNvPr>
          <p:cNvSpPr/>
          <p:nvPr/>
        </p:nvSpPr>
        <p:spPr bwMode="auto">
          <a:xfrm rot="8148983" flipV="1">
            <a:off x="2128540" y="3249252"/>
            <a:ext cx="159229" cy="558731"/>
          </a:xfrm>
          <a:prstGeom prst="rightBracket">
            <a:avLst>
              <a:gd name="adj" fmla="val 175449"/>
            </a:avLst>
          </a:prstGeom>
          <a:noFill/>
          <a:ln w="1905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C1D63388-AF2F-4B11-8D4E-401E0BE52E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9383" y="3690647"/>
            <a:ext cx="1" cy="272225"/>
          </a:xfrm>
          <a:prstGeom prst="straightConnector1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0C127A6F-0655-496D-A8AF-604E8EA9A4C0}"/>
              </a:ext>
            </a:extLst>
          </p:cNvPr>
          <p:cNvSpPr txBox="1"/>
          <p:nvPr/>
        </p:nvSpPr>
        <p:spPr>
          <a:xfrm>
            <a:off x="1869038" y="3972770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다이아몬드 71">
            <a:extLst>
              <a:ext uri="{FF2B5EF4-FFF2-40B4-BE49-F238E27FC236}">
                <a16:creationId xmlns="" xmlns:a16="http://schemas.microsoft.com/office/drawing/2014/main" id="{665E9C94-51BF-4468-97BA-534E01DAA50A}"/>
              </a:ext>
            </a:extLst>
          </p:cNvPr>
          <p:cNvSpPr/>
          <p:nvPr/>
        </p:nvSpPr>
        <p:spPr bwMode="auto">
          <a:xfrm>
            <a:off x="4301606" y="2532610"/>
            <a:ext cx="1439874" cy="144016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800" dirty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8EFAE586-0FCE-4085-8160-ECBAE5A1FE19}"/>
              </a:ext>
            </a:extLst>
          </p:cNvPr>
          <p:cNvCxnSpPr>
            <a:cxnSpLocks/>
            <a:stCxn id="72" idx="2"/>
          </p:cNvCxnSpPr>
          <p:nvPr/>
        </p:nvCxnSpPr>
        <p:spPr bwMode="auto">
          <a:xfrm flipH="1" flipV="1">
            <a:off x="5017857" y="2532610"/>
            <a:ext cx="3686" cy="14401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8F7B4C28-20DF-423F-9EF5-C4CE5DF387BB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025038" y="2537275"/>
            <a:ext cx="3686" cy="14401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9C329AAA-6044-4263-AF81-C4FAB2FEA9AE}"/>
              </a:ext>
            </a:extLst>
          </p:cNvPr>
          <p:cNvGrpSpPr/>
          <p:nvPr/>
        </p:nvGrpSpPr>
        <p:grpSpPr>
          <a:xfrm rot="10800000" flipH="1" flipV="1">
            <a:off x="5026881" y="3098175"/>
            <a:ext cx="144762" cy="144762"/>
            <a:chOff x="1511660" y="3880299"/>
            <a:chExt cx="233774" cy="233774"/>
          </a:xfrm>
        </p:grpSpPr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E0CDAC4D-B5F9-4108-AF1D-4DD7039F02D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11660" y="3893287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0D0EBFBD-9FA2-4C31-B996-C2638054648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1606283" y="3997186"/>
              <a:ext cx="233774" cy="0"/>
            </a:xfrm>
            <a:prstGeom prst="line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0" name="오른쪽 대괄호 79">
            <a:extLst>
              <a:ext uri="{FF2B5EF4-FFF2-40B4-BE49-F238E27FC236}">
                <a16:creationId xmlns="" xmlns:a16="http://schemas.microsoft.com/office/drawing/2014/main" id="{953FF803-9A0E-4098-BAC9-DCAF8BEF845A}"/>
              </a:ext>
            </a:extLst>
          </p:cNvPr>
          <p:cNvSpPr/>
          <p:nvPr/>
        </p:nvSpPr>
        <p:spPr bwMode="auto">
          <a:xfrm rot="10800000" flipV="1">
            <a:off x="4859364" y="2545778"/>
            <a:ext cx="152402" cy="1413409"/>
          </a:xfrm>
          <a:prstGeom prst="rightBracket">
            <a:avLst>
              <a:gd name="adj" fmla="val 463711"/>
            </a:avLst>
          </a:prstGeom>
          <a:noFill/>
          <a:ln w="1905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773A48C3-2F4B-479F-B4D7-A26D3C834A7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31681" y="3464522"/>
            <a:ext cx="292439" cy="257463"/>
          </a:xfrm>
          <a:prstGeom prst="straightConnector1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오른쪽 대괄호 85">
            <a:extLst>
              <a:ext uri="{FF2B5EF4-FFF2-40B4-BE49-F238E27FC236}">
                <a16:creationId xmlns="" xmlns:a16="http://schemas.microsoft.com/office/drawing/2014/main" id="{5024E1CC-F28F-4BBC-8758-F1FC90353302}"/>
              </a:ext>
            </a:extLst>
          </p:cNvPr>
          <p:cNvSpPr/>
          <p:nvPr/>
        </p:nvSpPr>
        <p:spPr bwMode="auto">
          <a:xfrm rot="5400000">
            <a:off x="4944139" y="2632139"/>
            <a:ext cx="152402" cy="1413409"/>
          </a:xfrm>
          <a:prstGeom prst="rightBracket">
            <a:avLst>
              <a:gd name="adj" fmla="val 463711"/>
            </a:avLst>
          </a:prstGeom>
          <a:noFill/>
          <a:ln w="19050" cap="flat" cmpd="sng" algn="ctr">
            <a:solidFill>
              <a:srgbClr val="00A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43">
            <a:extLst>
              <a:ext uri="{FF2B5EF4-FFF2-40B4-BE49-F238E27FC236}">
                <a16:creationId xmlns="" xmlns:a16="http://schemas.microsoft.com/office/drawing/2014/main" id="{91522B7E-572F-4FCB-BBA6-E61FF218CF64}"/>
              </a:ext>
            </a:extLst>
          </p:cNvPr>
          <p:cNvSpPr txBox="1"/>
          <p:nvPr/>
        </p:nvSpPr>
        <p:spPr>
          <a:xfrm>
            <a:off x="5394799" y="2463478"/>
            <a:ext cx="6782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22AA799-D121-407D-BBBC-194B76BC712F}"/>
              </a:ext>
            </a:extLst>
          </p:cNvPr>
          <p:cNvCxnSpPr>
            <a:cxnSpLocks/>
          </p:cNvCxnSpPr>
          <p:nvPr/>
        </p:nvCxnSpPr>
        <p:spPr bwMode="auto">
          <a:xfrm flipH="1">
            <a:off x="4933703" y="2661342"/>
            <a:ext cx="573731" cy="280535"/>
          </a:xfrm>
          <a:prstGeom prst="straightConnector1">
            <a:avLst/>
          </a:prstGeom>
          <a:noFill/>
          <a:ln w="28575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F7E0AA88-4B0A-4B91-ACEF-7482184DF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82" y="4105990"/>
            <a:ext cx="344550" cy="348701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F5CAC274-29DA-465D-938F-CAE9721D1034}"/>
              </a:ext>
            </a:extLst>
          </p:cNvPr>
          <p:cNvGrpSpPr/>
          <p:nvPr/>
        </p:nvGrpSpPr>
        <p:grpSpPr>
          <a:xfrm>
            <a:off x="287524" y="3464522"/>
            <a:ext cx="6387282" cy="1695693"/>
            <a:chOff x="-344662" y="3171331"/>
            <a:chExt cx="6387282" cy="1695693"/>
          </a:xfrm>
        </p:grpSpPr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0518F613-C204-4051-B239-56C4691B74C1}"/>
                </a:ext>
              </a:extLst>
            </p:cNvPr>
            <p:cNvGrpSpPr/>
            <p:nvPr/>
          </p:nvGrpSpPr>
          <p:grpSpPr>
            <a:xfrm>
              <a:off x="-344662" y="3171331"/>
              <a:ext cx="6387282" cy="1695693"/>
              <a:chOff x="-1311303" y="2920651"/>
              <a:chExt cx="6387282" cy="169569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="" xmlns:a16="http://schemas.microsoft.com/office/drawing/2014/main" id="{C7E6DB4C-A8BC-47DC-9B3B-1F70EC510FB8}"/>
                  </a:ext>
                </a:extLst>
              </p:cNvPr>
              <p:cNvGrpSpPr/>
              <p:nvPr/>
            </p:nvGrpSpPr>
            <p:grpSpPr>
              <a:xfrm>
                <a:off x="-1311303" y="2920651"/>
                <a:ext cx="6387282" cy="1695693"/>
                <a:chOff x="-1408541" y="3136110"/>
                <a:chExt cx="6387282" cy="1695693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="" xmlns:a16="http://schemas.microsoft.com/office/drawing/2014/main" id="{E030AA6B-FAA4-4293-B310-5863170B9F5A}"/>
                    </a:ext>
                  </a:extLst>
                </p:cNvPr>
                <p:cNvSpPr/>
                <p:nvPr/>
              </p:nvSpPr>
              <p:spPr>
                <a:xfrm>
                  <a:off x="-1408541" y="3443049"/>
                  <a:ext cx="6387282" cy="1191537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6F21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7" name="직각 삼각형 46">
                  <a:extLst>
                    <a:ext uri="{FF2B5EF4-FFF2-40B4-BE49-F238E27FC236}">
                      <a16:creationId xmlns="" xmlns:a16="http://schemas.microsoft.com/office/drawing/2014/main" id="{AE6C4299-AA71-4A61-A8EF-B17E5A74461C}"/>
                    </a:ext>
                  </a:extLst>
                </p:cNvPr>
                <p:cNvSpPr/>
                <p:nvPr/>
              </p:nvSpPr>
              <p:spPr>
                <a:xfrm flipH="1" flipV="1">
                  <a:off x="3254039" y="4643696"/>
                  <a:ext cx="195359" cy="188107"/>
                </a:xfrm>
                <a:prstGeom prst="rtTriangle">
                  <a:avLst/>
                </a:prstGeom>
                <a:solidFill>
                  <a:srgbClr val="6F218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pic>
              <p:nvPicPr>
                <p:cNvPr id="48" name="Picture 2">
                  <a:extLst>
                    <a:ext uri="{FF2B5EF4-FFF2-40B4-BE49-F238E27FC236}">
                      <a16:creationId xmlns="" xmlns:a16="http://schemas.microsoft.com/office/drawing/2014/main" id="{B64C2EA5-A91F-414A-879B-E9CF638EB3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3" r="86080" b="78336"/>
                <a:stretch/>
              </p:blipFill>
              <p:spPr bwMode="auto">
                <a:xfrm>
                  <a:off x="-784316" y="3136110"/>
                  <a:ext cx="851256" cy="2926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055951BB-F742-4CB4-AB7D-5CCCAF331E30}"/>
                  </a:ext>
                </a:extLst>
              </p:cNvPr>
              <p:cNvSpPr txBox="1"/>
              <p:nvPr/>
            </p:nvSpPr>
            <p:spPr>
              <a:xfrm>
                <a:off x="-1047197" y="3296778"/>
                <a:ext cx="612317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마름모의 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대각선의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다른 대각선의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)÷2</a:t>
                </a:r>
              </a:p>
              <a:p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대각선의 길이가 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 cm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다른 대각선의 길이가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6(cm)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8×6÷2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24(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</a:p>
              <a:p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 6×6÷2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18(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 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넓이가 더 넓습니다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42" name="Picture 4">
              <a:extLst>
                <a:ext uri="{FF2B5EF4-FFF2-40B4-BE49-F238E27FC236}">
                  <a16:creationId xmlns="" xmlns:a16="http://schemas.microsoft.com/office/drawing/2014/main" id="{9516552E-2F01-4FD9-A41C-8076C2C63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866" y="3675577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DC019D4E-7E9F-478D-B9FB-77D9E7A5C254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8D2F457-3CB0-4C22-8744-825BFB7FEACF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>
              <a:extLst>
                <a:ext uri="{FF2B5EF4-FFF2-40B4-BE49-F238E27FC236}">
                  <a16:creationId xmlns="" xmlns:a16="http://schemas.microsoft.com/office/drawing/2014/main" id="{A2C2B326-70DA-4B7A-9ECD-C63DB6479014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6FF005DF-9B12-4C73-8810-6B235CAEEFB0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순서도: 대체 처리 94">
              <a:extLst>
                <a:ext uri="{FF2B5EF4-FFF2-40B4-BE49-F238E27FC236}">
                  <a16:creationId xmlns="" xmlns:a16="http://schemas.microsoft.com/office/drawing/2014/main" id="{E4846407-ACBE-4876-886A-0EF227E91270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7CA1E071-6012-4110-A4F5-8F14A69AA479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AD9ED060-7BB2-4420-8AD1-CD40D327B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6" y="4088921"/>
            <a:ext cx="344550" cy="34870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0511C2F0-70F0-4EC9-9D7E-08D4895AF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6" y="4573317"/>
            <a:ext cx="344550" cy="34455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0511C2F0-70F0-4EC9-9D7E-08D4895AF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24" y="4566967"/>
            <a:ext cx="344550" cy="34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42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1A3E0A8-5F41-4F28-920A-E3A49D36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8" y="1024139"/>
            <a:ext cx="6634120" cy="4238466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49793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1,3,4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네모 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39A3899-839B-4546-B945-EF879C843EDB}"/>
              </a:ext>
            </a:extLst>
          </p:cNvPr>
          <p:cNvSpPr/>
          <p:nvPr/>
        </p:nvSpPr>
        <p:spPr>
          <a:xfrm>
            <a:off x="1367644" y="3710518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8E79254-C541-4BD8-8B5A-17BF81A06BDA}"/>
              </a:ext>
            </a:extLst>
          </p:cNvPr>
          <p:cNvSpPr/>
          <p:nvPr/>
        </p:nvSpPr>
        <p:spPr>
          <a:xfrm>
            <a:off x="827075" y="3647668"/>
            <a:ext cx="1031470" cy="463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5727093-75E0-4610-9479-944848203D1E}"/>
              </a:ext>
            </a:extLst>
          </p:cNvPr>
          <p:cNvSpPr txBox="1"/>
          <p:nvPr/>
        </p:nvSpPr>
        <p:spPr>
          <a:xfrm>
            <a:off x="1034801" y="3677469"/>
            <a:ext cx="368846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13604D70-A0E2-4C7A-BCDD-D5E24467C966}"/>
              </a:ext>
            </a:extLst>
          </p:cNvPr>
          <p:cNvSpPr txBox="1"/>
          <p:nvPr/>
        </p:nvSpPr>
        <p:spPr>
          <a:xfrm>
            <a:off x="1034802" y="3682663"/>
            <a:ext cx="36884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="" xmlns:a16="http://schemas.microsoft.com/office/drawing/2014/main" id="{0C522BD7-B0D7-447A-ABCB-C61858EF6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79" y="374307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17FC8D34-F689-4BB8-B5DD-3EE24076801C}"/>
              </a:ext>
            </a:extLst>
          </p:cNvPr>
          <p:cNvSpPr/>
          <p:nvPr/>
        </p:nvSpPr>
        <p:spPr>
          <a:xfrm>
            <a:off x="756486" y="3500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67A05F2-72B3-4813-A907-E18E99968550}"/>
              </a:ext>
            </a:extLst>
          </p:cNvPr>
          <p:cNvSpPr/>
          <p:nvPr/>
        </p:nvSpPr>
        <p:spPr>
          <a:xfrm>
            <a:off x="4790706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8" name="Picture 13">
            <a:extLst>
              <a:ext uri="{FF2B5EF4-FFF2-40B4-BE49-F238E27FC236}">
                <a16:creationId xmlns="" xmlns:a16="http://schemas.microsoft.com/office/drawing/2014/main" id="{45ED6B57-C221-471E-B5C8-F5EAC436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19" y="49277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9B83DC5D-8ABF-4EA7-9536-C6146E632BD8}"/>
              </a:ext>
            </a:extLst>
          </p:cNvPr>
          <p:cNvSpPr/>
          <p:nvPr/>
        </p:nvSpPr>
        <p:spPr>
          <a:xfrm>
            <a:off x="4738724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436096" y="12972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612" y="14893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1A3E0A8-5F41-4F28-920A-E3A49D36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8" y="1024139"/>
            <a:ext cx="6634120" cy="4238466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52" y="16172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39A3899-839B-4546-B945-EF879C843EDB}"/>
              </a:ext>
            </a:extLst>
          </p:cNvPr>
          <p:cNvSpPr/>
          <p:nvPr/>
        </p:nvSpPr>
        <p:spPr>
          <a:xfrm>
            <a:off x="1367644" y="3710518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5727093-75E0-4610-9479-944848203D1E}"/>
              </a:ext>
            </a:extLst>
          </p:cNvPr>
          <p:cNvSpPr txBox="1"/>
          <p:nvPr/>
        </p:nvSpPr>
        <p:spPr>
          <a:xfrm>
            <a:off x="1034801" y="3677469"/>
            <a:ext cx="368846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="" xmlns:a16="http://schemas.microsoft.com/office/drawing/2014/main" id="{13604D70-A0E2-4C7A-BCDD-D5E24467C966}"/>
              </a:ext>
            </a:extLst>
          </p:cNvPr>
          <p:cNvSpPr txBox="1"/>
          <p:nvPr/>
        </p:nvSpPr>
        <p:spPr>
          <a:xfrm>
            <a:off x="1034802" y="3682663"/>
            <a:ext cx="36884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="" xmlns:a16="http://schemas.microsoft.com/office/drawing/2014/main" id="{0C522BD7-B0D7-447A-ABCB-C61858EF6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8829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167A05F2-72B3-4813-A907-E18E99968550}"/>
              </a:ext>
            </a:extLst>
          </p:cNvPr>
          <p:cNvSpPr/>
          <p:nvPr/>
        </p:nvSpPr>
        <p:spPr>
          <a:xfrm>
            <a:off x="4790706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28" name="Picture 13">
            <a:extLst>
              <a:ext uri="{FF2B5EF4-FFF2-40B4-BE49-F238E27FC236}">
                <a16:creationId xmlns="" xmlns:a16="http://schemas.microsoft.com/office/drawing/2014/main" id="{45ED6B57-C221-471E-B5C8-F5EAC436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19" y="492770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869948D3-3ADE-41A2-BB29-405CFBAAC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17571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48B1473-82A9-4E4E-BF54-282F0F2DFA07}"/>
              </a:ext>
            </a:extLst>
          </p:cNvPr>
          <p:cNvGrpSpPr/>
          <p:nvPr/>
        </p:nvGrpSpPr>
        <p:grpSpPr>
          <a:xfrm>
            <a:off x="207872" y="3124355"/>
            <a:ext cx="6724086" cy="1763796"/>
            <a:chOff x="207872" y="3124355"/>
            <a:chExt cx="6724086" cy="1763796"/>
          </a:xfrm>
        </p:grpSpPr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229F18E6-FEB5-4C0A-91A0-EFDE9D285001}"/>
                </a:ext>
              </a:extLst>
            </p:cNvPr>
            <p:cNvGrpSpPr/>
            <p:nvPr/>
          </p:nvGrpSpPr>
          <p:grpSpPr>
            <a:xfrm>
              <a:off x="207872" y="3124355"/>
              <a:ext cx="6724086" cy="1763796"/>
              <a:chOff x="-1330552" y="3068007"/>
              <a:chExt cx="6724086" cy="1763796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="" xmlns:a16="http://schemas.microsoft.com/office/drawing/2014/main" id="{57FB951B-7AC5-4C69-AD42-11CCDED4237A}"/>
                  </a:ext>
                </a:extLst>
              </p:cNvPr>
              <p:cNvSpPr/>
              <p:nvPr/>
            </p:nvSpPr>
            <p:spPr>
              <a:xfrm>
                <a:off x="-1330552" y="3372652"/>
                <a:ext cx="6724086" cy="126193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각 삼각형 29">
                <a:extLst>
                  <a:ext uri="{FF2B5EF4-FFF2-40B4-BE49-F238E27FC236}">
                    <a16:creationId xmlns="" xmlns:a16="http://schemas.microsoft.com/office/drawing/2014/main" id="{87C5874E-A4EE-4274-ABDD-1F14B4522D57}"/>
                  </a:ext>
                </a:extLst>
              </p:cNvPr>
              <p:cNvSpPr/>
              <p:nvPr/>
            </p:nvSpPr>
            <p:spPr>
              <a:xfrm flipH="1" flipV="1">
                <a:off x="3254039" y="4643696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1" name="Picture 2">
                <a:extLst>
                  <a:ext uri="{FF2B5EF4-FFF2-40B4-BE49-F238E27FC236}">
                    <a16:creationId xmlns="" xmlns:a16="http://schemas.microsoft.com/office/drawing/2014/main" id="{2B204EB8-DA6E-4BD7-BA54-043BC0594E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-164256" y="3068007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3EAA3CC-89E5-4303-B8EC-193BFF2E52DF}"/>
                </a:ext>
              </a:extLst>
            </p:cNvPr>
            <p:cNvSpPr txBox="1"/>
            <p:nvPr/>
          </p:nvSpPr>
          <p:spPr>
            <a:xfrm>
              <a:off x="509201" y="3526296"/>
              <a:ext cx="63622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색칠한 마름모는 큰 직사각형의 넓이의 절반입니다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직사각형의 넓이는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128(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직사각형의 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128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16×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□＝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128÷16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pic>
          <p:nvPicPr>
            <p:cNvPr id="40" name="Picture 4">
              <a:extLst>
                <a:ext uri="{FF2B5EF4-FFF2-40B4-BE49-F238E27FC236}">
                  <a16:creationId xmlns="" xmlns:a16="http://schemas.microsoft.com/office/drawing/2014/main" id="{C9F19878-B072-45B0-A91D-D9FC1502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96" y="3632588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4">
              <a:extLst>
                <a:ext uri="{FF2B5EF4-FFF2-40B4-BE49-F238E27FC236}">
                  <a16:creationId xmlns="" xmlns:a16="http://schemas.microsoft.com/office/drawing/2014/main" id="{C9F19878-B072-45B0-A91D-D9FC1502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45" y="4139393"/>
              <a:ext cx="89311" cy="10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612" y="14893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55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709722" y="4417793"/>
            <a:ext cx="3330782" cy="4727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클릭 시 정답과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27090" y="1592796"/>
            <a:ext cx="513699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어떤 도형을 찾을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1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1688" y="4460183"/>
            <a:ext cx="309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마름모를 찾을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068" y="4299162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26" y="44965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29DB79DA-EA45-4EA9-BE83-7CAB17E2A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30" y="2348880"/>
            <a:ext cx="6353320" cy="1850853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1809959" y="4271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18CA7EA-FF6C-4E46-A2FF-D3513A4D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46988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98371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72F548C5-1399-4EFF-8F7A-8FC8ED8473E4}"/>
              </a:ext>
            </a:extLst>
          </p:cNvPr>
          <p:cNvSpPr/>
          <p:nvPr/>
        </p:nvSpPr>
        <p:spPr>
          <a:xfrm>
            <a:off x="173182" y="4724029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A770E027-CD33-4D4C-8529-92475B3961CA}"/>
              </a:ext>
            </a:extLst>
          </p:cNvPr>
          <p:cNvSpPr/>
          <p:nvPr/>
        </p:nvSpPr>
        <p:spPr>
          <a:xfrm>
            <a:off x="252019" y="45049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39">
            <a:extLst>
              <a:ext uri="{FF2B5EF4-FFF2-40B4-BE49-F238E27FC236}">
                <a16:creationId xmlns="" xmlns:a16="http://schemas.microsoft.com/office/drawing/2014/main" id="{E54FB957-CD98-439F-A424-D952BBB0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07" y="4176741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DF5F63D3-0F8A-44DF-944C-5F6B5D75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37" y="3124166"/>
            <a:ext cx="198310" cy="21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F1A81A6-7C33-4740-AE35-3142050D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6134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88995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39178" y="2359049"/>
            <a:ext cx="1929360" cy="1537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40592" y="22908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C73A1C5-DF90-41C3-BBDC-52F87E06CFA6}"/>
              </a:ext>
            </a:extLst>
          </p:cNvPr>
          <p:cNvSpPr/>
          <p:nvPr/>
        </p:nvSpPr>
        <p:spPr>
          <a:xfrm>
            <a:off x="384519" y="4246958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E64FA07A-8825-43B3-9130-140F2EEB187B}"/>
              </a:ext>
            </a:extLst>
          </p:cNvPr>
          <p:cNvSpPr/>
          <p:nvPr/>
        </p:nvSpPr>
        <p:spPr>
          <a:xfrm>
            <a:off x="218921" y="41115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1DB217D6-2724-44EA-BBC0-F6CFD7CC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6" y="4291950"/>
            <a:ext cx="309785" cy="24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06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8A7BD02-BF41-47F5-9BFC-526EFC51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1" y="929751"/>
            <a:ext cx="6576355" cy="403296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18636"/>
              </p:ext>
            </p:extLst>
          </p:nvPr>
        </p:nvGraphicFramePr>
        <p:xfrm>
          <a:off x="6984268" y="692696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722450" y="1357786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478299" y="13577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21" y="206570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869" y="21022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748" y="2065705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6041736-48CA-479F-98C2-74774BEAF086}"/>
              </a:ext>
            </a:extLst>
          </p:cNvPr>
          <p:cNvGrpSpPr/>
          <p:nvPr/>
        </p:nvGrpSpPr>
        <p:grpSpPr>
          <a:xfrm>
            <a:off x="1591033" y="1569295"/>
            <a:ext cx="1090690" cy="380728"/>
            <a:chOff x="4299631" y="1525626"/>
            <a:chExt cx="1090690" cy="380728"/>
          </a:xfrm>
        </p:grpSpPr>
        <p:pic>
          <p:nvPicPr>
            <p:cNvPr id="25" name="Picture 38">
              <a:extLst>
                <a:ext uri="{FF2B5EF4-FFF2-40B4-BE49-F238E27FC236}">
                  <a16:creationId xmlns="" xmlns:a16="http://schemas.microsoft.com/office/drawing/2014/main" id="{CB54F68A-43A1-4BAB-9159-DDF6B41B7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DE135A2-75FE-4270-A17F-402276A888A4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7385969-47D8-43EC-A880-D4F75383E282}"/>
              </a:ext>
            </a:extLst>
          </p:cNvPr>
          <p:cNvSpPr/>
          <p:nvPr/>
        </p:nvSpPr>
        <p:spPr>
          <a:xfrm>
            <a:off x="1391826" y="3454844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7452E821-B557-475C-8039-7E158E9D6263}"/>
              </a:ext>
            </a:extLst>
          </p:cNvPr>
          <p:cNvSpPr/>
          <p:nvPr/>
        </p:nvSpPr>
        <p:spPr>
          <a:xfrm>
            <a:off x="1226228" y="33194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4969584C-2C29-488A-A3E4-A0F50220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23" y="3499836"/>
            <a:ext cx="309785" cy="24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44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857D91E-5069-476A-8E84-6360F484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3468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55825"/>
              </p:ext>
            </p:extLst>
          </p:nvPr>
        </p:nvGraphicFramePr>
        <p:xfrm>
          <a:off x="6984268" y="692696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750674" y="1406664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21" y="213285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869" y="21693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748" y="213285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9D764580-1256-4CDD-9791-CDD8F50AED7B}"/>
              </a:ext>
            </a:extLst>
          </p:cNvPr>
          <p:cNvGrpSpPr/>
          <p:nvPr/>
        </p:nvGrpSpPr>
        <p:grpSpPr>
          <a:xfrm>
            <a:off x="1532607" y="1569295"/>
            <a:ext cx="1090690" cy="380728"/>
            <a:chOff x="4299631" y="1525626"/>
            <a:chExt cx="1090690" cy="380728"/>
          </a:xfrm>
        </p:grpSpPr>
        <p:pic>
          <p:nvPicPr>
            <p:cNvPr id="26" name="Picture 38">
              <a:extLst>
                <a:ext uri="{FF2B5EF4-FFF2-40B4-BE49-F238E27FC236}">
                  <a16:creationId xmlns="" xmlns:a16="http://schemas.microsoft.com/office/drawing/2014/main" id="{ECFEF59C-A519-443A-8D00-789BBF079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9BE8809-FDD8-4C55-BD2F-F9BB98493173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A6E4EBF-26D4-4C06-B914-B7D847A6057C}"/>
              </a:ext>
            </a:extLst>
          </p:cNvPr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70E2DC5-2DA0-46F8-AE82-386BC14F93D7}"/>
              </a:ext>
            </a:extLst>
          </p:cNvPr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3D0452F-3113-4C0E-A2D6-56BED3CBC101}"/>
              </a:ext>
            </a:extLst>
          </p:cNvPr>
          <p:cNvSpPr/>
          <p:nvPr/>
        </p:nvSpPr>
        <p:spPr>
          <a:xfrm>
            <a:off x="1014858" y="3392074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76DE1F8-31CC-4235-AFE8-F69B872ABB98}"/>
              </a:ext>
            </a:extLst>
          </p:cNvPr>
          <p:cNvSpPr/>
          <p:nvPr/>
        </p:nvSpPr>
        <p:spPr>
          <a:xfrm>
            <a:off x="868806" y="34285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7EB64B6B-1F91-432D-BB6B-1779EB7B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64" y="342900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01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823B4DE-E28B-4076-BC96-076555DC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10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66407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750674" y="1406664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21" y="213285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869" y="21693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748" y="213285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9D764580-1256-4CDD-9791-CDD8F50AED7B}"/>
              </a:ext>
            </a:extLst>
          </p:cNvPr>
          <p:cNvGrpSpPr/>
          <p:nvPr/>
        </p:nvGrpSpPr>
        <p:grpSpPr>
          <a:xfrm>
            <a:off x="1532607" y="1569295"/>
            <a:ext cx="1090690" cy="380728"/>
            <a:chOff x="4299631" y="1525626"/>
            <a:chExt cx="1090690" cy="380728"/>
          </a:xfrm>
        </p:grpSpPr>
        <p:pic>
          <p:nvPicPr>
            <p:cNvPr id="26" name="Picture 38">
              <a:extLst>
                <a:ext uri="{FF2B5EF4-FFF2-40B4-BE49-F238E27FC236}">
                  <a16:creationId xmlns="" xmlns:a16="http://schemas.microsoft.com/office/drawing/2014/main" id="{ECFEF59C-A519-443A-8D00-789BBF079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9BE8809-FDD8-4C55-BD2F-F9BB98493173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A6E4EBF-26D4-4C06-B914-B7D847A6057C}"/>
              </a:ext>
            </a:extLst>
          </p:cNvPr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70E2DC5-2DA0-46F8-AE82-386BC14F93D7}"/>
              </a:ext>
            </a:extLst>
          </p:cNvPr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3D0452F-3113-4C0E-A2D6-56BED3CBC101}"/>
              </a:ext>
            </a:extLst>
          </p:cNvPr>
          <p:cNvSpPr/>
          <p:nvPr/>
        </p:nvSpPr>
        <p:spPr>
          <a:xfrm>
            <a:off x="131267" y="2534365"/>
            <a:ext cx="376762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76DE1F8-31CC-4235-AFE8-F69B872ABB98}"/>
              </a:ext>
            </a:extLst>
          </p:cNvPr>
          <p:cNvSpPr/>
          <p:nvPr/>
        </p:nvSpPr>
        <p:spPr>
          <a:xfrm>
            <a:off x="-14785" y="25708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7EB64B6B-1F91-432D-BB6B-1779EB7B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3" y="257129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2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D7724EB-0146-4536-A2FD-D6254FD2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0" y="902704"/>
            <a:ext cx="6576355" cy="40374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83127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60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750674" y="1406664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마름모의 넓이를 구해 볼까요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8921" y="213285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2869" y="21693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55748" y="213285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https://cdata2.tsherpa.co.kr/tsherpa/MultiMedia/Flash/2020/curri/index.html?flashxmlnum=yuni4856&amp;classa=A8-C1-31-MM-MM-04-04-02-0-0-0-0&amp;classno=MM_31_04/suh_0301_03_0011/suh_0301_03_0011_201_1.html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9D764580-1256-4CDD-9791-CDD8F50AED7B}"/>
              </a:ext>
            </a:extLst>
          </p:cNvPr>
          <p:cNvGrpSpPr/>
          <p:nvPr/>
        </p:nvGrpSpPr>
        <p:grpSpPr>
          <a:xfrm>
            <a:off x="1532607" y="1569295"/>
            <a:ext cx="1090690" cy="380728"/>
            <a:chOff x="4299631" y="1525626"/>
            <a:chExt cx="1090690" cy="380728"/>
          </a:xfrm>
        </p:grpSpPr>
        <p:pic>
          <p:nvPicPr>
            <p:cNvPr id="26" name="Picture 38">
              <a:extLst>
                <a:ext uri="{FF2B5EF4-FFF2-40B4-BE49-F238E27FC236}">
                  <a16:creationId xmlns="" xmlns:a16="http://schemas.microsoft.com/office/drawing/2014/main" id="{ECFEF59C-A519-443A-8D00-789BBF079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631" y="1525626"/>
              <a:ext cx="1032702" cy="355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9BE8809-FDD8-4C55-BD2F-F9BB98493173}"/>
                </a:ext>
              </a:extLst>
            </p:cNvPr>
            <p:cNvSpPr txBox="1"/>
            <p:nvPr/>
          </p:nvSpPr>
          <p:spPr>
            <a:xfrm>
              <a:off x="4455206" y="1598577"/>
              <a:ext cx="935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</a:t>
              </a:r>
              <a:r>
                <a:rPr lang="en-US" altLang="ko-KR" sz="1400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400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A6E4EBF-26D4-4C06-B914-B7D847A6057C}"/>
              </a:ext>
            </a:extLst>
          </p:cNvPr>
          <p:cNvSpPr/>
          <p:nvPr/>
        </p:nvSpPr>
        <p:spPr>
          <a:xfrm>
            <a:off x="5724127" y="4649348"/>
            <a:ext cx="978253" cy="29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370E2DC5-2DA0-46F8-AE82-386BC14F93D7}"/>
              </a:ext>
            </a:extLst>
          </p:cNvPr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45931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40102</TotalTime>
  <Words>1596</Words>
  <Application>Microsoft Office PowerPoint</Application>
  <PresentationFormat>화면 슬라이드 쇼(4:3)</PresentationFormat>
  <Paragraphs>591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6334</cp:revision>
  <dcterms:created xsi:type="dcterms:W3CDTF">2008-07-15T12:19:11Z</dcterms:created>
  <dcterms:modified xsi:type="dcterms:W3CDTF">2022-03-24T02:14:11Z</dcterms:modified>
</cp:coreProperties>
</file>