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0"/>
  </p:notesMasterIdLst>
  <p:handoutMasterIdLst>
    <p:handoutMasterId r:id="rId21"/>
  </p:handoutMasterIdLst>
  <p:sldIdLst>
    <p:sldId id="782" r:id="rId2"/>
    <p:sldId id="783" r:id="rId3"/>
    <p:sldId id="1171" r:id="rId4"/>
    <p:sldId id="1219" r:id="rId5"/>
    <p:sldId id="1220" r:id="rId6"/>
    <p:sldId id="1221" r:id="rId7"/>
    <p:sldId id="1222" r:id="rId8"/>
    <p:sldId id="1223" r:id="rId9"/>
    <p:sldId id="1224" r:id="rId10"/>
    <p:sldId id="1225" r:id="rId11"/>
    <p:sldId id="1226" r:id="rId12"/>
    <p:sldId id="1227" r:id="rId13"/>
    <p:sldId id="1228" r:id="rId14"/>
    <p:sldId id="1229" r:id="rId15"/>
    <p:sldId id="1230" r:id="rId16"/>
    <p:sldId id="1231" r:id="rId17"/>
    <p:sldId id="1232" r:id="rId18"/>
    <p:sldId id="1149" r:id="rId19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5B5"/>
    <a:srgbClr val="A46B5B"/>
    <a:srgbClr val="7F7F7F"/>
    <a:srgbClr val="00A0FF"/>
    <a:srgbClr val="F1F1F1"/>
    <a:srgbClr val="FFFBF5"/>
    <a:srgbClr val="C7A08C"/>
    <a:srgbClr val="FDEADA"/>
    <a:srgbClr val="107CE9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63" autoAdjust="0"/>
    <p:restoredTop sz="96686" autoAdjust="0"/>
  </p:normalViewPr>
  <p:slideViewPr>
    <p:cSldViewPr>
      <p:cViewPr>
        <p:scale>
          <a:sx n="100" d="100"/>
          <a:sy n="100" d="100"/>
        </p:scale>
        <p:origin x="-222" y="-156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4.png"/><Relationship Id="rId7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643754"/>
              </p:ext>
            </p:extLst>
          </p:nvPr>
        </p:nvGraphicFramePr>
        <p:xfrm>
          <a:off x="34925" y="2446338"/>
          <a:ext cx="8929688" cy="3616782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53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2022.02.07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72024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748288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얼마나 알고 있나요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suh_0501_06_0015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EB78AE9-8E07-40E9-A5DF-569572B998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3787"/>
          <a:stretch/>
        </p:blipFill>
        <p:spPr>
          <a:xfrm>
            <a:off x="55661" y="920246"/>
            <a:ext cx="6928607" cy="996586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/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스크롤 삭제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정답확인 버튼 디자인 수정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/>
                      </a:r>
                      <a:b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</a:b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정답 확인 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&gt; 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토글됨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.</a:t>
                      </a:r>
                      <a:endParaRPr lang="ko-KR" altLang="en-US" sz="1000" kern="1200" dirty="0" smtClean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이너탭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에는 없음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56720" y="961080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xmlns="" id="{DD0A886C-ACE5-4AAD-BFE5-44A9A7825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4" name="TextBox 8">
            <a:extLst>
              <a:ext uri="{FF2B5EF4-FFF2-40B4-BE49-F238E27FC236}">
                <a16:creationId xmlns:a16="http://schemas.microsoft.com/office/drawing/2014/main" xmlns="" id="{43D3EF77-0E79-4905-9448-C8B1171F8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26" name="직사각형 21">
            <a:extLst>
              <a:ext uri="{FF2B5EF4-FFF2-40B4-BE49-F238E27FC236}">
                <a16:creationId xmlns:a16="http://schemas.microsoft.com/office/drawing/2014/main" xmlns="" id="{2897DB94-114A-4480-BDD8-08342D6D6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suh_0501_06_0015_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>
            <a:extLst>
              <a:ext uri="{FF2B5EF4-FFF2-40B4-BE49-F238E27FC236}">
                <a16:creationId xmlns:a16="http://schemas.microsoft.com/office/drawing/2014/main" xmlns="" id="{C1EB8D78-E1FE-40D3-A19E-3CAB364A7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A9E78C5F-B02E-419E-BCD9-C0CAC4C29468}"/>
              </a:ext>
            </a:extLst>
          </p:cNvPr>
          <p:cNvSpPr/>
          <p:nvPr/>
        </p:nvSpPr>
        <p:spPr>
          <a:xfrm>
            <a:off x="3777080" y="1016732"/>
            <a:ext cx="365703" cy="33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12">
            <a:extLst>
              <a:ext uri="{FF2B5EF4-FFF2-40B4-BE49-F238E27FC236}">
                <a16:creationId xmlns:a16="http://schemas.microsoft.com/office/drawing/2014/main" xmlns="" id="{98C70E63-F607-4E83-AB5A-97CAD35CC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396" y="854757"/>
            <a:ext cx="357069" cy="357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BFAC8C4-925A-414B-84CA-06B470CA13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541"/>
          <a:stretch/>
        </p:blipFill>
        <p:spPr>
          <a:xfrm>
            <a:off x="55661" y="1913520"/>
            <a:ext cx="6928607" cy="2554757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B347A239-545C-45B9-ACE0-BC6FAD61FADF}"/>
              </a:ext>
            </a:extLst>
          </p:cNvPr>
          <p:cNvSpPr/>
          <p:nvPr/>
        </p:nvSpPr>
        <p:spPr>
          <a:xfrm>
            <a:off x="6480212" y="181832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0C4F8DF1-64A2-41E3-9783-BB07B217EDCD}"/>
              </a:ext>
            </a:extLst>
          </p:cNvPr>
          <p:cNvSpPr/>
          <p:nvPr/>
        </p:nvSpPr>
        <p:spPr>
          <a:xfrm>
            <a:off x="6660592" y="1877424"/>
            <a:ext cx="314054" cy="28446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Picture 6">
            <a:extLst>
              <a:ext uri="{FF2B5EF4-FFF2-40B4-BE49-F238E27FC236}">
                <a16:creationId xmlns:a16="http://schemas.microsoft.com/office/drawing/2014/main" xmlns="" id="{B0B25716-C772-49C0-B7F8-DE0BB3083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695" y="543602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A55DBCEF-AD98-466D-AE9D-E170532F7372}"/>
              </a:ext>
            </a:extLst>
          </p:cNvPr>
          <p:cNvSpPr/>
          <p:nvPr/>
        </p:nvSpPr>
        <p:spPr>
          <a:xfrm>
            <a:off x="5746439" y="550692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358E021B-0515-46E4-8CC9-E9F5809E66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5388" y="5506927"/>
            <a:ext cx="1569151" cy="227921"/>
          </a:xfrm>
          <a:prstGeom prst="rect">
            <a:avLst/>
          </a:prstGeom>
        </p:spPr>
      </p:pic>
      <p:pic>
        <p:nvPicPr>
          <p:cNvPr id="29" name="Picture 29">
            <a:extLst>
              <a:ext uri="{FF2B5EF4-FFF2-40B4-BE49-F238E27FC236}">
                <a16:creationId xmlns:a16="http://schemas.microsoft.com/office/drawing/2014/main" xmlns="" id="{63C6C258-BA99-47B2-91DB-D0EEDAC80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398" y="961080"/>
            <a:ext cx="325285" cy="319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8270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3A2302D-8F02-42EF-BEA7-4C959B30D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76" y="936504"/>
            <a:ext cx="6625234" cy="4080594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728778"/>
              </p:ext>
            </p:extLst>
          </p:nvPr>
        </p:nvGraphicFramePr>
        <p:xfrm>
          <a:off x="6984268" y="692696"/>
          <a:ext cx="2086863" cy="4061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방법 약물 디자인 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수정</a:t>
                      </a:r>
                      <a:endParaRPr lang="en-US" altLang="ko-KR" sz="1000" kern="12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&lt;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참고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답 앞에 예 약물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처음부터 나타나지 않음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정답 칸 클릭 시 나타남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정답확인 버튼 디자인 수정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/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확인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토글됨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56720" y="961080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126132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xmlns="" id="{DD0A886C-ACE5-4AAD-BFE5-44A9A7825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4" name="TextBox 8">
            <a:extLst>
              <a:ext uri="{FF2B5EF4-FFF2-40B4-BE49-F238E27FC236}">
                <a16:creationId xmlns:a16="http://schemas.microsoft.com/office/drawing/2014/main" xmlns="" id="{43D3EF77-0E79-4905-9448-C8B1171F8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26" name="직사각형 21">
            <a:extLst>
              <a:ext uri="{FF2B5EF4-FFF2-40B4-BE49-F238E27FC236}">
                <a16:creationId xmlns:a16="http://schemas.microsoft.com/office/drawing/2014/main" xmlns="" id="{2897DB94-114A-4480-BDD8-08342D6D6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suh_0501_06_0015_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>
            <a:extLst>
              <a:ext uri="{FF2B5EF4-FFF2-40B4-BE49-F238E27FC236}">
                <a16:creationId xmlns:a16="http://schemas.microsoft.com/office/drawing/2014/main" xmlns="" id="{C1EB8D78-E1FE-40D3-A19E-3CAB364A7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0C531D73-4512-4DAA-8FCD-92A265AF3BEA}"/>
              </a:ext>
            </a:extLst>
          </p:cNvPr>
          <p:cNvSpPr/>
          <p:nvPr/>
        </p:nvSpPr>
        <p:spPr>
          <a:xfrm>
            <a:off x="5879457" y="4683587"/>
            <a:ext cx="978253" cy="3349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A85AAF2E-60F6-4D87-BED5-6A85DCE01E70}"/>
              </a:ext>
            </a:extLst>
          </p:cNvPr>
          <p:cNvSpPr/>
          <p:nvPr/>
        </p:nvSpPr>
        <p:spPr>
          <a:xfrm>
            <a:off x="5769919" y="450912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A9E78C5F-B02E-419E-BCD9-C0CAC4C29468}"/>
              </a:ext>
            </a:extLst>
          </p:cNvPr>
          <p:cNvSpPr/>
          <p:nvPr/>
        </p:nvSpPr>
        <p:spPr>
          <a:xfrm>
            <a:off x="1974484" y="3818148"/>
            <a:ext cx="1085348" cy="10510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F6E02422-B7EC-4D76-A10A-ACB94E025E14}"/>
              </a:ext>
            </a:extLst>
          </p:cNvPr>
          <p:cNvSpPr/>
          <p:nvPr/>
        </p:nvSpPr>
        <p:spPr>
          <a:xfrm>
            <a:off x="1793443" y="371703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7FE70034-45D0-4D54-BBF4-E835680F2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499" y="3858967"/>
            <a:ext cx="979086" cy="45340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3BEFA1E4-AF6B-4761-911E-A8BE002D7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1607" y="4343654"/>
            <a:ext cx="1038225" cy="492829"/>
          </a:xfrm>
          <a:prstGeom prst="rect">
            <a:avLst/>
          </a:prstGeom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xmlns="" id="{53678F9E-F844-43A1-A8A8-C5A028F67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181" y="3732819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xmlns="" id="{DB0DB7D3-1326-43F1-8362-9364C5261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181" y="4634981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A9DF67D3-63C3-4229-83D5-03EB5006467A}"/>
              </a:ext>
            </a:extLst>
          </p:cNvPr>
          <p:cNvSpPr/>
          <p:nvPr/>
        </p:nvSpPr>
        <p:spPr>
          <a:xfrm>
            <a:off x="2708623" y="359767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31C9D4D9-D071-470A-B2FA-472AE50E5209}"/>
              </a:ext>
            </a:extLst>
          </p:cNvPr>
          <p:cNvSpPr/>
          <p:nvPr/>
        </p:nvSpPr>
        <p:spPr>
          <a:xfrm>
            <a:off x="2690739" y="461451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36">
            <a:extLst>
              <a:ext uri="{FF2B5EF4-FFF2-40B4-BE49-F238E27FC236}">
                <a16:creationId xmlns:a16="http://schemas.microsoft.com/office/drawing/2014/main" xmlns="" id="{67DA64BB-5864-4070-9E75-76373E44A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398" y="961080"/>
            <a:ext cx="325285" cy="319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350" y="2942168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2717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E9952247-43D8-474C-979B-7A3646C1F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76" y="936504"/>
            <a:ext cx="6625234" cy="4073902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220287"/>
              </p:ext>
            </p:extLst>
          </p:nvPr>
        </p:nvGraphicFramePr>
        <p:xfrm>
          <a:off x="6984268" y="692696"/>
          <a:ext cx="2086863" cy="3603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예 약물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처음부터 나타나지 않음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정답 칸 클릭 시 나타남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정답확인 버튼 디자인 수정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/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확인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토글됨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56720" y="961080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126132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xmlns="" id="{DD0A886C-ACE5-4AAD-BFE5-44A9A7825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4" name="TextBox 8">
            <a:extLst>
              <a:ext uri="{FF2B5EF4-FFF2-40B4-BE49-F238E27FC236}">
                <a16:creationId xmlns:a16="http://schemas.microsoft.com/office/drawing/2014/main" xmlns="" id="{43D3EF77-0E79-4905-9448-C8B1171F8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26" name="직사각형 21">
            <a:extLst>
              <a:ext uri="{FF2B5EF4-FFF2-40B4-BE49-F238E27FC236}">
                <a16:creationId xmlns:a16="http://schemas.microsoft.com/office/drawing/2014/main" xmlns="" id="{2897DB94-114A-4480-BDD8-08342D6D6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suh_0501_06_0015_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>
            <a:extLst>
              <a:ext uri="{FF2B5EF4-FFF2-40B4-BE49-F238E27FC236}">
                <a16:creationId xmlns:a16="http://schemas.microsoft.com/office/drawing/2014/main" xmlns="" id="{C1EB8D78-E1FE-40D3-A19E-3CAB364A7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0C531D73-4512-4DAA-8FCD-92A265AF3BEA}"/>
              </a:ext>
            </a:extLst>
          </p:cNvPr>
          <p:cNvSpPr/>
          <p:nvPr/>
        </p:nvSpPr>
        <p:spPr>
          <a:xfrm>
            <a:off x="5879457" y="4683587"/>
            <a:ext cx="978253" cy="3349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A85AAF2E-60F6-4D87-BED5-6A85DCE01E70}"/>
              </a:ext>
            </a:extLst>
          </p:cNvPr>
          <p:cNvSpPr/>
          <p:nvPr/>
        </p:nvSpPr>
        <p:spPr>
          <a:xfrm>
            <a:off x="5769919" y="450912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xmlns="" id="{53678F9E-F844-43A1-A8A8-C5A028F67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66" y="2103954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A9DF67D3-63C3-4229-83D5-03EB5006467A}"/>
              </a:ext>
            </a:extLst>
          </p:cNvPr>
          <p:cNvSpPr/>
          <p:nvPr/>
        </p:nvSpPr>
        <p:spPr>
          <a:xfrm>
            <a:off x="328908" y="196881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xmlns="" id="{1108986C-6CAD-4F63-9C11-2552C1236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398" y="961080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3">
            <a:extLst>
              <a:ext uri="{FF2B5EF4-FFF2-40B4-BE49-F238E27FC236}">
                <a16:creationId xmlns:a16="http://schemas.microsoft.com/office/drawing/2014/main" xmlns="" id="{E3079DB7-F162-4EBC-B9AE-49C166C4A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080" y="4728198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0886DF1F-5B3C-4E41-9999-72EF0001C9CA}"/>
              </a:ext>
            </a:extLst>
          </p:cNvPr>
          <p:cNvSpPr/>
          <p:nvPr/>
        </p:nvSpPr>
        <p:spPr>
          <a:xfrm>
            <a:off x="4699720" y="4589986"/>
            <a:ext cx="238697" cy="23512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9362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E9952247-43D8-474C-979B-7A3646C1F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76" y="936504"/>
            <a:ext cx="6625234" cy="4073902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-56720" y="961080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xmlns="" id="{DD0A886C-ACE5-4AAD-BFE5-44A9A7825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4" name="TextBox 8">
            <a:extLst>
              <a:ext uri="{FF2B5EF4-FFF2-40B4-BE49-F238E27FC236}">
                <a16:creationId xmlns:a16="http://schemas.microsoft.com/office/drawing/2014/main" xmlns="" id="{43D3EF77-0E79-4905-9448-C8B1171F8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26" name="직사각형 21">
            <a:extLst>
              <a:ext uri="{FF2B5EF4-FFF2-40B4-BE49-F238E27FC236}">
                <a16:creationId xmlns:a16="http://schemas.microsoft.com/office/drawing/2014/main" xmlns="" id="{2897DB94-114A-4480-BDD8-08342D6D6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suh_0501_06_0015_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>
            <a:extLst>
              <a:ext uri="{FF2B5EF4-FFF2-40B4-BE49-F238E27FC236}">
                <a16:creationId xmlns:a16="http://schemas.microsoft.com/office/drawing/2014/main" xmlns="" id="{C1EB8D78-E1FE-40D3-A19E-3CAB364A7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0C531D73-4512-4DAA-8FCD-92A265AF3BEA}"/>
              </a:ext>
            </a:extLst>
          </p:cNvPr>
          <p:cNvSpPr/>
          <p:nvPr/>
        </p:nvSpPr>
        <p:spPr>
          <a:xfrm>
            <a:off x="5879457" y="4683587"/>
            <a:ext cx="978253" cy="3349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xmlns="" id="{53678F9E-F844-43A1-A8A8-C5A028F67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66" y="2103954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3">
            <a:extLst>
              <a:ext uri="{FF2B5EF4-FFF2-40B4-BE49-F238E27FC236}">
                <a16:creationId xmlns:a16="http://schemas.microsoft.com/office/drawing/2014/main" xmlns="" id="{1108986C-6CAD-4F63-9C11-2552C1236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398" y="961080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3">
            <a:extLst>
              <a:ext uri="{FF2B5EF4-FFF2-40B4-BE49-F238E27FC236}">
                <a16:creationId xmlns:a16="http://schemas.microsoft.com/office/drawing/2014/main" xmlns="" id="{E3079DB7-F162-4EBC-B9AE-49C166C4A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080" y="4728198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CC188C45-0A16-4167-8565-D129DA4E733F}"/>
              </a:ext>
            </a:extLst>
          </p:cNvPr>
          <p:cNvGrpSpPr/>
          <p:nvPr/>
        </p:nvGrpSpPr>
        <p:grpSpPr>
          <a:xfrm>
            <a:off x="971600" y="3341154"/>
            <a:ext cx="5672338" cy="1309033"/>
            <a:chOff x="719572" y="3341154"/>
            <a:chExt cx="5672338" cy="1309033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xmlns="" id="{F9EE8CA2-E749-46E8-BAA5-25AC263BAF76}"/>
                </a:ext>
              </a:extLst>
            </p:cNvPr>
            <p:cNvGrpSpPr/>
            <p:nvPr/>
          </p:nvGrpSpPr>
          <p:grpSpPr>
            <a:xfrm>
              <a:off x="719572" y="3341154"/>
              <a:ext cx="5672338" cy="1309033"/>
              <a:chOff x="719572" y="3853332"/>
              <a:chExt cx="5672338" cy="1309033"/>
            </a:xfrm>
          </p:grpSpPr>
          <p:sp>
            <p:nvSpPr>
              <p:cNvPr id="25" name="사각형: 둥근 모서리 21">
                <a:extLst>
                  <a:ext uri="{FF2B5EF4-FFF2-40B4-BE49-F238E27FC236}">
                    <a16:creationId xmlns:a16="http://schemas.microsoft.com/office/drawing/2014/main" xmlns="" id="{3B950AC0-B033-4CBD-B221-AD51B882521E}"/>
                  </a:ext>
                </a:extLst>
              </p:cNvPr>
              <p:cNvSpPr/>
              <p:nvPr/>
            </p:nvSpPr>
            <p:spPr>
              <a:xfrm>
                <a:off x="719572" y="4157202"/>
                <a:ext cx="5364596" cy="813376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6F21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직각 삼각형 28">
                <a:extLst>
                  <a:ext uri="{FF2B5EF4-FFF2-40B4-BE49-F238E27FC236}">
                    <a16:creationId xmlns:a16="http://schemas.microsoft.com/office/drawing/2014/main" xmlns="" id="{C3E123E0-D35D-480B-B351-44A3AEEA3134}"/>
                  </a:ext>
                </a:extLst>
              </p:cNvPr>
              <p:cNvSpPr/>
              <p:nvPr/>
            </p:nvSpPr>
            <p:spPr>
              <a:xfrm flipH="1" flipV="1">
                <a:off x="4906368" y="4974258"/>
                <a:ext cx="195359" cy="188107"/>
              </a:xfrm>
              <a:prstGeom prst="rtTriangle">
                <a:avLst/>
              </a:prstGeom>
              <a:solidFill>
                <a:srgbClr val="6F218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  <p:pic>
            <p:nvPicPr>
              <p:cNvPr id="30" name="Picture 2">
                <a:extLst>
                  <a:ext uri="{FF2B5EF4-FFF2-40B4-BE49-F238E27FC236}">
                    <a16:creationId xmlns:a16="http://schemas.microsoft.com/office/drawing/2014/main" xmlns="" id="{4024CDB5-0263-48DD-83D4-79C65BB472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3" r="86080" b="78336"/>
              <a:stretch/>
            </p:blipFill>
            <p:spPr bwMode="auto">
              <a:xfrm>
                <a:off x="1043608" y="3853332"/>
                <a:ext cx="851256" cy="2926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="" id="{1817C445-9602-4805-A25F-75BFB98FEA7E}"/>
                  </a:ext>
                </a:extLst>
              </p:cNvPr>
              <p:cNvSpPr txBox="1"/>
              <p:nvPr/>
            </p:nvSpPr>
            <p:spPr>
              <a:xfrm>
                <a:off x="863600" y="4112512"/>
                <a:ext cx="552831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삼각형의 넓이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＝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밑변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)×(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높이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)÷2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이므로 넓이가 </a:t>
                </a:r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 </a:t>
                </a:r>
                <a:r>
                  <a:rPr lang="ko-KR" altLang="en-US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㎠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가 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/>
                </a:r>
                <a:b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</a:b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되려면 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밑변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)×(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높이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＝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12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 삼각형을 그리면 됩니다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</p:txBody>
          </p:sp>
        </p:grpSp>
        <p:pic>
          <p:nvPicPr>
            <p:cNvPr id="20" name="Picture 4">
              <a:extLst>
                <a:ext uri="{FF2B5EF4-FFF2-40B4-BE49-F238E27FC236}">
                  <a16:creationId xmlns:a16="http://schemas.microsoft.com/office/drawing/2014/main" xmlns="" id="{FA33480D-7B3B-4286-8DAE-BE4A725971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675" y="3782017"/>
              <a:ext cx="101855" cy="114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35" name="Group 56">
            <a:extLst>
              <a:ext uri="{FF2B5EF4-FFF2-40B4-BE49-F238E27FC236}">
                <a16:creationId xmlns:a16="http://schemas.microsoft.com/office/drawing/2014/main" xmlns="" id="{BD92EB26-8ECC-4E82-ABAC-56DC89AA28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923188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779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0B55EC8-0BAA-4463-B818-3514C411A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76" y="936504"/>
            <a:ext cx="6625234" cy="4054589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721891"/>
              </p:ext>
            </p:extLst>
          </p:nvPr>
        </p:nvGraphicFramePr>
        <p:xfrm>
          <a:off x="6984268" y="692696"/>
          <a:ext cx="2086863" cy="3847699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소발문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앞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블릿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예 약물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처음부터 나타나지 않음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정답 칸 클릭 시 나타남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정답확인 버튼 디자인 수정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/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확인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토글됨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51645882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56720" y="961080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126131" y="119293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xmlns="" id="{DD0A886C-ACE5-4AAD-BFE5-44A9A7825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4" name="TextBox 8">
            <a:extLst>
              <a:ext uri="{FF2B5EF4-FFF2-40B4-BE49-F238E27FC236}">
                <a16:creationId xmlns:a16="http://schemas.microsoft.com/office/drawing/2014/main" xmlns="" id="{43D3EF77-0E79-4905-9448-C8B1171F8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26" name="직사각형 21">
            <a:extLst>
              <a:ext uri="{FF2B5EF4-FFF2-40B4-BE49-F238E27FC236}">
                <a16:creationId xmlns:a16="http://schemas.microsoft.com/office/drawing/2014/main" xmlns="" id="{2897DB94-114A-4480-BDD8-08342D6D6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suh_0501_06_0015_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>
            <a:extLst>
              <a:ext uri="{FF2B5EF4-FFF2-40B4-BE49-F238E27FC236}">
                <a16:creationId xmlns:a16="http://schemas.microsoft.com/office/drawing/2014/main" xmlns="" id="{C1EB8D78-E1FE-40D3-A19E-3CAB364A7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0C531D73-4512-4DAA-8FCD-92A265AF3BEA}"/>
              </a:ext>
            </a:extLst>
          </p:cNvPr>
          <p:cNvSpPr/>
          <p:nvPr/>
        </p:nvSpPr>
        <p:spPr>
          <a:xfrm>
            <a:off x="5879457" y="4683587"/>
            <a:ext cx="978253" cy="3349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A85AAF2E-60F6-4D87-BED5-6A85DCE01E70}"/>
              </a:ext>
            </a:extLst>
          </p:cNvPr>
          <p:cNvSpPr/>
          <p:nvPr/>
        </p:nvSpPr>
        <p:spPr>
          <a:xfrm>
            <a:off x="5769919" y="450912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xmlns="" id="{53678F9E-F844-43A1-A8A8-C5A028F67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570252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A9DF67D3-63C3-4229-83D5-03EB5006467A}"/>
              </a:ext>
            </a:extLst>
          </p:cNvPr>
          <p:cNvSpPr/>
          <p:nvPr/>
        </p:nvSpPr>
        <p:spPr>
          <a:xfrm>
            <a:off x="1061066" y="343511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13">
            <a:extLst>
              <a:ext uri="{FF2B5EF4-FFF2-40B4-BE49-F238E27FC236}">
                <a16:creationId xmlns:a16="http://schemas.microsoft.com/office/drawing/2014/main" xmlns="" id="{E3079DB7-F162-4EBC-B9AE-49C166C4A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080" y="4728198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0886DF1F-5B3C-4E41-9999-72EF0001C9CA}"/>
              </a:ext>
            </a:extLst>
          </p:cNvPr>
          <p:cNvSpPr/>
          <p:nvPr/>
        </p:nvSpPr>
        <p:spPr>
          <a:xfrm>
            <a:off x="4699720" y="4589986"/>
            <a:ext cx="238697" cy="23512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01BB98EB-7AEA-4EB4-BD80-32988254E47D}"/>
              </a:ext>
            </a:extLst>
          </p:cNvPr>
          <p:cNvSpPr/>
          <p:nvPr/>
        </p:nvSpPr>
        <p:spPr>
          <a:xfrm>
            <a:off x="234941" y="2564904"/>
            <a:ext cx="365703" cy="3618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F351A450-06F1-47F2-A36A-530534B513FB}"/>
              </a:ext>
            </a:extLst>
          </p:cNvPr>
          <p:cNvSpPr/>
          <p:nvPr/>
        </p:nvSpPr>
        <p:spPr>
          <a:xfrm>
            <a:off x="53480" y="247579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xmlns="" id="{AF503325-D2AE-43DE-AA7E-4D9C01256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77" y="2618172"/>
            <a:ext cx="198310" cy="214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A0961F2B-0AA1-4F4D-9DA8-157E23BA1006}"/>
              </a:ext>
            </a:extLst>
          </p:cNvPr>
          <p:cNvSpPr/>
          <p:nvPr/>
        </p:nvSpPr>
        <p:spPr>
          <a:xfrm>
            <a:off x="2112060" y="361996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5">
            <a:extLst>
              <a:ext uri="{FF2B5EF4-FFF2-40B4-BE49-F238E27FC236}">
                <a16:creationId xmlns:a16="http://schemas.microsoft.com/office/drawing/2014/main" xmlns="" id="{0BC5E9C1-2985-4A8E-AE96-7E573B69D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398" y="961080"/>
            <a:ext cx="325285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8972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0B55EC8-0BAA-4463-B818-3514C411A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76" y="936504"/>
            <a:ext cx="6625234" cy="4054589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-56720" y="961080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xmlns="" id="{DD0A886C-ACE5-4AAD-BFE5-44A9A7825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4" name="TextBox 8">
            <a:extLst>
              <a:ext uri="{FF2B5EF4-FFF2-40B4-BE49-F238E27FC236}">
                <a16:creationId xmlns:a16="http://schemas.microsoft.com/office/drawing/2014/main" xmlns="" id="{43D3EF77-0E79-4905-9448-C8B1171F8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26" name="직사각형 21">
            <a:extLst>
              <a:ext uri="{FF2B5EF4-FFF2-40B4-BE49-F238E27FC236}">
                <a16:creationId xmlns:a16="http://schemas.microsoft.com/office/drawing/2014/main" xmlns="" id="{2897DB94-114A-4480-BDD8-08342D6D6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suh_0501_06_0015_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>
            <a:extLst>
              <a:ext uri="{FF2B5EF4-FFF2-40B4-BE49-F238E27FC236}">
                <a16:creationId xmlns:a16="http://schemas.microsoft.com/office/drawing/2014/main" xmlns="" id="{C1EB8D78-E1FE-40D3-A19E-3CAB364A7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0C531D73-4512-4DAA-8FCD-92A265AF3BEA}"/>
              </a:ext>
            </a:extLst>
          </p:cNvPr>
          <p:cNvSpPr/>
          <p:nvPr/>
        </p:nvSpPr>
        <p:spPr>
          <a:xfrm>
            <a:off x="5879457" y="4683587"/>
            <a:ext cx="978253" cy="3349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xmlns="" id="{53678F9E-F844-43A1-A8A8-C5A028F67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570252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3">
            <a:extLst>
              <a:ext uri="{FF2B5EF4-FFF2-40B4-BE49-F238E27FC236}">
                <a16:creationId xmlns:a16="http://schemas.microsoft.com/office/drawing/2014/main" xmlns="" id="{E3079DB7-F162-4EBC-B9AE-49C166C4A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080" y="4728198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01BB98EB-7AEA-4EB4-BD80-32988254E47D}"/>
              </a:ext>
            </a:extLst>
          </p:cNvPr>
          <p:cNvSpPr/>
          <p:nvPr/>
        </p:nvSpPr>
        <p:spPr>
          <a:xfrm>
            <a:off x="234941" y="2564904"/>
            <a:ext cx="365703" cy="3618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xmlns="" id="{AF503325-D2AE-43DE-AA7E-4D9C01256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77" y="2618172"/>
            <a:ext cx="198310" cy="214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D014EFB2-D1CD-4DBD-9255-8685443953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858" y="3591134"/>
            <a:ext cx="1127792" cy="1103008"/>
          </a:xfrm>
          <a:prstGeom prst="rect">
            <a:avLst/>
          </a:prstGeom>
        </p:spPr>
      </p:pic>
      <p:pic>
        <p:nvPicPr>
          <p:cNvPr id="34" name="Picture 25">
            <a:extLst>
              <a:ext uri="{FF2B5EF4-FFF2-40B4-BE49-F238E27FC236}">
                <a16:creationId xmlns:a16="http://schemas.microsoft.com/office/drawing/2014/main" xmlns="" id="{0BC5E9C1-2985-4A8E-AE96-7E573B69D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398" y="961080"/>
            <a:ext cx="325285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70062280-5F3B-4DB8-978B-753871B55E34}"/>
              </a:ext>
            </a:extLst>
          </p:cNvPr>
          <p:cNvGrpSpPr/>
          <p:nvPr/>
        </p:nvGrpSpPr>
        <p:grpSpPr>
          <a:xfrm>
            <a:off x="971600" y="3135878"/>
            <a:ext cx="5672338" cy="1592320"/>
            <a:chOff x="719572" y="3057867"/>
            <a:chExt cx="5672338" cy="1592320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xmlns="" id="{33F4ACCA-387F-4A6E-B81C-3ABC661B81DE}"/>
                </a:ext>
              </a:extLst>
            </p:cNvPr>
            <p:cNvGrpSpPr/>
            <p:nvPr/>
          </p:nvGrpSpPr>
          <p:grpSpPr>
            <a:xfrm>
              <a:off x="719572" y="3057867"/>
              <a:ext cx="5672338" cy="1592320"/>
              <a:chOff x="719572" y="3570045"/>
              <a:chExt cx="5672338" cy="1592320"/>
            </a:xfrm>
          </p:grpSpPr>
          <p:sp>
            <p:nvSpPr>
              <p:cNvPr id="37" name="사각형: 둥근 모서리 21">
                <a:extLst>
                  <a:ext uri="{FF2B5EF4-FFF2-40B4-BE49-F238E27FC236}">
                    <a16:creationId xmlns:a16="http://schemas.microsoft.com/office/drawing/2014/main" xmlns="" id="{F4FC9AAF-40C1-4616-9478-0001B62C11FC}"/>
                  </a:ext>
                </a:extLst>
              </p:cNvPr>
              <p:cNvSpPr/>
              <p:nvPr/>
            </p:nvSpPr>
            <p:spPr>
              <a:xfrm>
                <a:off x="719572" y="3874441"/>
                <a:ext cx="5528310" cy="1096137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6F21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직각 삼각형 37">
                <a:extLst>
                  <a:ext uri="{FF2B5EF4-FFF2-40B4-BE49-F238E27FC236}">
                    <a16:creationId xmlns:a16="http://schemas.microsoft.com/office/drawing/2014/main" xmlns="" id="{A4865A34-B180-4A41-BAF9-0DFAA7DE8D39}"/>
                  </a:ext>
                </a:extLst>
              </p:cNvPr>
              <p:cNvSpPr/>
              <p:nvPr/>
            </p:nvSpPr>
            <p:spPr>
              <a:xfrm flipH="1" flipV="1">
                <a:off x="4906368" y="4974258"/>
                <a:ext cx="195359" cy="188107"/>
              </a:xfrm>
              <a:prstGeom prst="rtTriangle">
                <a:avLst/>
              </a:prstGeom>
              <a:solidFill>
                <a:srgbClr val="6F218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  <p:pic>
            <p:nvPicPr>
              <p:cNvPr id="39" name="Picture 2">
                <a:extLst>
                  <a:ext uri="{FF2B5EF4-FFF2-40B4-BE49-F238E27FC236}">
                    <a16:creationId xmlns:a16="http://schemas.microsoft.com/office/drawing/2014/main" xmlns="" id="{46575D82-B07E-46C8-9005-4B6BA5EBD8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3" r="86080" b="78336"/>
              <a:stretch/>
            </p:blipFill>
            <p:spPr bwMode="auto">
              <a:xfrm>
                <a:off x="1043608" y="3570045"/>
                <a:ext cx="851256" cy="2926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xmlns="" id="{21674B99-85D0-434B-B7C4-54A3494FD930}"/>
                  </a:ext>
                </a:extLst>
              </p:cNvPr>
              <p:cNvSpPr txBox="1"/>
              <p:nvPr/>
            </p:nvSpPr>
            <p:spPr>
              <a:xfrm>
                <a:off x="863600" y="3832438"/>
                <a:ext cx="552831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직사각형의 둘레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＝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16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가로＋세로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)×2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이므로 둘레가 </a:t>
                </a:r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12 m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 직사각형을 그리려면 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16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가로＋세로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＝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 직사각형을 그리면 됩니다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</p:txBody>
          </p:sp>
        </p:grpSp>
        <p:pic>
          <p:nvPicPr>
            <p:cNvPr id="36" name="Picture 4">
              <a:extLst>
                <a:ext uri="{FF2B5EF4-FFF2-40B4-BE49-F238E27FC236}">
                  <a16:creationId xmlns:a16="http://schemas.microsoft.com/office/drawing/2014/main" xmlns="" id="{1DE3FFAD-76D9-46D2-97E5-1F239165E2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675" y="3512958"/>
              <a:ext cx="101855" cy="114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41" name="Group 56">
            <a:extLst>
              <a:ext uri="{FF2B5EF4-FFF2-40B4-BE49-F238E27FC236}">
                <a16:creationId xmlns:a16="http://schemas.microsoft.com/office/drawing/2014/main" xmlns="" id="{9BC6F809-A09C-4C84-9758-3E42D262D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034100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1002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0281761C-4A7E-4DA3-A4CE-0B09F64CD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76" y="936504"/>
            <a:ext cx="6625234" cy="4029782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896587"/>
              </p:ext>
            </p:extLst>
          </p:nvPr>
        </p:nvGraphicFramePr>
        <p:xfrm>
          <a:off x="6984268" y="692696"/>
          <a:ext cx="2086863" cy="3238099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소발문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앞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블릿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표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정답확인 버튼 디자인 수정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/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확인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토글됨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51645882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56720" y="961080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xmlns="" id="{DD0A886C-ACE5-4AAD-BFE5-44A9A7825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4" name="TextBox 8">
            <a:extLst>
              <a:ext uri="{FF2B5EF4-FFF2-40B4-BE49-F238E27FC236}">
                <a16:creationId xmlns:a16="http://schemas.microsoft.com/office/drawing/2014/main" xmlns="" id="{43D3EF77-0E79-4905-9448-C8B1171F8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26" name="직사각형 21">
            <a:extLst>
              <a:ext uri="{FF2B5EF4-FFF2-40B4-BE49-F238E27FC236}">
                <a16:creationId xmlns:a16="http://schemas.microsoft.com/office/drawing/2014/main" xmlns="" id="{2897DB94-114A-4480-BDD8-08342D6D6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suh_0501_06_0015_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>
            <a:extLst>
              <a:ext uri="{FF2B5EF4-FFF2-40B4-BE49-F238E27FC236}">
                <a16:creationId xmlns:a16="http://schemas.microsoft.com/office/drawing/2014/main" xmlns="" id="{C1EB8D78-E1FE-40D3-A19E-3CAB364A7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0C531D73-4512-4DAA-8FCD-92A265AF3BEA}"/>
              </a:ext>
            </a:extLst>
          </p:cNvPr>
          <p:cNvSpPr/>
          <p:nvPr/>
        </p:nvSpPr>
        <p:spPr>
          <a:xfrm>
            <a:off x="5879457" y="4683587"/>
            <a:ext cx="978253" cy="3349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A85AAF2E-60F6-4D87-BED5-6A85DCE01E70}"/>
              </a:ext>
            </a:extLst>
          </p:cNvPr>
          <p:cNvSpPr/>
          <p:nvPr/>
        </p:nvSpPr>
        <p:spPr>
          <a:xfrm>
            <a:off x="5769919" y="450912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A9DF67D3-63C3-4229-83D5-03EB5006467A}"/>
              </a:ext>
            </a:extLst>
          </p:cNvPr>
          <p:cNvSpPr/>
          <p:nvPr/>
        </p:nvSpPr>
        <p:spPr>
          <a:xfrm>
            <a:off x="965220" y="326457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01BB98EB-7AEA-4EB4-BD80-32988254E47D}"/>
              </a:ext>
            </a:extLst>
          </p:cNvPr>
          <p:cNvSpPr/>
          <p:nvPr/>
        </p:nvSpPr>
        <p:spPr>
          <a:xfrm>
            <a:off x="234941" y="2564904"/>
            <a:ext cx="365703" cy="3618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F351A450-06F1-47F2-A36A-530534B513FB}"/>
              </a:ext>
            </a:extLst>
          </p:cNvPr>
          <p:cNvSpPr/>
          <p:nvPr/>
        </p:nvSpPr>
        <p:spPr>
          <a:xfrm>
            <a:off x="53480" y="247579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xmlns="" id="{AF503325-D2AE-43DE-AA7E-4D9C01256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77" y="2618172"/>
            <a:ext cx="198310" cy="214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5">
            <a:extLst>
              <a:ext uri="{FF2B5EF4-FFF2-40B4-BE49-F238E27FC236}">
                <a16:creationId xmlns:a16="http://schemas.microsoft.com/office/drawing/2014/main" xmlns="" id="{0BC5E9C1-2985-4A8E-AE96-7E573B69D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398" y="961080"/>
            <a:ext cx="325285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1099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1F3305F-1B68-48D5-A6BD-A778B4632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76" y="936504"/>
            <a:ext cx="6625234" cy="4065797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008584"/>
              </p:ext>
            </p:extLst>
          </p:nvPr>
        </p:nvGraphicFramePr>
        <p:xfrm>
          <a:off x="6984268" y="692696"/>
          <a:ext cx="2086863" cy="3238099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소발문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앞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블릿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정답확인 버튼 디자인 수정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/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확인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토글됨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51645882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56720" y="961080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xmlns="" id="{DD0A886C-ACE5-4AAD-BFE5-44A9A7825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4" name="TextBox 8">
            <a:extLst>
              <a:ext uri="{FF2B5EF4-FFF2-40B4-BE49-F238E27FC236}">
                <a16:creationId xmlns:a16="http://schemas.microsoft.com/office/drawing/2014/main" xmlns="" id="{43D3EF77-0E79-4905-9448-C8B1171F8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26" name="직사각형 21">
            <a:extLst>
              <a:ext uri="{FF2B5EF4-FFF2-40B4-BE49-F238E27FC236}">
                <a16:creationId xmlns:a16="http://schemas.microsoft.com/office/drawing/2014/main" xmlns="" id="{2897DB94-114A-4480-BDD8-08342D6D6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suh_0501_06_0015_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>
            <a:extLst>
              <a:ext uri="{FF2B5EF4-FFF2-40B4-BE49-F238E27FC236}">
                <a16:creationId xmlns:a16="http://schemas.microsoft.com/office/drawing/2014/main" xmlns="" id="{C1EB8D78-E1FE-40D3-A19E-3CAB364A7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0C531D73-4512-4DAA-8FCD-92A265AF3BEA}"/>
              </a:ext>
            </a:extLst>
          </p:cNvPr>
          <p:cNvSpPr/>
          <p:nvPr/>
        </p:nvSpPr>
        <p:spPr>
          <a:xfrm>
            <a:off x="5879457" y="4683587"/>
            <a:ext cx="978253" cy="3349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A85AAF2E-60F6-4D87-BED5-6A85DCE01E70}"/>
              </a:ext>
            </a:extLst>
          </p:cNvPr>
          <p:cNvSpPr/>
          <p:nvPr/>
        </p:nvSpPr>
        <p:spPr>
          <a:xfrm>
            <a:off x="5769919" y="450912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01BB98EB-7AEA-4EB4-BD80-32988254E47D}"/>
              </a:ext>
            </a:extLst>
          </p:cNvPr>
          <p:cNvSpPr/>
          <p:nvPr/>
        </p:nvSpPr>
        <p:spPr>
          <a:xfrm>
            <a:off x="234941" y="2564904"/>
            <a:ext cx="365703" cy="3618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F351A450-06F1-47F2-A36A-530534B513FB}"/>
              </a:ext>
            </a:extLst>
          </p:cNvPr>
          <p:cNvSpPr/>
          <p:nvPr/>
        </p:nvSpPr>
        <p:spPr>
          <a:xfrm>
            <a:off x="53480" y="247579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xmlns="" id="{AF503325-D2AE-43DE-AA7E-4D9C01256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77" y="2618172"/>
            <a:ext cx="198310" cy="214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5">
            <a:extLst>
              <a:ext uri="{FF2B5EF4-FFF2-40B4-BE49-F238E27FC236}">
                <a16:creationId xmlns:a16="http://schemas.microsoft.com/office/drawing/2014/main" xmlns="" id="{0BC5E9C1-2985-4A8E-AE96-7E573B69D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398" y="961080"/>
            <a:ext cx="325285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1829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37ADF27-42C4-4CF6-B936-4774E2359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92" y="989345"/>
            <a:ext cx="6625234" cy="4055981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559154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준비물 약물 및 팝업박스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suh_0501_06_0015_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E6EE1F18-E85B-46D8-9B06-FACF6FFBA44D}"/>
              </a:ext>
            </a:extLst>
          </p:cNvPr>
          <p:cNvSpPr/>
          <p:nvPr/>
        </p:nvSpPr>
        <p:spPr>
          <a:xfrm>
            <a:off x="281144" y="4571144"/>
            <a:ext cx="6536363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9F90236F-81DE-4061-98A2-FEBCBEFF8C6D}"/>
              </a:ext>
            </a:extLst>
          </p:cNvPr>
          <p:cNvSpPr/>
          <p:nvPr/>
        </p:nvSpPr>
        <p:spPr>
          <a:xfrm>
            <a:off x="359981" y="435206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39">
            <a:extLst>
              <a:ext uri="{FF2B5EF4-FFF2-40B4-BE49-F238E27FC236}">
                <a16:creationId xmlns:a16="http://schemas.microsoft.com/office/drawing/2014/main" xmlns="" id="{76CFF058-1A6B-4FF5-87A7-34CA6C76E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669" y="4023856"/>
            <a:ext cx="845445" cy="893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5496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069138"/>
              </p:ext>
            </p:extLst>
          </p:nvPr>
        </p:nvGraphicFramePr>
        <p:xfrm>
          <a:off x="153927" y="224644"/>
          <a:ext cx="8836146" cy="4124504"/>
        </p:xfrm>
        <a:graphic>
          <a:graphicData uri="http://schemas.openxmlformats.org/drawingml/2006/table">
            <a:tbl>
              <a:tblPr/>
              <a:tblGrid>
                <a:gridCol w="5541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003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72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4129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5509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279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suh_0501_06_0015_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 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suh_0501_06_0015_201_1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suh_0501_06_0015_202_1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suh_0501_06_0015_203_1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suh_0501_06_0015_204_1..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suh_0501_06_0015_205_1..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suh_0501_06_0015_206_1..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suh_0501_06_0015_207_1..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suh_0501_06_0015_3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13967003-6F18-4079-AE15-019ED61FF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18" y="1153383"/>
            <a:ext cx="6625234" cy="4080996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suh_0501_06_0015_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graphicFrame>
        <p:nvGraphicFramePr>
          <p:cNvPr id="31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90097"/>
              </p:ext>
            </p:extLst>
          </p:nvPr>
        </p:nvGraphicFramePr>
        <p:xfrm>
          <a:off x="6984268" y="692696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이번 시간에는 무엇을 배울까요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73182" y="1128681"/>
            <a:ext cx="6703073" cy="413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406192" y="987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81" y="1699008"/>
            <a:ext cx="200067" cy="216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81" y="2157633"/>
            <a:ext cx="200067" cy="216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81" y="3268888"/>
            <a:ext cx="200067" cy="216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xmlns="" id="{5C647B86-1C15-4F81-BD6D-5EC64E87A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81" y="2868280"/>
            <a:ext cx="200067" cy="216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xmlns="" id="{C277860A-09DE-4896-8387-CC2F22803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81" y="3657564"/>
            <a:ext cx="200067" cy="216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xmlns="" id="{566703E1-7574-4B43-8EA9-872815CA4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81" y="4046240"/>
            <a:ext cx="200067" cy="216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xmlns="" id="{B79AFCB9-B7DB-4678-9418-D10312E28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81" y="4434916"/>
            <a:ext cx="200067" cy="216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331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D398FC5-9F90-4BA7-AF72-C3D4E7180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18" y="910135"/>
            <a:ext cx="6625234" cy="4032751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086273"/>
              </p:ext>
            </p:extLst>
          </p:nvPr>
        </p:nvGraphicFramePr>
        <p:xfrm>
          <a:off x="6984268" y="692696"/>
          <a:ext cx="2086863" cy="335997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정답확인 버튼 디자인 수정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/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확인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토글됨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56720" y="961080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126132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xmlns="" id="{DD0A886C-ACE5-4AAD-BFE5-44A9A7825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4" name="TextBox 8">
            <a:extLst>
              <a:ext uri="{FF2B5EF4-FFF2-40B4-BE49-F238E27FC236}">
                <a16:creationId xmlns:a16="http://schemas.microsoft.com/office/drawing/2014/main" xmlns="" id="{43D3EF77-0E79-4905-9448-C8B1171F8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26" name="직사각형 21">
            <a:extLst>
              <a:ext uri="{FF2B5EF4-FFF2-40B4-BE49-F238E27FC236}">
                <a16:creationId xmlns:a16="http://schemas.microsoft.com/office/drawing/2014/main" xmlns="" id="{2897DB94-114A-4480-BDD8-08342D6D6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suh_0501_06_0015_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>
            <a:extLst>
              <a:ext uri="{FF2B5EF4-FFF2-40B4-BE49-F238E27FC236}">
                <a16:creationId xmlns:a16="http://schemas.microsoft.com/office/drawing/2014/main" xmlns="" id="{C1EB8D78-E1FE-40D3-A19E-3CAB364A7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pic>
        <p:nvPicPr>
          <p:cNvPr id="21" name="Picture 26">
            <a:extLst>
              <a:ext uri="{FF2B5EF4-FFF2-40B4-BE49-F238E27FC236}">
                <a16:creationId xmlns:a16="http://schemas.microsoft.com/office/drawing/2014/main" xmlns="" id="{2DC6089C-90A2-4FDC-B828-D5B84C3EE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398" y="961080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0C531D73-4512-4DAA-8FCD-92A265AF3BEA}"/>
              </a:ext>
            </a:extLst>
          </p:cNvPr>
          <p:cNvSpPr/>
          <p:nvPr/>
        </p:nvSpPr>
        <p:spPr>
          <a:xfrm>
            <a:off x="5879457" y="4683587"/>
            <a:ext cx="978253" cy="3349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A85AAF2E-60F6-4D87-BED5-6A85DCE01E70}"/>
              </a:ext>
            </a:extLst>
          </p:cNvPr>
          <p:cNvSpPr/>
          <p:nvPr/>
        </p:nvSpPr>
        <p:spPr>
          <a:xfrm>
            <a:off x="5769919" y="450912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0256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5EBE3838-AE20-4544-9602-11FFE71AF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18" y="910135"/>
            <a:ext cx="6625234" cy="4074954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842031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풀이 확인 버튼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-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정답확인 버튼 디자인 수정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/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</a:b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정답 확인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토글됨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56720" y="961080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126132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79457" y="4683587"/>
            <a:ext cx="978253" cy="3349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CE996FA4-5E17-4FF1-92A4-D99E5765A0C4}"/>
              </a:ext>
            </a:extLst>
          </p:cNvPr>
          <p:cNvSpPr/>
          <p:nvPr/>
        </p:nvSpPr>
        <p:spPr>
          <a:xfrm>
            <a:off x="5769919" y="450912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13">
            <a:extLst>
              <a:ext uri="{FF2B5EF4-FFF2-40B4-BE49-F238E27FC236}">
                <a16:creationId xmlns:a16="http://schemas.microsoft.com/office/drawing/2014/main" xmlns="" id="{7DAE1D27-73FF-4AB0-9F0B-C5C322186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636" y="4693117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05B6729E-8178-4C5F-BA83-5C2D3DB34231}"/>
              </a:ext>
            </a:extLst>
          </p:cNvPr>
          <p:cNvSpPr/>
          <p:nvPr/>
        </p:nvSpPr>
        <p:spPr>
          <a:xfrm>
            <a:off x="4721903" y="4576304"/>
            <a:ext cx="238697" cy="23512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xmlns="" id="{DD0A886C-ACE5-4AAD-BFE5-44A9A7825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4" name="TextBox 8">
            <a:extLst>
              <a:ext uri="{FF2B5EF4-FFF2-40B4-BE49-F238E27FC236}">
                <a16:creationId xmlns:a16="http://schemas.microsoft.com/office/drawing/2014/main" xmlns="" id="{43D3EF77-0E79-4905-9448-C8B1171F8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26" name="직사각형 21">
            <a:extLst>
              <a:ext uri="{FF2B5EF4-FFF2-40B4-BE49-F238E27FC236}">
                <a16:creationId xmlns:a16="http://schemas.microsoft.com/office/drawing/2014/main" xmlns="" id="{2897DB94-114A-4480-BDD8-08342D6D6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suh_0501_06_0015_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>
            <a:extLst>
              <a:ext uri="{FF2B5EF4-FFF2-40B4-BE49-F238E27FC236}">
                <a16:creationId xmlns:a16="http://schemas.microsoft.com/office/drawing/2014/main" xmlns="" id="{C1EB8D78-E1FE-40D3-A19E-3CAB364A7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pic>
        <p:nvPicPr>
          <p:cNvPr id="16" name="Picture 27">
            <a:extLst>
              <a:ext uri="{FF2B5EF4-FFF2-40B4-BE49-F238E27FC236}">
                <a16:creationId xmlns:a16="http://schemas.microsoft.com/office/drawing/2014/main" xmlns="" id="{29C2A577-75F2-442C-A69B-895043C51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398" y="961080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3914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5EBE3838-AE20-4544-9602-11FFE71AF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18" y="910135"/>
            <a:ext cx="6625234" cy="4074954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-56720" y="961080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879457" y="4683587"/>
            <a:ext cx="978253" cy="3349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Picture 13">
            <a:extLst>
              <a:ext uri="{FF2B5EF4-FFF2-40B4-BE49-F238E27FC236}">
                <a16:creationId xmlns:a16="http://schemas.microsoft.com/office/drawing/2014/main" xmlns="" id="{7DAE1D27-73FF-4AB0-9F0B-C5C322186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636" y="4693117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7">
            <a:extLst>
              <a:ext uri="{FF2B5EF4-FFF2-40B4-BE49-F238E27FC236}">
                <a16:creationId xmlns:a16="http://schemas.microsoft.com/office/drawing/2014/main" xmlns="" id="{DD0A886C-ACE5-4AAD-BFE5-44A9A7825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4" name="TextBox 8">
            <a:extLst>
              <a:ext uri="{FF2B5EF4-FFF2-40B4-BE49-F238E27FC236}">
                <a16:creationId xmlns:a16="http://schemas.microsoft.com/office/drawing/2014/main" xmlns="" id="{43D3EF77-0E79-4905-9448-C8B1171F8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26" name="직사각형 21">
            <a:extLst>
              <a:ext uri="{FF2B5EF4-FFF2-40B4-BE49-F238E27FC236}">
                <a16:creationId xmlns:a16="http://schemas.microsoft.com/office/drawing/2014/main" xmlns="" id="{2897DB94-114A-4480-BDD8-08342D6D6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suh_0501_06_0015_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>
            <a:extLst>
              <a:ext uri="{FF2B5EF4-FFF2-40B4-BE49-F238E27FC236}">
                <a16:creationId xmlns:a16="http://schemas.microsoft.com/office/drawing/2014/main" xmlns="" id="{C1EB8D78-E1FE-40D3-A19E-3CAB364A7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pic>
        <p:nvPicPr>
          <p:cNvPr id="16" name="Picture 27">
            <a:extLst>
              <a:ext uri="{FF2B5EF4-FFF2-40B4-BE49-F238E27FC236}">
                <a16:creationId xmlns:a16="http://schemas.microsoft.com/office/drawing/2014/main" xmlns="" id="{29C2A577-75F2-442C-A69B-895043C51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398" y="961080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218F3B2D-913C-4D83-9D8A-0BF91D41A1A7}"/>
              </a:ext>
            </a:extLst>
          </p:cNvPr>
          <p:cNvGrpSpPr/>
          <p:nvPr/>
        </p:nvGrpSpPr>
        <p:grpSpPr>
          <a:xfrm>
            <a:off x="719572" y="3334804"/>
            <a:ext cx="5672338" cy="1315383"/>
            <a:chOff x="719572" y="3334804"/>
            <a:chExt cx="5672338" cy="1315383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xmlns="" id="{8D21672E-C30B-4BDA-A400-13644FBEE534}"/>
                </a:ext>
              </a:extLst>
            </p:cNvPr>
            <p:cNvGrpSpPr/>
            <p:nvPr/>
          </p:nvGrpSpPr>
          <p:grpSpPr>
            <a:xfrm>
              <a:off x="719572" y="3334804"/>
              <a:ext cx="5672338" cy="1315383"/>
              <a:chOff x="719572" y="3846982"/>
              <a:chExt cx="5672338" cy="1315383"/>
            </a:xfrm>
          </p:grpSpPr>
          <p:sp>
            <p:nvSpPr>
              <p:cNvPr id="17" name="사각형: 둥근 모서리 21">
                <a:extLst>
                  <a:ext uri="{FF2B5EF4-FFF2-40B4-BE49-F238E27FC236}">
                    <a16:creationId xmlns:a16="http://schemas.microsoft.com/office/drawing/2014/main" xmlns="" id="{F8E913CE-9D00-4B11-A1E8-C34FFD181E19}"/>
                  </a:ext>
                </a:extLst>
              </p:cNvPr>
              <p:cNvSpPr/>
              <p:nvPr/>
            </p:nvSpPr>
            <p:spPr>
              <a:xfrm>
                <a:off x="719572" y="4157202"/>
                <a:ext cx="5672338" cy="813376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6F21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" name="직각 삼각형 17">
                <a:extLst>
                  <a:ext uri="{FF2B5EF4-FFF2-40B4-BE49-F238E27FC236}">
                    <a16:creationId xmlns:a16="http://schemas.microsoft.com/office/drawing/2014/main" xmlns="" id="{763FD151-58DE-43FD-8B94-5070150C6A7F}"/>
                  </a:ext>
                </a:extLst>
              </p:cNvPr>
              <p:cNvSpPr/>
              <p:nvPr/>
            </p:nvSpPr>
            <p:spPr>
              <a:xfrm flipH="1" flipV="1">
                <a:off x="4906368" y="4974258"/>
                <a:ext cx="195359" cy="188107"/>
              </a:xfrm>
              <a:prstGeom prst="rtTriangle">
                <a:avLst/>
              </a:prstGeom>
              <a:solidFill>
                <a:srgbClr val="6F218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  <p:pic>
            <p:nvPicPr>
              <p:cNvPr id="21" name="Picture 2">
                <a:extLst>
                  <a:ext uri="{FF2B5EF4-FFF2-40B4-BE49-F238E27FC236}">
                    <a16:creationId xmlns:a16="http://schemas.microsoft.com/office/drawing/2014/main" xmlns="" id="{53B7EF7A-8960-4399-B84C-F7D2B157B2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3" r="86080" b="78336"/>
              <a:stretch/>
            </p:blipFill>
            <p:spPr bwMode="auto">
              <a:xfrm>
                <a:off x="1043608" y="3846982"/>
                <a:ext cx="851256" cy="2926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E2BFCD4C-02EC-4834-B7F0-A1C6594DC785}"/>
                  </a:ext>
                </a:extLst>
              </p:cNvPr>
              <p:cNvSpPr txBox="1"/>
              <p:nvPr/>
            </p:nvSpPr>
            <p:spPr>
              <a:xfrm>
                <a:off x="863600" y="4112512"/>
                <a:ext cx="5528310" cy="783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가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2×4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＝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8(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㎠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나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3×3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＝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9(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㎠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다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4×4÷2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＝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8(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㎠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라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3×6÷2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＝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9(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㎠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마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6×3÷2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＝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9(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㎠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바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(1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＋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3)×4÷2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＝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8(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㎠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</a:p>
            </p:txBody>
          </p:sp>
        </p:grpSp>
        <p:pic>
          <p:nvPicPr>
            <p:cNvPr id="29" name="Picture 4">
              <a:extLst>
                <a:ext uri="{FF2B5EF4-FFF2-40B4-BE49-F238E27FC236}">
                  <a16:creationId xmlns:a16="http://schemas.microsoft.com/office/drawing/2014/main" xmlns="" id="{3536E842-923E-4A76-86BF-40B935A196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675" y="3782017"/>
              <a:ext cx="101855" cy="114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30" name="Group 56">
            <a:extLst>
              <a:ext uri="{FF2B5EF4-FFF2-40B4-BE49-F238E27FC236}">
                <a16:creationId xmlns:a16="http://schemas.microsoft.com/office/drawing/2014/main" xmlns="" id="{7121CD00-ED69-41DC-9096-DC40BCBBFF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923188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8391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10167057-C813-493E-9627-F84D1898A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76" y="936504"/>
            <a:ext cx="6625234" cy="4081985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755797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빈칸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정답확인 버튼 디자인 수정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/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확인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토글됨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56720" y="961080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126132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xmlns="" id="{DD0A886C-ACE5-4AAD-BFE5-44A9A7825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4" name="TextBox 8">
            <a:extLst>
              <a:ext uri="{FF2B5EF4-FFF2-40B4-BE49-F238E27FC236}">
                <a16:creationId xmlns:a16="http://schemas.microsoft.com/office/drawing/2014/main" xmlns="" id="{43D3EF77-0E79-4905-9448-C8B1171F8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26" name="직사각형 21">
            <a:extLst>
              <a:ext uri="{FF2B5EF4-FFF2-40B4-BE49-F238E27FC236}">
                <a16:creationId xmlns:a16="http://schemas.microsoft.com/office/drawing/2014/main" xmlns="" id="{2897DB94-114A-4480-BDD8-08342D6D6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suh_0501_06_0015_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>
            <a:extLst>
              <a:ext uri="{FF2B5EF4-FFF2-40B4-BE49-F238E27FC236}">
                <a16:creationId xmlns:a16="http://schemas.microsoft.com/office/drawing/2014/main" xmlns="" id="{C1EB8D78-E1FE-40D3-A19E-3CAB364A7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0C531D73-4512-4DAA-8FCD-92A265AF3BEA}"/>
              </a:ext>
            </a:extLst>
          </p:cNvPr>
          <p:cNvSpPr/>
          <p:nvPr/>
        </p:nvSpPr>
        <p:spPr>
          <a:xfrm>
            <a:off x="5879457" y="4683587"/>
            <a:ext cx="978253" cy="3349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A85AAF2E-60F6-4D87-BED5-6A85DCE01E70}"/>
              </a:ext>
            </a:extLst>
          </p:cNvPr>
          <p:cNvSpPr/>
          <p:nvPr/>
        </p:nvSpPr>
        <p:spPr>
          <a:xfrm>
            <a:off x="5769919" y="450912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8">
            <a:extLst>
              <a:ext uri="{FF2B5EF4-FFF2-40B4-BE49-F238E27FC236}">
                <a16:creationId xmlns:a16="http://schemas.microsoft.com/office/drawing/2014/main" xmlns="" id="{1E27E47A-6145-4596-AF17-095B858B3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398" y="961080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A9E78C5F-B02E-419E-BCD9-C0CAC4C29468}"/>
              </a:ext>
            </a:extLst>
          </p:cNvPr>
          <p:cNvSpPr/>
          <p:nvPr/>
        </p:nvSpPr>
        <p:spPr>
          <a:xfrm>
            <a:off x="308983" y="1016732"/>
            <a:ext cx="365703" cy="33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F6E02422-B7EC-4D76-A10A-ACB94E025E14}"/>
              </a:ext>
            </a:extLst>
          </p:cNvPr>
          <p:cNvSpPr/>
          <p:nvPr/>
        </p:nvSpPr>
        <p:spPr>
          <a:xfrm>
            <a:off x="491835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Picture 12">
            <a:extLst>
              <a:ext uri="{FF2B5EF4-FFF2-40B4-BE49-F238E27FC236}">
                <a16:creationId xmlns:a16="http://schemas.microsoft.com/office/drawing/2014/main" xmlns="" id="{98C70E63-F607-4E83-AB5A-97CAD35CC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99" y="854757"/>
            <a:ext cx="357069" cy="357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5548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EB78AE9-8E07-40E9-A5DF-569572B99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1" y="920246"/>
            <a:ext cx="6928607" cy="3801876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440546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빈칸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스크롤 삭제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이너탭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사용하여 나누기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(3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56720" y="961080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126132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xmlns="" id="{DD0A886C-ACE5-4AAD-BFE5-44A9A7825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4" name="TextBox 8">
            <a:extLst>
              <a:ext uri="{FF2B5EF4-FFF2-40B4-BE49-F238E27FC236}">
                <a16:creationId xmlns:a16="http://schemas.microsoft.com/office/drawing/2014/main" xmlns="" id="{43D3EF77-0E79-4905-9448-C8B1171F8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26" name="직사각형 21">
            <a:extLst>
              <a:ext uri="{FF2B5EF4-FFF2-40B4-BE49-F238E27FC236}">
                <a16:creationId xmlns:a16="http://schemas.microsoft.com/office/drawing/2014/main" xmlns="" id="{2897DB94-114A-4480-BDD8-08342D6D6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suh_0501_06_0015_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>
            <a:extLst>
              <a:ext uri="{FF2B5EF4-FFF2-40B4-BE49-F238E27FC236}">
                <a16:creationId xmlns:a16="http://schemas.microsoft.com/office/drawing/2014/main" xmlns="" id="{C1EB8D78-E1FE-40D3-A19E-3CAB364A7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A85AAF2E-60F6-4D87-BED5-6A85DCE01E70}"/>
              </a:ext>
            </a:extLst>
          </p:cNvPr>
          <p:cNvSpPr/>
          <p:nvPr/>
        </p:nvSpPr>
        <p:spPr>
          <a:xfrm>
            <a:off x="2512984" y="550692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A9E78C5F-B02E-419E-BCD9-C0CAC4C29468}"/>
              </a:ext>
            </a:extLst>
          </p:cNvPr>
          <p:cNvSpPr/>
          <p:nvPr/>
        </p:nvSpPr>
        <p:spPr>
          <a:xfrm>
            <a:off x="3777080" y="1016732"/>
            <a:ext cx="365703" cy="33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F6E02422-B7EC-4D76-A10A-ACB94E025E14}"/>
              </a:ext>
            </a:extLst>
          </p:cNvPr>
          <p:cNvSpPr/>
          <p:nvPr/>
        </p:nvSpPr>
        <p:spPr>
          <a:xfrm>
            <a:off x="3959932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Picture 12">
            <a:extLst>
              <a:ext uri="{FF2B5EF4-FFF2-40B4-BE49-F238E27FC236}">
                <a16:creationId xmlns:a16="http://schemas.microsoft.com/office/drawing/2014/main" xmlns="" id="{98C70E63-F607-4E83-AB5A-97CAD35CC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396" y="854757"/>
            <a:ext cx="357069" cy="357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24BE5F61-AE4E-4D8C-BE95-A4C6C13A4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5388" y="5506927"/>
            <a:ext cx="1569151" cy="214174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C5915BD2-3591-431F-8521-2D77BDF6BC51}"/>
              </a:ext>
            </a:extLst>
          </p:cNvPr>
          <p:cNvSpPr/>
          <p:nvPr/>
        </p:nvSpPr>
        <p:spPr>
          <a:xfrm>
            <a:off x="6480212" y="181832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F8727A57-F203-44CC-BA3C-D6F388558CC0}"/>
              </a:ext>
            </a:extLst>
          </p:cNvPr>
          <p:cNvSpPr/>
          <p:nvPr/>
        </p:nvSpPr>
        <p:spPr>
          <a:xfrm>
            <a:off x="6660592" y="1877424"/>
            <a:ext cx="314054" cy="28446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4DC03BB3-8E03-48DD-930E-C80AE491C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398" y="961080"/>
            <a:ext cx="325285" cy="319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6684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EB78AE9-8E07-40E9-A5DF-569572B998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3787"/>
          <a:stretch/>
        </p:blipFill>
        <p:spPr>
          <a:xfrm>
            <a:off x="55661" y="920246"/>
            <a:ext cx="6928607" cy="996586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754615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스크롤 삭제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정답확인 버튼 디자인 수정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/>
                      </a:r>
                      <a:b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</a:b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정답 확인 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&gt; 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토글됨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.</a:t>
                      </a:r>
                      <a:endParaRPr lang="ko-KR" altLang="en-US" sz="1000" kern="1200" dirty="0" smtClean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이너탭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에는 없음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56720" y="961080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xmlns="" id="{DD0A886C-ACE5-4AAD-BFE5-44A9A7825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4" name="TextBox 8">
            <a:extLst>
              <a:ext uri="{FF2B5EF4-FFF2-40B4-BE49-F238E27FC236}">
                <a16:creationId xmlns:a16="http://schemas.microsoft.com/office/drawing/2014/main" xmlns="" id="{43D3EF77-0E79-4905-9448-C8B1171F8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26" name="직사각형 21">
            <a:extLst>
              <a:ext uri="{FF2B5EF4-FFF2-40B4-BE49-F238E27FC236}">
                <a16:creationId xmlns:a16="http://schemas.microsoft.com/office/drawing/2014/main" xmlns="" id="{2897DB94-114A-4480-BDD8-08342D6D6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suh_0501_06_0015_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>
            <a:extLst>
              <a:ext uri="{FF2B5EF4-FFF2-40B4-BE49-F238E27FC236}">
                <a16:creationId xmlns:a16="http://schemas.microsoft.com/office/drawing/2014/main" xmlns="" id="{C1EB8D78-E1FE-40D3-A19E-3CAB364A7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A9E78C5F-B02E-419E-BCD9-C0CAC4C29468}"/>
              </a:ext>
            </a:extLst>
          </p:cNvPr>
          <p:cNvSpPr/>
          <p:nvPr/>
        </p:nvSpPr>
        <p:spPr>
          <a:xfrm>
            <a:off x="3777080" y="1016732"/>
            <a:ext cx="365703" cy="33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12">
            <a:extLst>
              <a:ext uri="{FF2B5EF4-FFF2-40B4-BE49-F238E27FC236}">
                <a16:creationId xmlns:a16="http://schemas.microsoft.com/office/drawing/2014/main" xmlns="" id="{98C70E63-F607-4E83-AB5A-97CAD35CC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396" y="854757"/>
            <a:ext cx="357069" cy="357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2A611C1-AF36-4063-9E6C-A63EE79AE7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61" y="1913520"/>
            <a:ext cx="6928607" cy="2355822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B347A239-545C-45B9-ACE0-BC6FAD61FADF}"/>
              </a:ext>
            </a:extLst>
          </p:cNvPr>
          <p:cNvSpPr/>
          <p:nvPr/>
        </p:nvSpPr>
        <p:spPr>
          <a:xfrm>
            <a:off x="6480212" y="181832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0C4F8DF1-64A2-41E3-9783-BB07B217EDCD}"/>
              </a:ext>
            </a:extLst>
          </p:cNvPr>
          <p:cNvSpPr/>
          <p:nvPr/>
        </p:nvSpPr>
        <p:spPr>
          <a:xfrm>
            <a:off x="6660592" y="1877424"/>
            <a:ext cx="314054" cy="28446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538E2200-DFF6-47CE-91CC-75CD27C244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5388" y="5506927"/>
            <a:ext cx="1569151" cy="229847"/>
          </a:xfrm>
          <a:prstGeom prst="rect">
            <a:avLst/>
          </a:prstGeom>
        </p:spPr>
      </p:pic>
      <p:pic>
        <p:nvPicPr>
          <p:cNvPr id="25" name="Picture 6">
            <a:extLst>
              <a:ext uri="{FF2B5EF4-FFF2-40B4-BE49-F238E27FC236}">
                <a16:creationId xmlns:a16="http://schemas.microsoft.com/office/drawing/2014/main" xmlns="" id="{B0B25716-C772-49C0-B7F8-DE0BB3083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695" y="543602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A55DBCEF-AD98-466D-AE9D-E170532F7372}"/>
              </a:ext>
            </a:extLst>
          </p:cNvPr>
          <p:cNvSpPr/>
          <p:nvPr/>
        </p:nvSpPr>
        <p:spPr>
          <a:xfrm>
            <a:off x="5746439" y="550692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9">
            <a:extLst>
              <a:ext uri="{FF2B5EF4-FFF2-40B4-BE49-F238E27FC236}">
                <a16:creationId xmlns:a16="http://schemas.microsoft.com/office/drawing/2014/main" xmlns="" id="{80CA57AC-D9B8-4C65-9BE2-F926FFCE3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398" y="961080"/>
            <a:ext cx="325285" cy="319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8586966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28575" cap="flat" cmpd="sng" algn="ctr">
          <a:solidFill>
            <a:srgbClr val="FF0000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39538</TotalTime>
  <Words>777</Words>
  <Application>Microsoft Office PowerPoint</Application>
  <PresentationFormat>화면 슬라이드 쇼(4:3)</PresentationFormat>
  <Paragraphs>345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DB400SCA</cp:lastModifiedBy>
  <cp:revision>6264</cp:revision>
  <dcterms:created xsi:type="dcterms:W3CDTF">2008-07-15T12:19:11Z</dcterms:created>
  <dcterms:modified xsi:type="dcterms:W3CDTF">2022-03-24T04:16:18Z</dcterms:modified>
</cp:coreProperties>
</file>