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792" r:id="rId3"/>
    <p:sldId id="793" r:id="rId4"/>
    <p:sldId id="878" r:id="rId5"/>
    <p:sldId id="883" r:id="rId6"/>
    <p:sldId id="923" r:id="rId7"/>
    <p:sldId id="922" r:id="rId8"/>
    <p:sldId id="924" r:id="rId9"/>
    <p:sldId id="885" r:id="rId10"/>
    <p:sldId id="925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>
        <p:scale>
          <a:sx n="100" d="100"/>
          <a:sy n="100" d="100"/>
        </p:scale>
        <p:origin x="-228" y="-240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1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35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32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67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6053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630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2510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1012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suhi_0501_06_0001.html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58AFFDE-5A06-4AEE-A514-266FC37B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314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4892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O, 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(   )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F9E7A65-40C2-457F-A69E-E05E1E1E0629}"/>
              </a:ext>
            </a:extLst>
          </p:cNvPr>
          <p:cNvSpPr/>
          <p:nvPr/>
        </p:nvSpPr>
        <p:spPr>
          <a:xfrm>
            <a:off x="3540005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34B7ED0E-37C5-46E6-A9F3-8CC049855A7E}"/>
              </a:ext>
            </a:extLst>
          </p:cNvPr>
          <p:cNvSpPr/>
          <p:nvPr/>
        </p:nvSpPr>
        <p:spPr>
          <a:xfrm>
            <a:off x="3843996" y="16934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F83C614-D908-4018-A78C-48FF726455AD}"/>
              </a:ext>
            </a:extLst>
          </p:cNvPr>
          <p:cNvSpPr/>
          <p:nvPr/>
        </p:nvSpPr>
        <p:spPr>
          <a:xfrm>
            <a:off x="5124885" y="2132856"/>
            <a:ext cx="1791015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8D7E7E2B-0BD9-4037-B9FD-EA675F89FC21}"/>
              </a:ext>
            </a:extLst>
          </p:cNvPr>
          <p:cNvSpPr/>
          <p:nvPr/>
        </p:nvSpPr>
        <p:spPr>
          <a:xfrm>
            <a:off x="5067472" y="20086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6B7EEC97-9B48-4AF9-B630-082716003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968" y="1864770"/>
            <a:ext cx="436185" cy="4266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B2F9D41-58E4-4743-A655-77BA38D5D8EF}"/>
              </a:ext>
            </a:extLst>
          </p:cNvPr>
          <p:cNvSpPr/>
          <p:nvPr/>
        </p:nvSpPr>
        <p:spPr>
          <a:xfrm>
            <a:off x="4401806" y="4599253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957C7A82-2038-4DAD-82A2-6B2CD772B683}"/>
              </a:ext>
            </a:extLst>
          </p:cNvPr>
          <p:cNvSpPr/>
          <p:nvPr/>
        </p:nvSpPr>
        <p:spPr>
          <a:xfrm>
            <a:off x="4705797" y="44750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3BF6ADCC-DB4F-48B3-AD40-63F95B73E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69" y="4646305"/>
            <a:ext cx="436185" cy="4266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71600A5-99B1-4E84-8131-32DC702B8883}"/>
              </a:ext>
            </a:extLst>
          </p:cNvPr>
          <p:cNvSpPr/>
          <p:nvPr/>
        </p:nvSpPr>
        <p:spPr>
          <a:xfrm>
            <a:off x="3234191" y="4604857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F8B9BF3C-6C76-4951-A526-BAF27C0D1B31}"/>
              </a:ext>
            </a:extLst>
          </p:cNvPr>
          <p:cNvSpPr/>
          <p:nvPr/>
        </p:nvSpPr>
        <p:spPr>
          <a:xfrm>
            <a:off x="3538182" y="448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85AEB535-3363-40CB-A808-FCC1C827B4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3279220" y="4646305"/>
            <a:ext cx="436185" cy="53429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9BF6B12-F39A-4144-9B43-1AE6F22E6E17}"/>
              </a:ext>
            </a:extLst>
          </p:cNvPr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D887ABA-00DF-449C-8502-08DA5681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896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9111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AAD7431-1FAA-4F5E-B1C7-0E0E805FF1B6}"/>
              </a:ext>
            </a:extLst>
          </p:cNvPr>
          <p:cNvSpPr/>
          <p:nvPr/>
        </p:nvSpPr>
        <p:spPr>
          <a:xfrm>
            <a:off x="690321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D04554A0-B95C-4B7C-8772-4124523486FF}"/>
              </a:ext>
            </a:extLst>
          </p:cNvPr>
          <p:cNvSpPr/>
          <p:nvPr/>
        </p:nvSpPr>
        <p:spPr>
          <a:xfrm>
            <a:off x="994312" y="16934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6D142E3-3F62-4FA0-AAFB-4626918A71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825838" y="1950310"/>
            <a:ext cx="382706" cy="3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9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4F8122F-C4DB-44A8-98B3-BB57F88D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88" y="2199506"/>
            <a:ext cx="6398876" cy="140403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50154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47125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화살표 디자인은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옳은 문장에는    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틀린 문장에는    표 하세요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4555B99D-E33B-493A-B5CB-7501894CB93B}"/>
              </a:ext>
            </a:extLst>
          </p:cNvPr>
          <p:cNvSpPr/>
          <p:nvPr/>
        </p:nvSpPr>
        <p:spPr>
          <a:xfrm>
            <a:off x="294473" y="21431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BA9BD838-F3FC-4775-B051-30DFF3CB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xmlns="" id="{5CAE3B57-3916-4CD8-AB77-90E69A950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xmlns="" id="{AB140D75-1306-4E01-A973-100CEB6A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6FB5A269-DE60-42E1-BA79-E9380731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2">
            <a:extLst>
              <a:ext uri="{FF2B5EF4-FFF2-40B4-BE49-F238E27FC236}">
                <a16:creationId xmlns:a16="http://schemas.microsoft.com/office/drawing/2014/main" xmlns="" id="{BC7D0116-806E-43C9-803A-06F8C6DC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xmlns="" id="{89D287D8-93A7-413C-8AA8-34DBB81A3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xmlns="" id="{E3B254CA-C967-41E7-AD3C-B51E8FE9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8104BD11-6EDB-4888-AB98-CC13797DEAFB}"/>
              </a:ext>
            </a:extLst>
          </p:cNvPr>
          <p:cNvSpPr/>
          <p:nvPr/>
        </p:nvSpPr>
        <p:spPr>
          <a:xfrm>
            <a:off x="5782110" y="123324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F12D737-2384-4C7C-9FA1-6579086B7FC5}"/>
              </a:ext>
            </a:extLst>
          </p:cNvPr>
          <p:cNvSpPr/>
          <p:nvPr/>
        </p:nvSpPr>
        <p:spPr>
          <a:xfrm>
            <a:off x="6055955" y="123324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635C3121-C256-415D-8AF6-2D16039300BE}"/>
              </a:ext>
            </a:extLst>
          </p:cNvPr>
          <p:cNvSpPr/>
          <p:nvPr/>
        </p:nvSpPr>
        <p:spPr>
          <a:xfrm>
            <a:off x="6331979" y="1233244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xmlns="" id="{DFBE7671-3A0F-4FC0-BD80-3E7A8B7A7C7B}"/>
              </a:ext>
            </a:extLst>
          </p:cNvPr>
          <p:cNvSpPr/>
          <p:nvPr/>
        </p:nvSpPr>
        <p:spPr>
          <a:xfrm>
            <a:off x="6608003" y="123324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AC643F2-48F3-4489-8235-027A0933EF6A}"/>
              </a:ext>
            </a:extLst>
          </p:cNvPr>
          <p:cNvSpPr txBox="1"/>
          <p:nvPr/>
        </p:nvSpPr>
        <p:spPr>
          <a:xfrm>
            <a:off x="5779931" y="122991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D04D7D2-AC6B-4DDF-82EB-CEB5C6397A23}"/>
              </a:ext>
            </a:extLst>
          </p:cNvPr>
          <p:cNvSpPr txBox="1"/>
          <p:nvPr/>
        </p:nvSpPr>
        <p:spPr>
          <a:xfrm>
            <a:off x="6055955" y="122991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8FC69235-B2D1-4481-868C-D0E9732967D4}"/>
              </a:ext>
            </a:extLst>
          </p:cNvPr>
          <p:cNvSpPr txBox="1"/>
          <p:nvPr/>
        </p:nvSpPr>
        <p:spPr>
          <a:xfrm>
            <a:off x="6329800" y="1229914"/>
            <a:ext cx="241257" cy="261610"/>
          </a:xfrm>
          <a:prstGeom prst="rect">
            <a:avLst/>
          </a:prstGeom>
          <a:solidFill>
            <a:srgbClr val="77933C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658867E-5C63-4019-AC61-A3F09326FAF1}"/>
              </a:ext>
            </a:extLst>
          </p:cNvPr>
          <p:cNvSpPr txBox="1"/>
          <p:nvPr/>
        </p:nvSpPr>
        <p:spPr>
          <a:xfrm>
            <a:off x="6608002" y="122991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18C9A86E-A8BF-46DF-9DF8-6C0AED49C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25105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1A0860BD-9A8D-4A89-9E2D-DD48DD53DC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4271617" y="1588895"/>
            <a:ext cx="248341" cy="304202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C9E60E22-BD9A-4CCA-A62F-3913DB174D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17" y="1598419"/>
            <a:ext cx="267241" cy="261368"/>
          </a:xfrm>
          <a:prstGeom prst="rect">
            <a:avLst/>
          </a:prstGeom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xmlns="" id="{5079CD0A-9177-4B8C-A41D-77E137275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91" y="3956714"/>
            <a:ext cx="144346" cy="1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2AF18CC4-6302-4055-9119-DA543575049A}"/>
              </a:ext>
            </a:extLst>
          </p:cNvPr>
          <p:cNvSpPr/>
          <p:nvPr/>
        </p:nvSpPr>
        <p:spPr>
          <a:xfrm>
            <a:off x="1242945" y="3851818"/>
            <a:ext cx="3176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도형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평행사변형입니다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98AD36A8-A920-44CA-8EA0-F5C6CD7F5A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314592" y="3726112"/>
            <a:ext cx="612068" cy="637440"/>
          </a:xfrm>
          <a:prstGeom prst="rect">
            <a:avLst/>
          </a:prstGeom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0E9FB5B7-C32F-4985-B95C-56A3ED6424C8}"/>
              </a:ext>
            </a:extLst>
          </p:cNvPr>
          <p:cNvGrpSpPr/>
          <p:nvPr/>
        </p:nvGrpSpPr>
        <p:grpSpPr>
          <a:xfrm flipV="1">
            <a:off x="2938228" y="5301325"/>
            <a:ext cx="1117171" cy="179599"/>
            <a:chOff x="319554" y="1245924"/>
            <a:chExt cx="2636592" cy="423864"/>
          </a:xfrm>
        </p:grpSpPr>
        <p:pic>
          <p:nvPicPr>
            <p:cNvPr id="125" name="Picture 11">
              <a:extLst>
                <a:ext uri="{FF2B5EF4-FFF2-40B4-BE49-F238E27FC236}">
                  <a16:creationId xmlns:a16="http://schemas.microsoft.com/office/drawing/2014/main" xmlns="" id="{CB3FA1BA-0CD0-4B06-96E3-93AFF3364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12">
              <a:extLst>
                <a:ext uri="{FF2B5EF4-FFF2-40B4-BE49-F238E27FC236}">
                  <a16:creationId xmlns:a16="http://schemas.microsoft.com/office/drawing/2014/main" xmlns="" id="{AE53827A-FC46-4414-A5E0-E6D0C56BF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13">
              <a:extLst>
                <a:ext uri="{FF2B5EF4-FFF2-40B4-BE49-F238E27FC236}">
                  <a16:creationId xmlns:a16="http://schemas.microsoft.com/office/drawing/2014/main" xmlns="" id="{2B7E2072-77E5-421C-A584-439AD9737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14">
              <a:extLst>
                <a:ext uri="{FF2B5EF4-FFF2-40B4-BE49-F238E27FC236}">
                  <a16:creationId xmlns:a16="http://schemas.microsoft.com/office/drawing/2014/main" xmlns="" id="{1052B56C-7E70-4DD0-82F6-B0496DAE6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FB0DB53-A89A-4E01-82AA-E25B4FC5E7FA}"/>
              </a:ext>
            </a:extLst>
          </p:cNvPr>
          <p:cNvSpPr/>
          <p:nvPr/>
        </p:nvSpPr>
        <p:spPr>
          <a:xfrm>
            <a:off x="2595080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0" name="Picture 2">
            <a:extLst>
              <a:ext uri="{FF2B5EF4-FFF2-40B4-BE49-F238E27FC236}">
                <a16:creationId xmlns:a16="http://schemas.microsoft.com/office/drawing/2014/main" xmlns="" id="{F96C06BC-A742-454D-9257-290F230D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09" y="4527710"/>
            <a:ext cx="144346" cy="1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75DA6FE2-B633-4E0D-BCA4-3C7DCACC6026}"/>
              </a:ext>
            </a:extLst>
          </p:cNvPr>
          <p:cNvSpPr/>
          <p:nvPr/>
        </p:nvSpPr>
        <p:spPr>
          <a:xfrm>
            <a:off x="1238163" y="4422814"/>
            <a:ext cx="4132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도형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직사각형입니다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BA804AB6-211E-4DB8-A897-484918F00F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314592" y="4303728"/>
            <a:ext cx="612068" cy="63744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83D8082B-6E02-4BF6-B6E6-585ADF7BE7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87" y="3780316"/>
            <a:ext cx="481326" cy="47074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BE36A114-E468-439A-9B63-8026D0EDAE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5413417" y="4351818"/>
            <a:ext cx="429091" cy="525609"/>
          </a:xfrm>
          <a:prstGeom prst="rect">
            <a:avLst/>
          </a:prstGeom>
        </p:spPr>
      </p:pic>
      <p:pic>
        <p:nvPicPr>
          <p:cNvPr id="48" name="Picture 13">
            <a:extLst>
              <a:ext uri="{FF2B5EF4-FFF2-40B4-BE49-F238E27FC236}">
                <a16:creationId xmlns:a16="http://schemas.microsoft.com/office/drawing/2014/main" xmlns="" id="{1B33E74F-C0B4-468B-AFD2-036529BC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93" y="522727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828548" y="5059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A96268BF-E7C5-46B0-9B9C-0B38BB0C8C5C}"/>
              </a:ext>
            </a:extLst>
          </p:cNvPr>
          <p:cNvSpPr/>
          <p:nvPr/>
        </p:nvSpPr>
        <p:spPr>
          <a:xfrm>
            <a:off x="4647364" y="5059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46660" y="3603541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79931" y="419068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4F8122F-C4DB-44A8-98B3-BB57F88D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88" y="2189261"/>
            <a:ext cx="6398876" cy="140403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50154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38373"/>
              </p:ext>
            </p:extLst>
          </p:nvPr>
        </p:nvGraphicFramePr>
        <p:xfrm>
          <a:off x="7012749" y="690525"/>
          <a:ext cx="2086863" cy="3573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화살표 디자인은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- 7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옳은 문장에는    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틀린 문장에는    표 하세요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4555B99D-E33B-493A-B5CB-7501894CB93B}"/>
              </a:ext>
            </a:extLst>
          </p:cNvPr>
          <p:cNvSpPr/>
          <p:nvPr/>
        </p:nvSpPr>
        <p:spPr>
          <a:xfrm>
            <a:off x="294473" y="2132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BA9BD838-F3FC-4775-B051-30DFF3CB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xmlns="" id="{5CAE3B57-3916-4CD8-AB77-90E69A950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xmlns="" id="{AB140D75-1306-4E01-A973-100CEB6A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6FB5A269-DE60-42E1-BA79-E9380731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2">
            <a:extLst>
              <a:ext uri="{FF2B5EF4-FFF2-40B4-BE49-F238E27FC236}">
                <a16:creationId xmlns:a16="http://schemas.microsoft.com/office/drawing/2014/main" xmlns="" id="{BC7D0116-806E-43C9-803A-06F8C6DC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xmlns="" id="{89D287D8-93A7-413C-8AA8-34DBB81A3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xmlns="" id="{E3B254CA-C967-41E7-AD3C-B51E8FE9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8104BD11-6EDB-4888-AB98-CC13797DEAFB}"/>
              </a:ext>
            </a:extLst>
          </p:cNvPr>
          <p:cNvSpPr/>
          <p:nvPr/>
        </p:nvSpPr>
        <p:spPr>
          <a:xfrm>
            <a:off x="5782110" y="123324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F12D737-2384-4C7C-9FA1-6579086B7FC5}"/>
              </a:ext>
            </a:extLst>
          </p:cNvPr>
          <p:cNvSpPr/>
          <p:nvPr/>
        </p:nvSpPr>
        <p:spPr>
          <a:xfrm>
            <a:off x="6055955" y="123324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635C3121-C256-415D-8AF6-2D16039300BE}"/>
              </a:ext>
            </a:extLst>
          </p:cNvPr>
          <p:cNvSpPr/>
          <p:nvPr/>
        </p:nvSpPr>
        <p:spPr>
          <a:xfrm>
            <a:off x="6331979" y="1233244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xmlns="" id="{DFBE7671-3A0F-4FC0-BD80-3E7A8B7A7C7B}"/>
              </a:ext>
            </a:extLst>
          </p:cNvPr>
          <p:cNvSpPr/>
          <p:nvPr/>
        </p:nvSpPr>
        <p:spPr>
          <a:xfrm>
            <a:off x="6608003" y="123324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AC643F2-48F3-4489-8235-027A0933EF6A}"/>
              </a:ext>
            </a:extLst>
          </p:cNvPr>
          <p:cNvSpPr txBox="1"/>
          <p:nvPr/>
        </p:nvSpPr>
        <p:spPr>
          <a:xfrm>
            <a:off x="5779931" y="122991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D04D7D2-AC6B-4DDF-82EB-CEB5C6397A23}"/>
              </a:ext>
            </a:extLst>
          </p:cNvPr>
          <p:cNvSpPr txBox="1"/>
          <p:nvPr/>
        </p:nvSpPr>
        <p:spPr>
          <a:xfrm>
            <a:off x="6055955" y="122991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8FC69235-B2D1-4481-868C-D0E9732967D4}"/>
              </a:ext>
            </a:extLst>
          </p:cNvPr>
          <p:cNvSpPr txBox="1"/>
          <p:nvPr/>
        </p:nvSpPr>
        <p:spPr>
          <a:xfrm>
            <a:off x="6329800" y="1229914"/>
            <a:ext cx="241257" cy="261610"/>
          </a:xfrm>
          <a:prstGeom prst="rect">
            <a:avLst/>
          </a:prstGeom>
          <a:solidFill>
            <a:srgbClr val="77933C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658867E-5C63-4019-AC61-A3F09326FAF1}"/>
              </a:ext>
            </a:extLst>
          </p:cNvPr>
          <p:cNvSpPr txBox="1"/>
          <p:nvPr/>
        </p:nvSpPr>
        <p:spPr>
          <a:xfrm>
            <a:off x="6608002" y="122991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18C9A86E-A8BF-46DF-9DF8-6C0AED49C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25105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1A0860BD-9A8D-4A89-9E2D-DD48DD53DC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4271617" y="1588895"/>
            <a:ext cx="248341" cy="304202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C9E60E22-BD9A-4CCA-A62F-3913DB174D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17" y="1598419"/>
            <a:ext cx="267241" cy="261368"/>
          </a:xfrm>
          <a:prstGeom prst="rect">
            <a:avLst/>
          </a:prstGeom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xmlns="" id="{5079CD0A-9177-4B8C-A41D-77E137275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91" y="3946469"/>
            <a:ext cx="144346" cy="1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2AF18CC4-6302-4055-9119-DA543575049A}"/>
              </a:ext>
            </a:extLst>
          </p:cNvPr>
          <p:cNvSpPr/>
          <p:nvPr/>
        </p:nvSpPr>
        <p:spPr>
          <a:xfrm>
            <a:off x="1242945" y="3841573"/>
            <a:ext cx="3176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도형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정사각형입니다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98AD36A8-A920-44CA-8EA0-F5C6CD7F5A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314592" y="3715867"/>
            <a:ext cx="612068" cy="637440"/>
          </a:xfrm>
          <a:prstGeom prst="rect">
            <a:avLst/>
          </a:prstGeom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xmlns="" id="{F96C06BC-A742-454D-9257-290F230D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09" y="4517465"/>
            <a:ext cx="144346" cy="1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75DA6FE2-B633-4E0D-BCA4-3C7DCACC6026}"/>
              </a:ext>
            </a:extLst>
          </p:cNvPr>
          <p:cNvSpPr/>
          <p:nvPr/>
        </p:nvSpPr>
        <p:spPr>
          <a:xfrm>
            <a:off x="1238163" y="4412569"/>
            <a:ext cx="4132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도형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모두 사다리꼴입니다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BA804AB6-211E-4DB8-A897-484918F00F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314592" y="4293483"/>
            <a:ext cx="612068" cy="637440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xmlns="" id="{3E13A4ED-881B-49F2-B0F4-B4D32B51CE96}"/>
              </a:ext>
            </a:extLst>
          </p:cNvPr>
          <p:cNvGrpSpPr/>
          <p:nvPr/>
        </p:nvGrpSpPr>
        <p:grpSpPr>
          <a:xfrm flipV="1">
            <a:off x="2938228" y="5301325"/>
            <a:ext cx="1117171" cy="183634"/>
            <a:chOff x="290979" y="2009759"/>
            <a:chExt cx="2665167" cy="433388"/>
          </a:xfrm>
        </p:grpSpPr>
        <p:pic>
          <p:nvPicPr>
            <p:cNvPr id="135" name="Picture 15">
              <a:extLst>
                <a:ext uri="{FF2B5EF4-FFF2-40B4-BE49-F238E27FC236}">
                  <a16:creationId xmlns:a16="http://schemas.microsoft.com/office/drawing/2014/main" xmlns="" id="{9E0760B3-C873-4B2F-9113-44980BDAE8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3">
              <a:extLst>
                <a:ext uri="{FF2B5EF4-FFF2-40B4-BE49-F238E27FC236}">
                  <a16:creationId xmlns:a16="http://schemas.microsoft.com/office/drawing/2014/main" xmlns="" id="{CEA5298B-16EB-4E17-B44F-D8E7B38C15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12">
              <a:extLst>
                <a:ext uri="{FF2B5EF4-FFF2-40B4-BE49-F238E27FC236}">
                  <a16:creationId xmlns:a16="http://schemas.microsoft.com/office/drawing/2014/main" xmlns="" id="{36862754-982A-4CA3-B1DE-CA3CBBC3F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16">
              <a:extLst>
                <a:ext uri="{FF2B5EF4-FFF2-40B4-BE49-F238E27FC236}">
                  <a16:creationId xmlns:a16="http://schemas.microsoft.com/office/drawing/2014/main" xmlns="" id="{B555B78B-4AF8-4C9F-AFA5-BDB0540E2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9" name="그림 138">
            <a:extLst>
              <a:ext uri="{FF2B5EF4-FFF2-40B4-BE49-F238E27FC236}">
                <a16:creationId xmlns:a16="http://schemas.microsoft.com/office/drawing/2014/main" xmlns="" id="{E42FD6B3-6594-4754-99CF-939CEFF635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87" y="3770071"/>
            <a:ext cx="481326" cy="470748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xmlns="" id="{FD28B350-C7F8-451D-B67F-AD2BAE92EF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87" y="4347687"/>
            <a:ext cx="481326" cy="470748"/>
          </a:xfrm>
          <a:prstGeom prst="rect">
            <a:avLst/>
          </a:prstGeom>
        </p:spPr>
      </p:pic>
      <p:pic>
        <p:nvPicPr>
          <p:cNvPr id="141" name="Picture 6">
            <a:extLst>
              <a:ext uri="{FF2B5EF4-FFF2-40B4-BE49-F238E27FC236}">
                <a16:creationId xmlns:a16="http://schemas.microsoft.com/office/drawing/2014/main" xmlns="" id="{8D5BF5AE-65F3-4A1A-BF8F-1DBB90F9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13">
            <a:extLst>
              <a:ext uri="{FF2B5EF4-FFF2-40B4-BE49-F238E27FC236}">
                <a16:creationId xmlns:a16="http://schemas.microsoft.com/office/drawing/2014/main" xmlns="" id="{8A287E4D-FE0A-45B1-BB5E-052E5273B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93" y="522727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9D419D28-7663-4F47-AAB0-489E72A20C2C}"/>
              </a:ext>
            </a:extLst>
          </p:cNvPr>
          <p:cNvSpPr/>
          <p:nvPr/>
        </p:nvSpPr>
        <p:spPr>
          <a:xfrm>
            <a:off x="5828548" y="5059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CE508A01-5DD1-4562-BDB7-7FD8AC5CDD02}"/>
              </a:ext>
            </a:extLst>
          </p:cNvPr>
          <p:cNvSpPr/>
          <p:nvPr/>
        </p:nvSpPr>
        <p:spPr>
          <a:xfrm>
            <a:off x="4647364" y="5059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6660" y="3603541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9931" y="419068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4F8122F-C4DB-44A8-98B3-BB57F88D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88" y="2332890"/>
            <a:ext cx="6398876" cy="140403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50154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옳은 문장에는    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틀린 문장에는    표 하세요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BA9BD838-F3FC-4775-B051-30DFF3CB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xmlns="" id="{5CAE3B57-3916-4CD8-AB77-90E69A950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xmlns="" id="{AB140D75-1306-4E01-A973-100CEB6A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6FB5A269-DE60-42E1-BA79-E9380731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2">
            <a:extLst>
              <a:ext uri="{FF2B5EF4-FFF2-40B4-BE49-F238E27FC236}">
                <a16:creationId xmlns:a16="http://schemas.microsoft.com/office/drawing/2014/main" xmlns="" id="{BC7D0116-806E-43C9-803A-06F8C6DC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xmlns="" id="{89D287D8-93A7-413C-8AA8-34DBB81A3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xmlns="" id="{E3B254CA-C967-41E7-AD3C-B51E8FE9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8104BD11-6EDB-4888-AB98-CC13797DEAFB}"/>
              </a:ext>
            </a:extLst>
          </p:cNvPr>
          <p:cNvSpPr/>
          <p:nvPr/>
        </p:nvSpPr>
        <p:spPr>
          <a:xfrm>
            <a:off x="5782110" y="123324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F12D737-2384-4C7C-9FA1-6579086B7FC5}"/>
              </a:ext>
            </a:extLst>
          </p:cNvPr>
          <p:cNvSpPr/>
          <p:nvPr/>
        </p:nvSpPr>
        <p:spPr>
          <a:xfrm>
            <a:off x="6055955" y="123324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635C3121-C256-415D-8AF6-2D16039300BE}"/>
              </a:ext>
            </a:extLst>
          </p:cNvPr>
          <p:cNvSpPr/>
          <p:nvPr/>
        </p:nvSpPr>
        <p:spPr>
          <a:xfrm>
            <a:off x="6331979" y="1233244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xmlns="" id="{DFBE7671-3A0F-4FC0-BD80-3E7A8B7A7C7B}"/>
              </a:ext>
            </a:extLst>
          </p:cNvPr>
          <p:cNvSpPr/>
          <p:nvPr/>
        </p:nvSpPr>
        <p:spPr>
          <a:xfrm>
            <a:off x="6608003" y="123324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AC643F2-48F3-4489-8235-027A0933EF6A}"/>
              </a:ext>
            </a:extLst>
          </p:cNvPr>
          <p:cNvSpPr txBox="1"/>
          <p:nvPr/>
        </p:nvSpPr>
        <p:spPr>
          <a:xfrm>
            <a:off x="5779931" y="122991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D04D7D2-AC6B-4DDF-82EB-CEB5C6397A23}"/>
              </a:ext>
            </a:extLst>
          </p:cNvPr>
          <p:cNvSpPr txBox="1"/>
          <p:nvPr/>
        </p:nvSpPr>
        <p:spPr>
          <a:xfrm>
            <a:off x="6055955" y="122991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8FC69235-B2D1-4481-868C-D0E9732967D4}"/>
              </a:ext>
            </a:extLst>
          </p:cNvPr>
          <p:cNvSpPr txBox="1"/>
          <p:nvPr/>
        </p:nvSpPr>
        <p:spPr>
          <a:xfrm>
            <a:off x="6329800" y="1229914"/>
            <a:ext cx="241257" cy="261610"/>
          </a:xfrm>
          <a:prstGeom prst="rect">
            <a:avLst/>
          </a:prstGeom>
          <a:solidFill>
            <a:srgbClr val="77933C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658867E-5C63-4019-AC61-A3F09326FAF1}"/>
              </a:ext>
            </a:extLst>
          </p:cNvPr>
          <p:cNvSpPr txBox="1"/>
          <p:nvPr/>
        </p:nvSpPr>
        <p:spPr>
          <a:xfrm>
            <a:off x="6608002" y="122991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18C9A86E-A8BF-46DF-9DF8-6C0AED49C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25105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1A0860BD-9A8D-4A89-9E2D-DD48DD53DC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4271617" y="1588895"/>
            <a:ext cx="248341" cy="304202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C9E60E22-BD9A-4CCA-A62F-3913DB174D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17" y="1598419"/>
            <a:ext cx="267241" cy="261368"/>
          </a:xfrm>
          <a:prstGeom prst="rect">
            <a:avLst/>
          </a:prstGeom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xmlns="" id="{5079CD0A-9177-4B8C-A41D-77E137275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91" y="4090098"/>
            <a:ext cx="144346" cy="1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2AF18CC4-6302-4055-9119-DA543575049A}"/>
              </a:ext>
            </a:extLst>
          </p:cNvPr>
          <p:cNvSpPr/>
          <p:nvPr/>
        </p:nvSpPr>
        <p:spPr>
          <a:xfrm>
            <a:off x="1242945" y="3985202"/>
            <a:ext cx="3176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도형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정사각형입니다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98AD36A8-A920-44CA-8EA0-F5C6CD7F5A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314592" y="3859496"/>
            <a:ext cx="612068" cy="637440"/>
          </a:xfrm>
          <a:prstGeom prst="rect">
            <a:avLst/>
          </a:prstGeom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xmlns="" id="{F96C06BC-A742-454D-9257-290F230D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09" y="4661094"/>
            <a:ext cx="144346" cy="1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75DA6FE2-B633-4E0D-BCA4-3C7DCACC6026}"/>
              </a:ext>
            </a:extLst>
          </p:cNvPr>
          <p:cNvSpPr/>
          <p:nvPr/>
        </p:nvSpPr>
        <p:spPr>
          <a:xfrm>
            <a:off x="1238163" y="4556198"/>
            <a:ext cx="4132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도형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모두 사다리꼴입니다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BA804AB6-211E-4DB8-A897-484918F00F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314592" y="4437112"/>
            <a:ext cx="612068" cy="637440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xmlns="" id="{3E13A4ED-881B-49F2-B0F4-B4D32B51CE96}"/>
              </a:ext>
            </a:extLst>
          </p:cNvPr>
          <p:cNvGrpSpPr/>
          <p:nvPr/>
        </p:nvGrpSpPr>
        <p:grpSpPr>
          <a:xfrm flipV="1">
            <a:off x="2938228" y="5301325"/>
            <a:ext cx="1117171" cy="183634"/>
            <a:chOff x="290979" y="2009759"/>
            <a:chExt cx="2665167" cy="433388"/>
          </a:xfrm>
        </p:grpSpPr>
        <p:pic>
          <p:nvPicPr>
            <p:cNvPr id="135" name="Picture 15">
              <a:extLst>
                <a:ext uri="{FF2B5EF4-FFF2-40B4-BE49-F238E27FC236}">
                  <a16:creationId xmlns:a16="http://schemas.microsoft.com/office/drawing/2014/main" xmlns="" id="{9E0760B3-C873-4B2F-9113-44980BDAE8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3">
              <a:extLst>
                <a:ext uri="{FF2B5EF4-FFF2-40B4-BE49-F238E27FC236}">
                  <a16:creationId xmlns:a16="http://schemas.microsoft.com/office/drawing/2014/main" xmlns="" id="{CEA5298B-16EB-4E17-B44F-D8E7B38C15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12">
              <a:extLst>
                <a:ext uri="{FF2B5EF4-FFF2-40B4-BE49-F238E27FC236}">
                  <a16:creationId xmlns:a16="http://schemas.microsoft.com/office/drawing/2014/main" xmlns="" id="{36862754-982A-4CA3-B1DE-CA3CBBC3F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16">
              <a:extLst>
                <a:ext uri="{FF2B5EF4-FFF2-40B4-BE49-F238E27FC236}">
                  <a16:creationId xmlns:a16="http://schemas.microsoft.com/office/drawing/2014/main" xmlns="" id="{B555B78B-4AF8-4C9F-AFA5-BDB0540E2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9" name="그림 138">
            <a:extLst>
              <a:ext uri="{FF2B5EF4-FFF2-40B4-BE49-F238E27FC236}">
                <a16:creationId xmlns:a16="http://schemas.microsoft.com/office/drawing/2014/main" xmlns="" id="{E42FD6B3-6594-4754-99CF-939CEFF635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87" y="3913700"/>
            <a:ext cx="481326" cy="470748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xmlns="" id="{FD28B350-C7F8-451D-B67F-AD2BAE92EF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87" y="4491316"/>
            <a:ext cx="481326" cy="470748"/>
          </a:xfrm>
          <a:prstGeom prst="rect">
            <a:avLst/>
          </a:prstGeom>
        </p:spPr>
      </p:pic>
      <p:pic>
        <p:nvPicPr>
          <p:cNvPr id="141" name="Picture 6">
            <a:extLst>
              <a:ext uri="{FF2B5EF4-FFF2-40B4-BE49-F238E27FC236}">
                <a16:creationId xmlns:a16="http://schemas.microsoft.com/office/drawing/2014/main" xmlns="" id="{8D5BF5AE-65F3-4A1A-BF8F-1DBB90F9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13">
            <a:extLst>
              <a:ext uri="{FF2B5EF4-FFF2-40B4-BE49-F238E27FC236}">
                <a16:creationId xmlns:a16="http://schemas.microsoft.com/office/drawing/2014/main" xmlns="" id="{8A287E4D-FE0A-45B1-BB5E-052E5273B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93" y="522727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6AFDF963-13F7-49BF-B25D-61E371A9F7E5}"/>
              </a:ext>
            </a:extLst>
          </p:cNvPr>
          <p:cNvGrpSpPr/>
          <p:nvPr/>
        </p:nvGrpSpPr>
        <p:grpSpPr>
          <a:xfrm>
            <a:off x="339648" y="2495192"/>
            <a:ext cx="6346752" cy="2696372"/>
            <a:chOff x="450190" y="2037423"/>
            <a:chExt cx="6346752" cy="269637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9C2E1B2C-0770-4257-A656-1C3E3931410D}"/>
                </a:ext>
              </a:extLst>
            </p:cNvPr>
            <p:cNvGrpSpPr/>
            <p:nvPr/>
          </p:nvGrpSpPr>
          <p:grpSpPr>
            <a:xfrm>
              <a:off x="450190" y="2037423"/>
              <a:ext cx="6346752" cy="2696372"/>
              <a:chOff x="352952" y="2252882"/>
              <a:chExt cx="6346752" cy="2696372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431A4E11-885A-47F4-B351-9428FAECDC2E}"/>
                  </a:ext>
                </a:extLst>
              </p:cNvPr>
              <p:cNvSpPr/>
              <p:nvPr/>
            </p:nvSpPr>
            <p:spPr>
              <a:xfrm>
                <a:off x="352952" y="2555853"/>
                <a:ext cx="6346752" cy="220529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각 삼각형 52">
                <a:extLst>
                  <a:ext uri="{FF2B5EF4-FFF2-40B4-BE49-F238E27FC236}">
                    <a16:creationId xmlns:a16="http://schemas.microsoft.com/office/drawing/2014/main" xmlns="" id="{4CC25D3D-1FF8-4631-93A0-6EC31A2B4B9A}"/>
                  </a:ext>
                </a:extLst>
              </p:cNvPr>
              <p:cNvSpPr/>
              <p:nvPr/>
            </p:nvSpPr>
            <p:spPr>
              <a:xfrm flipH="1" flipV="1">
                <a:off x="5057912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54" name="Picture 2">
                <a:extLst>
                  <a:ext uri="{FF2B5EF4-FFF2-40B4-BE49-F238E27FC236}">
                    <a16:creationId xmlns:a16="http://schemas.microsoft.com/office/drawing/2014/main" xmlns="" id="{489E654E-3768-4D7C-9C92-59C0CC4E8E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69085" y="225288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3997DEB-E308-441F-98E6-6A9FF71C8257}"/>
                </a:ext>
              </a:extLst>
            </p:cNvPr>
            <p:cNvSpPr txBox="1"/>
            <p:nvPr/>
          </p:nvSpPr>
          <p:spPr>
            <a:xfrm>
              <a:off x="766323" y="2431171"/>
              <a:ext cx="603061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평행사변형은 마주보는 두 쌍의 변이 평행한 사각형이므로 가는 평행사변형에 해당합니다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직사각형은 네 각이 모두 직각인 사각형으로 나의 사각형의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 각은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직각이 아니기 때문에 직사각형이 아닙니다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정사각형은 네 각이 모두 직각이며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 변의 길이가 모두 같은 사각형으로 다는 정사각형입니다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사다리꼴은 평행한 변이 한 쌍 이상인 사각형으로 라는 사다리꼴에 해당합니다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9C3E9156-6D30-40C1-8034-D2D6AC2C3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4304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37" y="293489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37" y="342900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61" y="391370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21" y="439692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00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45A7E0-B7AC-4DE2-8A58-ABCCABFA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297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13440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46EA20C0-B6BB-4CA4-B693-4582D48D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6" y="507957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64C2C7F-34A7-4186-B74B-FB1D58B37A00}"/>
              </a:ext>
            </a:extLst>
          </p:cNvPr>
          <p:cNvSpPr/>
          <p:nvPr/>
        </p:nvSpPr>
        <p:spPr>
          <a:xfrm>
            <a:off x="4566596" y="5079578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0AD5320-8916-4A7C-9946-0BC330B33073}"/>
              </a:ext>
            </a:extLst>
          </p:cNvPr>
          <p:cNvSpPr/>
          <p:nvPr/>
        </p:nvSpPr>
        <p:spPr>
          <a:xfrm>
            <a:off x="4422553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8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45A7E0-B7AC-4DE2-8A58-ABCCABFA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2974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46EA20C0-B6BB-4CA4-B693-4582D48D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6" y="507957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64C2C7F-34A7-4186-B74B-FB1D58B37A00}"/>
              </a:ext>
            </a:extLst>
          </p:cNvPr>
          <p:cNvSpPr/>
          <p:nvPr/>
        </p:nvSpPr>
        <p:spPr>
          <a:xfrm>
            <a:off x="4566596" y="5079578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9D0D31F1-D6D4-43C2-A7F9-C7273C06B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3579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CAF2C283-B900-4CD2-B2B3-5C0158C1081E}"/>
              </a:ext>
            </a:extLst>
          </p:cNvPr>
          <p:cNvGrpSpPr/>
          <p:nvPr/>
        </p:nvGrpSpPr>
        <p:grpSpPr>
          <a:xfrm>
            <a:off x="539552" y="3810243"/>
            <a:ext cx="5946944" cy="1294190"/>
            <a:chOff x="650094" y="3439605"/>
            <a:chExt cx="5946944" cy="129419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96950A77-FBBD-4936-A380-41819485E46E}"/>
                </a:ext>
              </a:extLst>
            </p:cNvPr>
            <p:cNvGrpSpPr/>
            <p:nvPr/>
          </p:nvGrpSpPr>
          <p:grpSpPr>
            <a:xfrm>
              <a:off x="650094" y="3439605"/>
              <a:ext cx="5946944" cy="1294190"/>
              <a:chOff x="552856" y="3655064"/>
              <a:chExt cx="5946944" cy="129419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xmlns="" id="{3B86E637-F6BC-4E65-AE32-D3D7C4D1EEB8}"/>
                  </a:ext>
                </a:extLst>
              </p:cNvPr>
              <p:cNvSpPr/>
              <p:nvPr/>
            </p:nvSpPr>
            <p:spPr>
              <a:xfrm>
                <a:off x="552856" y="3957530"/>
                <a:ext cx="5946944" cy="80361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xmlns="" id="{9346FABE-74AE-4137-AB67-38E61855FC74}"/>
                  </a:ext>
                </a:extLst>
              </p:cNvPr>
              <p:cNvSpPr/>
              <p:nvPr/>
            </p:nvSpPr>
            <p:spPr>
              <a:xfrm flipH="1" flipV="1">
                <a:off x="5057912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xmlns="" id="{CE17E395-677C-44B4-B4A8-90FE2FE3AC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876904" y="3655064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96F1A31-D259-45AC-9432-8F4B7E000280}"/>
                </a:ext>
              </a:extLst>
            </p:cNvPr>
            <p:cNvSpPr txBox="1"/>
            <p:nvPr/>
          </p:nvSpPr>
          <p:spPr>
            <a:xfrm>
              <a:off x="772409" y="3853136"/>
              <a:ext cx="5710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평행한 두 직선의 한 직선에서 다른 직선에 수선을 그었을 때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수선의 길이를 평행선 사이의 거리라고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15242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27012</TotalTime>
  <Words>571</Words>
  <Application>Microsoft Office PowerPoint</Application>
  <PresentationFormat>화면 슬라이드 쇼(4:3)</PresentationFormat>
  <Paragraphs>194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4735</cp:revision>
  <dcterms:created xsi:type="dcterms:W3CDTF">2008-07-15T12:19:11Z</dcterms:created>
  <dcterms:modified xsi:type="dcterms:W3CDTF">2022-03-24T05:36:52Z</dcterms:modified>
</cp:coreProperties>
</file>