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922" r:id="rId5"/>
    <p:sldId id="931" r:id="rId6"/>
    <p:sldId id="926" r:id="rId7"/>
    <p:sldId id="927" r:id="rId8"/>
    <p:sldId id="918" r:id="rId9"/>
    <p:sldId id="919" r:id="rId10"/>
    <p:sldId id="928" r:id="rId11"/>
    <p:sldId id="929" r:id="rId12"/>
    <p:sldId id="930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FBCE8A"/>
    <a:srgbClr val="CFE593"/>
    <a:srgbClr val="6EBC4C"/>
    <a:srgbClr val="F4F4F4"/>
    <a:srgbClr val="FFFBF5"/>
    <a:srgbClr val="117DE9"/>
    <a:srgbClr val="9D8A80"/>
    <a:srgbClr val="EAB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744" autoAdjust="0"/>
  </p:normalViewPr>
  <p:slideViewPr>
    <p:cSldViewPr>
      <p:cViewPr varScale="1">
        <p:scale>
          <a:sx n="107" d="100"/>
          <a:sy n="107" d="100"/>
        </p:scale>
        <p:origin x="-126" y="-8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50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정다각형의 둘레를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CBB290-3C6D-470D-A74A-8DC4F23A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" y="784188"/>
            <a:ext cx="6906719" cy="430005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74182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D49C80CF-EE59-4543-8AC1-FE8D26DE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34" y="271506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582676E-57BE-4A2F-BD03-DEF527FB05CE}"/>
              </a:ext>
            </a:extLst>
          </p:cNvPr>
          <p:cNvSpPr/>
          <p:nvPr/>
        </p:nvSpPr>
        <p:spPr>
          <a:xfrm>
            <a:off x="2086061" y="2687962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6D22B40-19EF-4BC8-9A3B-FDC994B2DB6B}"/>
              </a:ext>
            </a:extLst>
          </p:cNvPr>
          <p:cNvSpPr/>
          <p:nvPr/>
        </p:nvSpPr>
        <p:spPr>
          <a:xfrm>
            <a:off x="1974859" y="2715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CBB290-3C6D-470D-A74A-8DC4F23A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" y="784188"/>
            <a:ext cx="6906719" cy="430005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D769211D-563F-4D6C-AABD-A042ED04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2" y="28827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BBDB562-BC90-42C4-AFC3-1F907B052695}"/>
              </a:ext>
            </a:extLst>
          </p:cNvPr>
          <p:cNvGrpSpPr/>
          <p:nvPr/>
        </p:nvGrpSpPr>
        <p:grpSpPr>
          <a:xfrm>
            <a:off x="323528" y="3255712"/>
            <a:ext cx="6513842" cy="1508078"/>
            <a:chOff x="443306" y="3225717"/>
            <a:chExt cx="6513842" cy="150807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AF0BCD5-55CA-481F-9915-ED1FCE3C1BCC}"/>
                </a:ext>
              </a:extLst>
            </p:cNvPr>
            <p:cNvGrpSpPr/>
            <p:nvPr/>
          </p:nvGrpSpPr>
          <p:grpSpPr>
            <a:xfrm>
              <a:off x="443306" y="3225717"/>
              <a:ext cx="6513842" cy="1508078"/>
              <a:chOff x="346068" y="3441176"/>
              <a:chExt cx="6513842" cy="150807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6E1DCB28-ACBE-49A3-920C-110AEE8BDB29}"/>
                  </a:ext>
                </a:extLst>
              </p:cNvPr>
              <p:cNvSpPr/>
              <p:nvPr/>
            </p:nvSpPr>
            <p:spPr>
              <a:xfrm>
                <a:off x="346068" y="3745688"/>
                <a:ext cx="6513842" cy="101546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xmlns="" id="{C50F9464-3557-4DB7-AE0B-9974DF179275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xmlns="" id="{911A2897-C54F-409A-9223-8355C4252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4536" y="344117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2F3CCB1-58A3-4FBE-BF6A-963923C32402}"/>
                </a:ext>
              </a:extLst>
            </p:cNvPr>
            <p:cNvSpPr txBox="1"/>
            <p:nvPr/>
          </p:nvSpPr>
          <p:spPr>
            <a:xfrm>
              <a:off x="498597" y="3651388"/>
              <a:ext cx="6353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정사각형은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 변의 길이가 같은 사각형이므로 한 변의 길이를 구하면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20÷4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한 변의 길이가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정사각형을 그리면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05BB16E4-48C8-4200-A353-D98E43F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254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suhi_0501_06_0002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9E96A85-E170-4021-A466-B03D3D17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1621724" cy="1677351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6293EF01-27EB-4424-8121-DB682D56F434}"/>
              </a:ext>
            </a:extLst>
          </p:cNvPr>
          <p:cNvSpPr/>
          <p:nvPr/>
        </p:nvSpPr>
        <p:spPr>
          <a:xfrm>
            <a:off x="2848404" y="2833572"/>
            <a:ext cx="3423735" cy="1448975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CFE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70~71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296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텍스트는 직접 삽입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너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페이지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슬기와 지혜가 정육각형의 둘레를 구하고 있습니다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15973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137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789818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06584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78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0636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34560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34342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19448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1944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1929C27F-C308-4A8E-84BF-171D8A29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067136" y="1594979"/>
            <a:ext cx="252391" cy="26285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4AB479EB-F543-410F-A117-825EDDB478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67460"/>
            <a:ext cx="609855" cy="585676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1EAD595-9AFD-4A21-A184-CBC1EB98E988}"/>
              </a:ext>
            </a:extLst>
          </p:cNvPr>
          <p:cNvSpPr/>
          <p:nvPr/>
        </p:nvSpPr>
        <p:spPr>
          <a:xfrm>
            <a:off x="2838532" y="2752414"/>
            <a:ext cx="34336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kumimoji="0" lang="ko-KR" altLang="en-US" sz="15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정육각형의 변의 길이를 모두 더하면 </a:t>
            </a:r>
            <a:endParaRPr kumimoji="0" lang="en-US" altLang="ko-KR" sz="15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200000"/>
              </a:lnSpc>
              <a:defRPr/>
            </a:pP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18(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㎝) </a:t>
            </a:r>
          </a:p>
          <a:p>
            <a:pPr lvl="0" algn="ctr">
              <a:lnSpc>
                <a:spcPct val="200000"/>
              </a:lnSpc>
              <a:defRPr/>
            </a:pPr>
            <a:r>
              <a:rPr kumimoji="0" lang="ko-KR" altLang="en-US" sz="15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니까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5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정육각형의 둘레는 </a:t>
            </a:r>
            <a:r>
              <a:rPr kumimoji="0" lang="en-US" altLang="ko-KR" sz="15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18 ㎝</a:t>
            </a:r>
            <a:r>
              <a:rPr kumimoji="0" lang="ko-KR" altLang="en-US" sz="15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0" lang="en-US" altLang="ko-KR" sz="15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5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D36DCED1-2ABF-4511-9A99-59610091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789" y="338763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C75248F5-71C0-4EC2-852B-1F7394DE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97" y="338763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D31C1238-D23D-4570-8653-D20075E0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8763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C5E820F2-1ABE-44F4-AC72-F4F3B13F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38763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2B223195-3F0E-48DF-A4C1-D4D362A6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24" y="338763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DAC34CCE-0724-4E52-882E-609A498CC3D6}"/>
              </a:ext>
            </a:extLst>
          </p:cNvPr>
          <p:cNvSpPr/>
          <p:nvPr/>
        </p:nvSpPr>
        <p:spPr>
          <a:xfrm>
            <a:off x="3321192" y="3346882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D8E363B-A36D-44F8-BCC8-B27497D1EE41}"/>
              </a:ext>
            </a:extLst>
          </p:cNvPr>
          <p:cNvSpPr/>
          <p:nvPr/>
        </p:nvSpPr>
        <p:spPr>
          <a:xfrm>
            <a:off x="3815916" y="3346882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5C1668E0-A4E5-4F96-A4ED-0AE46ACDB02C}"/>
              </a:ext>
            </a:extLst>
          </p:cNvPr>
          <p:cNvSpPr/>
          <p:nvPr/>
        </p:nvSpPr>
        <p:spPr>
          <a:xfrm>
            <a:off x="4234513" y="3346882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04D53A48-E548-48AA-B373-C0355DCF18AF}"/>
              </a:ext>
            </a:extLst>
          </p:cNvPr>
          <p:cNvSpPr/>
          <p:nvPr/>
        </p:nvSpPr>
        <p:spPr>
          <a:xfrm>
            <a:off x="4701600" y="3346882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ED648C8-8B37-4C66-B613-D98463AC6B16}"/>
              </a:ext>
            </a:extLst>
          </p:cNvPr>
          <p:cNvSpPr/>
          <p:nvPr/>
        </p:nvSpPr>
        <p:spPr>
          <a:xfrm>
            <a:off x="5151050" y="3346882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AE437439-E530-441B-B8ED-AA2D61F260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51" y="3591486"/>
            <a:ext cx="162786" cy="16278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A0BAADA-4BA4-4369-8189-23E94064C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17" y="3591486"/>
            <a:ext cx="162786" cy="16278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19F26F15-12DC-432C-BB20-EE9C8B70E4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07" y="3591486"/>
            <a:ext cx="162786" cy="16278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705A748C-5CAF-491C-9542-2C61EC4AB6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73" y="3591486"/>
            <a:ext cx="162786" cy="16278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A55F4AB8-691B-4232-9BE4-E1E13EBAD4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18" y="3591486"/>
            <a:ext cx="162786" cy="162786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6ADAB02-E142-460A-AF0C-2B7F63D8DF26}"/>
              </a:ext>
            </a:extLst>
          </p:cNvPr>
          <p:cNvSpPr/>
          <p:nvPr/>
        </p:nvSpPr>
        <p:spPr>
          <a:xfrm>
            <a:off x="887734" y="2989923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30" y="52833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77" y="53505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26" y="52833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1003" y="534768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2591780" y="5182134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xmlns="" id="{E90F88A2-E042-4364-B861-619A16A0BBCA}"/>
              </a:ext>
            </a:extLst>
          </p:cNvPr>
          <p:cNvSpPr/>
          <p:nvPr/>
        </p:nvSpPr>
        <p:spPr>
          <a:xfrm>
            <a:off x="4529282" y="3181562"/>
            <a:ext cx="644355" cy="268029"/>
          </a:xfrm>
          <a:prstGeom prst="roundRect">
            <a:avLst/>
          </a:prstGeom>
          <a:solidFill>
            <a:srgbClr val="FBC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CFBFBAED-3702-49C6-958C-458B5379A8AA}"/>
              </a:ext>
            </a:extLst>
          </p:cNvPr>
          <p:cNvSpPr/>
          <p:nvPr/>
        </p:nvSpPr>
        <p:spPr>
          <a:xfrm>
            <a:off x="3293455" y="3181562"/>
            <a:ext cx="1096266" cy="268029"/>
          </a:xfrm>
          <a:prstGeom prst="roundRect">
            <a:avLst/>
          </a:prstGeom>
          <a:solidFill>
            <a:srgbClr val="FBC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AF3370BE-8B10-4A7B-A28E-BD38F8E19AE5}"/>
              </a:ext>
            </a:extLst>
          </p:cNvPr>
          <p:cNvSpPr/>
          <p:nvPr/>
        </p:nvSpPr>
        <p:spPr>
          <a:xfrm>
            <a:off x="3051763" y="2774307"/>
            <a:ext cx="3226279" cy="1448975"/>
          </a:xfrm>
          <a:prstGeom prst="roundRect">
            <a:avLst>
              <a:gd name="adj" fmla="val 4801"/>
            </a:avLst>
          </a:prstGeom>
          <a:noFill/>
          <a:ln>
            <a:solidFill>
              <a:srgbClr val="FBC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70~71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7382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텍스트는 직접 삽입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15973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137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789818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06584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78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0636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34560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34342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19448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1944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FC6ED871-E4D1-4616-BE4D-DBFB3AF023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51017"/>
            <a:ext cx="582989" cy="577616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D8D970CB-2FCA-4E4C-9037-5C59B1FC6F62}"/>
              </a:ext>
            </a:extLst>
          </p:cNvPr>
          <p:cNvSpPr/>
          <p:nvPr/>
        </p:nvSpPr>
        <p:spPr>
          <a:xfrm>
            <a:off x="3127234" y="2744924"/>
            <a:ext cx="31729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정다각형의 둘레는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변의 길이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변의 수 로 구할 수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있으니까 이 정육각형의 둘레는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3×    </a:t>
            </a:r>
            <a:r>
              <a:rPr kumimoji="0" lang="ko-KR" altLang="en-US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0" lang="en-US" altLang="ko-KR" sz="15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18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(㎝)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>
            <a:extLst>
              <a:ext uri="{FF2B5EF4-FFF2-40B4-BE49-F238E27FC236}">
                <a16:creationId xmlns:a16="http://schemas.microsoft.com/office/drawing/2014/main" xmlns="" id="{6C7FDBD7-8C4A-43C4-B5FC-1E0319F2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3" y="3856926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BD54FA5-B7DD-4E2E-AFB0-574D880058DF}"/>
              </a:ext>
            </a:extLst>
          </p:cNvPr>
          <p:cNvSpPr/>
          <p:nvPr/>
        </p:nvSpPr>
        <p:spPr>
          <a:xfrm>
            <a:off x="4229509" y="3816171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2ADD30E5-CF11-4A14-918C-EE8CE17CF1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0" y="4060775"/>
            <a:ext cx="162786" cy="16278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39E96A85-E170-4021-A466-B03D3D17B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564904"/>
            <a:ext cx="1621724" cy="1677351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6ADAB02-E142-460A-AF0C-2B7F63D8DF26}"/>
              </a:ext>
            </a:extLst>
          </p:cNvPr>
          <p:cNvSpPr/>
          <p:nvPr/>
        </p:nvSpPr>
        <p:spPr>
          <a:xfrm>
            <a:off x="887734" y="2989923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509" y="529223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796" y="530381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41" y="535250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2" y="535878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슬기와 지혜가 정육각형의 둘레를 구하고 있습니다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1929C27F-C308-4A8E-84BF-171D8A29121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067136" y="1594979"/>
            <a:ext cx="252391" cy="2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D6DFEA8-44F6-4C23-B480-7164D9384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08"/>
          <a:stretch/>
        </p:blipFill>
        <p:spPr>
          <a:xfrm>
            <a:off x="3828536" y="1948625"/>
            <a:ext cx="2382182" cy="165513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70~71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6185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텍스트는 직접 삽입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개로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정다각형의 둘레를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1597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137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789818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06584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78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0636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34560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34342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19448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1944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86E4B15-82D0-465E-9CE4-142364450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2F3FBB-25B6-43EB-8458-A322827CA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42"/>
          <a:stretch/>
        </p:blipFill>
        <p:spPr>
          <a:xfrm>
            <a:off x="717299" y="1948624"/>
            <a:ext cx="2086863" cy="1655139"/>
          </a:xfrm>
          <a:prstGeom prst="rect">
            <a:avLst/>
          </a:prstGeom>
        </p:spPr>
      </p:pic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39BE86DE-78C9-41E3-BB72-16793CF7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9F599C6-25AE-46C5-B87E-58886BBF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A82A101-748C-4E57-87B1-2C71F653949C}"/>
              </a:ext>
            </a:extLst>
          </p:cNvPr>
          <p:cNvSpPr/>
          <p:nvPr/>
        </p:nvSpPr>
        <p:spPr bwMode="auto">
          <a:xfrm>
            <a:off x="924569" y="3677191"/>
            <a:ext cx="2382183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54499B5-B83E-48A5-855C-0A1E3A10DA4A}"/>
              </a:ext>
            </a:extLst>
          </p:cNvPr>
          <p:cNvSpPr/>
          <p:nvPr/>
        </p:nvSpPr>
        <p:spPr>
          <a:xfrm>
            <a:off x="952379" y="3655558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7×3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0C64C3-E48B-4884-B655-EDAB58C57A0F}"/>
              </a:ext>
            </a:extLst>
          </p:cNvPr>
          <p:cNvSpPr/>
          <p:nvPr/>
        </p:nvSpPr>
        <p:spPr bwMode="auto">
          <a:xfrm>
            <a:off x="92457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7DE3E4-58B1-4705-8FA6-E81494F49FD1}"/>
              </a:ext>
            </a:extLst>
          </p:cNvPr>
          <p:cNvSpPr/>
          <p:nvPr/>
        </p:nvSpPr>
        <p:spPr>
          <a:xfrm>
            <a:off x="153063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3530BC2-C956-4744-96E2-17854DABF8B0}"/>
              </a:ext>
            </a:extLst>
          </p:cNvPr>
          <p:cNvSpPr/>
          <p:nvPr/>
        </p:nvSpPr>
        <p:spPr>
          <a:xfrm>
            <a:off x="92457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0B526726-03C3-4A7C-8B86-9871E927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DD09A153-05F6-4549-9E50-BF91599A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4430796-E229-43E9-BCC8-DCC6611E4B6D}"/>
              </a:ext>
            </a:extLst>
          </p:cNvPr>
          <p:cNvSpPr/>
          <p:nvPr/>
        </p:nvSpPr>
        <p:spPr bwMode="auto">
          <a:xfrm>
            <a:off x="4232650" y="3677191"/>
            <a:ext cx="2427582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EF4E22A-4992-4089-B016-D86CBA18F3AD}"/>
              </a:ext>
            </a:extLst>
          </p:cNvPr>
          <p:cNvSpPr/>
          <p:nvPr/>
        </p:nvSpPr>
        <p:spPr>
          <a:xfrm>
            <a:off x="4260459" y="3655558"/>
            <a:ext cx="250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0D6EB3C-08FB-4379-8410-EC2BB63DB503}"/>
              </a:ext>
            </a:extLst>
          </p:cNvPr>
          <p:cNvSpPr/>
          <p:nvPr/>
        </p:nvSpPr>
        <p:spPr bwMode="auto">
          <a:xfrm>
            <a:off x="423265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E71589F-737A-4E7E-9139-C9E80CC389D9}"/>
              </a:ext>
            </a:extLst>
          </p:cNvPr>
          <p:cNvSpPr/>
          <p:nvPr/>
        </p:nvSpPr>
        <p:spPr>
          <a:xfrm>
            <a:off x="483871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8708308-C025-421D-952A-E2E09ABEC2FB}"/>
              </a:ext>
            </a:extLst>
          </p:cNvPr>
          <p:cNvSpPr/>
          <p:nvPr/>
        </p:nvSpPr>
        <p:spPr>
          <a:xfrm>
            <a:off x="423265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F638832-9635-4005-B69C-3990D9010044}"/>
              </a:ext>
            </a:extLst>
          </p:cNvPr>
          <p:cNvGrpSpPr/>
          <p:nvPr/>
        </p:nvGrpSpPr>
        <p:grpSpPr>
          <a:xfrm flipV="1">
            <a:off x="2748166" y="5331386"/>
            <a:ext cx="1117171" cy="179599"/>
            <a:chOff x="319554" y="1245924"/>
            <a:chExt cx="2636592" cy="423864"/>
          </a:xfrm>
        </p:grpSpPr>
        <p:pic>
          <p:nvPicPr>
            <p:cNvPr id="78" name="Picture 11">
              <a:extLst>
                <a:ext uri="{FF2B5EF4-FFF2-40B4-BE49-F238E27FC236}">
                  <a16:creationId xmlns:a16="http://schemas.microsoft.com/office/drawing/2014/main" xmlns="" id="{07ADC259-BF1E-472E-8B92-C45D29CE7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72059D26-A97E-4D33-96AC-E6B851C97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036C7916-865B-4E4B-B465-4A03726F8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:a16="http://schemas.microsoft.com/office/drawing/2014/main" xmlns="" id="{258760B8-F963-4140-B95D-D6B69161E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EF7C891-D64E-42FD-8F7A-6BC666CAA044}"/>
              </a:ext>
            </a:extLst>
          </p:cNvPr>
          <p:cNvSpPr/>
          <p:nvPr/>
        </p:nvSpPr>
        <p:spPr>
          <a:xfrm>
            <a:off x="2485220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6FFCDB20-FDB5-437A-A339-E927D28BDA1C}"/>
              </a:ext>
            </a:extLst>
          </p:cNvPr>
          <p:cNvSpPr/>
          <p:nvPr/>
        </p:nvSpPr>
        <p:spPr>
          <a:xfrm>
            <a:off x="437473" y="2340032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5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97D79D-BB17-45C8-98B9-2189706E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26" y="1886448"/>
            <a:ext cx="1686094" cy="182660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70~71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텍스트는 직접 삽입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개로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정다각형의 둘레를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1597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137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789818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06584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78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0636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34560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34342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19448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1944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86E4B15-82D0-465E-9CE4-142364450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39BE86DE-78C9-41E3-BB72-16793CF7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9F599C6-25AE-46C5-B87E-58886BBF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A82A101-748C-4E57-87B1-2C71F653949C}"/>
              </a:ext>
            </a:extLst>
          </p:cNvPr>
          <p:cNvSpPr/>
          <p:nvPr/>
        </p:nvSpPr>
        <p:spPr bwMode="auto">
          <a:xfrm>
            <a:off x="924569" y="3677191"/>
            <a:ext cx="2382183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54499B5-B83E-48A5-855C-0A1E3A10DA4A}"/>
              </a:ext>
            </a:extLst>
          </p:cNvPr>
          <p:cNvSpPr/>
          <p:nvPr/>
        </p:nvSpPr>
        <p:spPr>
          <a:xfrm>
            <a:off x="952379" y="3655558"/>
            <a:ext cx="2270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0C64C3-E48B-4884-B655-EDAB58C57A0F}"/>
              </a:ext>
            </a:extLst>
          </p:cNvPr>
          <p:cNvSpPr/>
          <p:nvPr/>
        </p:nvSpPr>
        <p:spPr bwMode="auto">
          <a:xfrm>
            <a:off x="92457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7DE3E4-58B1-4705-8FA6-E81494F49FD1}"/>
              </a:ext>
            </a:extLst>
          </p:cNvPr>
          <p:cNvSpPr/>
          <p:nvPr/>
        </p:nvSpPr>
        <p:spPr>
          <a:xfrm>
            <a:off x="153063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3530BC2-C956-4744-96E2-17854DABF8B0}"/>
              </a:ext>
            </a:extLst>
          </p:cNvPr>
          <p:cNvSpPr/>
          <p:nvPr/>
        </p:nvSpPr>
        <p:spPr>
          <a:xfrm>
            <a:off x="92457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0B526726-03C3-4A7C-8B86-9871E927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DD09A153-05F6-4549-9E50-BF91599A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4430796-E229-43E9-BCC8-DCC6611E4B6D}"/>
              </a:ext>
            </a:extLst>
          </p:cNvPr>
          <p:cNvSpPr/>
          <p:nvPr/>
        </p:nvSpPr>
        <p:spPr bwMode="auto">
          <a:xfrm>
            <a:off x="4232649" y="3677191"/>
            <a:ext cx="2382183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EF4E22A-4992-4089-B016-D86CBA18F3AD}"/>
              </a:ext>
            </a:extLst>
          </p:cNvPr>
          <p:cNvSpPr/>
          <p:nvPr/>
        </p:nvSpPr>
        <p:spPr>
          <a:xfrm>
            <a:off x="4260459" y="3655558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0D6EB3C-08FB-4379-8410-EC2BB63DB503}"/>
              </a:ext>
            </a:extLst>
          </p:cNvPr>
          <p:cNvSpPr/>
          <p:nvPr/>
        </p:nvSpPr>
        <p:spPr bwMode="auto">
          <a:xfrm>
            <a:off x="423265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E71589F-737A-4E7E-9139-C9E80CC389D9}"/>
              </a:ext>
            </a:extLst>
          </p:cNvPr>
          <p:cNvSpPr/>
          <p:nvPr/>
        </p:nvSpPr>
        <p:spPr>
          <a:xfrm>
            <a:off x="483871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8708308-C025-421D-952A-E2E09ABEC2FB}"/>
              </a:ext>
            </a:extLst>
          </p:cNvPr>
          <p:cNvSpPr/>
          <p:nvPr/>
        </p:nvSpPr>
        <p:spPr>
          <a:xfrm>
            <a:off x="423265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EF7C891-D64E-42FD-8F7A-6BC666CAA044}"/>
              </a:ext>
            </a:extLst>
          </p:cNvPr>
          <p:cNvSpPr/>
          <p:nvPr/>
        </p:nvSpPr>
        <p:spPr>
          <a:xfrm>
            <a:off x="2485220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6FFCDB20-FDB5-437A-A339-E927D28BDA1C}"/>
              </a:ext>
            </a:extLst>
          </p:cNvPr>
          <p:cNvSpPr/>
          <p:nvPr/>
        </p:nvSpPr>
        <p:spPr>
          <a:xfrm>
            <a:off x="437473" y="2340032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1B52497-22D1-4514-9008-1D72931716E1}"/>
              </a:ext>
            </a:extLst>
          </p:cNvPr>
          <p:cNvGrpSpPr/>
          <p:nvPr/>
        </p:nvGrpSpPr>
        <p:grpSpPr>
          <a:xfrm flipV="1">
            <a:off x="2748166" y="5331386"/>
            <a:ext cx="1117171" cy="183634"/>
            <a:chOff x="290979" y="2009759"/>
            <a:chExt cx="2665167" cy="433388"/>
          </a:xfrm>
        </p:grpSpPr>
        <p:pic>
          <p:nvPicPr>
            <p:cNvPr id="51" name="Picture 15">
              <a:extLst>
                <a:ext uri="{FF2B5EF4-FFF2-40B4-BE49-F238E27FC236}">
                  <a16:creationId xmlns:a16="http://schemas.microsoft.com/office/drawing/2014/main" xmlns="" id="{D4390467-FAB7-49ED-86DF-73352E4EC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8DD7A702-6620-47E4-89B9-6A37C772D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xmlns="" id="{DCF8F346-CF73-4B56-8336-19B4ABE55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6">
              <a:extLst>
                <a:ext uri="{FF2B5EF4-FFF2-40B4-BE49-F238E27FC236}">
                  <a16:creationId xmlns:a16="http://schemas.microsoft.com/office/drawing/2014/main" xmlns="" id="{94EF4928-D354-48F9-844B-891B344AC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E206F01-44B9-4A1A-B016-2949AB67F0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1769" y="1948625"/>
            <a:ext cx="1902060" cy="16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26B768-7799-4709-BD59-810FE56C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22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3777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4F7633D-CE4D-449A-A4BC-DDBDA91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00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078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4F7633D-CE4D-449A-A4BC-DDBDA91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정다각형의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33F0B7B-CE5C-4A9E-9FBC-0390D5466E50}"/>
              </a:ext>
            </a:extLst>
          </p:cNvPr>
          <p:cNvGrpSpPr/>
          <p:nvPr/>
        </p:nvGrpSpPr>
        <p:grpSpPr>
          <a:xfrm>
            <a:off x="170205" y="2991951"/>
            <a:ext cx="6667165" cy="1771839"/>
            <a:chOff x="289983" y="2961956"/>
            <a:chExt cx="6667165" cy="17718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5CB2CC88-0351-41A8-A694-8DB23DF20778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xmlns="" id="{78E499E0-44CF-44D8-8EDB-81B4C880FE82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xmlns="" id="{C64026E2-F904-4960-B6F0-757373A71F89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xmlns="" id="{DB50C8DB-AF27-401F-9FFE-D5ED3B09C0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29BC758-C22E-4AE9-B5E5-689353912772}"/>
                </a:ext>
              </a:extLst>
            </p:cNvPr>
            <p:cNvSpPr txBox="1"/>
            <p:nvPr/>
          </p:nvSpPr>
          <p:spPr>
            <a:xfrm>
              <a:off x="498597" y="3392094"/>
              <a:ext cx="63534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정오각형의 둘레가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변의 길이를 구하려면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나누어야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변의 길이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30÷5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(㎝)</a:t>
              </a:r>
            </a:p>
            <a:p>
              <a:pPr marL="342900" indent="-342900">
                <a:buFontTx/>
                <a:buAutoNum type="arabicParenBoth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정육각형의 둘레가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변의 길이를 구하려면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나누어야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변의 길이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30÷6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(㎝)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8F195085-C574-494F-9CBD-4E6D776B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671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4070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27698</TotalTime>
  <Words>758</Words>
  <Application>Microsoft Office PowerPoint</Application>
  <PresentationFormat>화면 슬라이드 쇼(4:3)</PresentationFormat>
  <Paragraphs>248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4799</cp:revision>
  <dcterms:created xsi:type="dcterms:W3CDTF">2008-07-15T12:19:11Z</dcterms:created>
  <dcterms:modified xsi:type="dcterms:W3CDTF">2022-03-24T05:44:16Z</dcterms:modified>
</cp:coreProperties>
</file>