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7" r:id="rId2"/>
  </p:sldMasterIdLst>
  <p:notesMasterIdLst>
    <p:notesMasterId r:id="rId14"/>
  </p:notesMasterIdLst>
  <p:handoutMasterIdLst>
    <p:handoutMasterId r:id="rId15"/>
  </p:handoutMasterIdLst>
  <p:sldIdLst>
    <p:sldId id="792" r:id="rId3"/>
    <p:sldId id="793" r:id="rId4"/>
    <p:sldId id="922" r:id="rId5"/>
    <p:sldId id="926" r:id="rId6"/>
    <p:sldId id="927" r:id="rId7"/>
    <p:sldId id="918" r:id="rId8"/>
    <p:sldId id="931" r:id="rId9"/>
    <p:sldId id="919" r:id="rId10"/>
    <p:sldId id="928" r:id="rId11"/>
    <p:sldId id="929" r:id="rId12"/>
    <p:sldId id="930" r:id="rId1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C9BEE0"/>
    <a:srgbClr val="77933C"/>
    <a:srgbClr val="C3D69B"/>
    <a:srgbClr val="FBCE8A"/>
    <a:srgbClr val="CFE593"/>
    <a:srgbClr val="6EBC4C"/>
    <a:srgbClr val="F4F4F4"/>
    <a:srgbClr val="FFFBF5"/>
    <a:srgbClr val="117D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744" autoAdjust="0"/>
  </p:normalViewPr>
  <p:slideViewPr>
    <p:cSldViewPr>
      <p:cViewPr>
        <p:scale>
          <a:sx n="100" d="100"/>
          <a:sy n="100" d="100"/>
        </p:scale>
        <p:origin x="-96" y="-240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70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968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0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94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5.pn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9.png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279859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1608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11318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03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사각형의 둘레를 구해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suhi_0501_06_0003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47A4A48-785B-4A6D-B94D-87558B09C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0" y="784188"/>
            <a:ext cx="6906719" cy="4326871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674182"/>
              </p:ext>
            </p:extLst>
          </p:nvPr>
        </p:nvGraphicFramePr>
        <p:xfrm>
          <a:off x="7012749" y="690525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00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 표시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/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처음부터 나타나지 않음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정답 칸 클릭 시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6370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suhi_0501_06_0003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사각형의 둘레를 구해 볼까요</a:t>
            </a:r>
          </a:p>
        </p:txBody>
      </p:sp>
      <p:pic>
        <p:nvPicPr>
          <p:cNvPr id="15" name="Picture 13">
            <a:extLst>
              <a:ext uri="{FF2B5EF4-FFF2-40B4-BE49-F238E27FC236}">
                <a16:creationId xmlns:a16="http://schemas.microsoft.com/office/drawing/2014/main" xmlns="" id="{8CFD3810-ACA4-4A4B-8097-CA5698D3A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DCF554D-80F7-4ECD-BC95-8481943D6B91}"/>
              </a:ext>
            </a:extLst>
          </p:cNvPr>
          <p:cNvSpPr/>
          <p:nvPr/>
        </p:nvSpPr>
        <p:spPr>
          <a:xfrm>
            <a:off x="4739582" y="4788046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A8595338-ABE1-4DEE-931B-A9859E9CFAA7}"/>
              </a:ext>
            </a:extLst>
          </p:cNvPr>
          <p:cNvSpPr/>
          <p:nvPr/>
        </p:nvSpPr>
        <p:spPr>
          <a:xfrm>
            <a:off x="4687600" y="46785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5846A5F4-E476-42A9-8EC6-250EB0A83D22}"/>
              </a:ext>
            </a:extLst>
          </p:cNvPr>
          <p:cNvSpPr/>
          <p:nvPr/>
        </p:nvSpPr>
        <p:spPr>
          <a:xfrm>
            <a:off x="152026" y="1826594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318E63D8-11B5-44D9-AB2F-E0828D151971}"/>
              </a:ext>
            </a:extLst>
          </p:cNvPr>
          <p:cNvSpPr/>
          <p:nvPr/>
        </p:nvSpPr>
        <p:spPr>
          <a:xfrm>
            <a:off x="40824" y="18537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E209E16D-E671-4066-8FD3-5F032AAC63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0" y="1974978"/>
            <a:ext cx="367446" cy="309429"/>
          </a:xfrm>
          <a:prstGeom prst="rect">
            <a:avLst/>
          </a:prstGeom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D49C80CF-EE59-4543-8AC1-FE8D26DE7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96" y="2891501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F582676E-57BE-4A2F-BD03-DEF527FB05CE}"/>
              </a:ext>
            </a:extLst>
          </p:cNvPr>
          <p:cNvSpPr/>
          <p:nvPr/>
        </p:nvSpPr>
        <p:spPr>
          <a:xfrm>
            <a:off x="1112923" y="2864395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06D22B40-19EF-4BC8-9A3B-FDC994B2DB6B}"/>
              </a:ext>
            </a:extLst>
          </p:cNvPr>
          <p:cNvSpPr/>
          <p:nvPr/>
        </p:nvSpPr>
        <p:spPr>
          <a:xfrm>
            <a:off x="1001721" y="289150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566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FB779DCA-615C-4F65-AA90-AFC713DAF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0" y="784188"/>
            <a:ext cx="6906719" cy="4326871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152026" y="1484811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suhi_0501_06_0003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사각형의 둘레를 구해 볼까요</a:t>
            </a:r>
          </a:p>
        </p:txBody>
      </p:sp>
      <p:pic>
        <p:nvPicPr>
          <p:cNvPr id="15" name="Picture 13">
            <a:extLst>
              <a:ext uri="{FF2B5EF4-FFF2-40B4-BE49-F238E27FC236}">
                <a16:creationId xmlns:a16="http://schemas.microsoft.com/office/drawing/2014/main" xmlns="" id="{8CFD3810-ACA4-4A4B-8097-CA5698D3A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DCF554D-80F7-4ECD-BC95-8481943D6B91}"/>
              </a:ext>
            </a:extLst>
          </p:cNvPr>
          <p:cNvSpPr/>
          <p:nvPr/>
        </p:nvSpPr>
        <p:spPr>
          <a:xfrm>
            <a:off x="4739582" y="4788046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5846A5F4-E476-42A9-8EC6-250EB0A83D22}"/>
              </a:ext>
            </a:extLst>
          </p:cNvPr>
          <p:cNvSpPr/>
          <p:nvPr/>
        </p:nvSpPr>
        <p:spPr>
          <a:xfrm>
            <a:off x="152026" y="1826594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E209E16D-E671-4066-8FD3-5F032AAC63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0" y="1974978"/>
            <a:ext cx="367446" cy="309429"/>
          </a:xfrm>
          <a:prstGeom prst="rect">
            <a:avLst/>
          </a:prstGeom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xmlns="" id="{D769211D-563F-4D6C-AABD-A042ED046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2" y="2882713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DBBDB562-BC90-42C4-AFC3-1F907B052695}"/>
              </a:ext>
            </a:extLst>
          </p:cNvPr>
          <p:cNvGrpSpPr/>
          <p:nvPr/>
        </p:nvGrpSpPr>
        <p:grpSpPr>
          <a:xfrm>
            <a:off x="551633" y="2438178"/>
            <a:ext cx="6124084" cy="2325612"/>
            <a:chOff x="671411" y="2408183"/>
            <a:chExt cx="6124084" cy="2325612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DAF0BCD5-55CA-481F-9915-ED1FCE3C1BCC}"/>
                </a:ext>
              </a:extLst>
            </p:cNvPr>
            <p:cNvGrpSpPr/>
            <p:nvPr/>
          </p:nvGrpSpPr>
          <p:grpSpPr>
            <a:xfrm>
              <a:off x="671411" y="2408183"/>
              <a:ext cx="6072596" cy="2325612"/>
              <a:chOff x="574173" y="2623642"/>
              <a:chExt cx="6072596" cy="2325612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xmlns="" id="{6E1DCB28-ACBE-49A3-920C-110AEE8BDB29}"/>
                  </a:ext>
                </a:extLst>
              </p:cNvPr>
              <p:cNvSpPr/>
              <p:nvPr/>
            </p:nvSpPr>
            <p:spPr>
              <a:xfrm>
                <a:off x="574173" y="2928138"/>
                <a:ext cx="6072596" cy="183301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각 삼각형 22">
                <a:extLst>
                  <a:ext uri="{FF2B5EF4-FFF2-40B4-BE49-F238E27FC236}">
                    <a16:creationId xmlns:a16="http://schemas.microsoft.com/office/drawing/2014/main" xmlns="" id="{C50F9464-3557-4DB7-AE0B-9974DF179275}"/>
                  </a:ext>
                </a:extLst>
              </p:cNvPr>
              <p:cNvSpPr/>
              <p:nvPr/>
            </p:nvSpPr>
            <p:spPr>
              <a:xfrm flipH="1" flipV="1">
                <a:off x="4619104" y="4761147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26" name="Picture 2">
                <a:extLst>
                  <a:ext uri="{FF2B5EF4-FFF2-40B4-BE49-F238E27FC236}">
                    <a16:creationId xmlns:a16="http://schemas.microsoft.com/office/drawing/2014/main" xmlns="" id="{911A2897-C54F-409A-9223-8355C4252D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886140" y="2623642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92F3CCB1-58A3-4FBE-BF6A-963923C32402}"/>
                </a:ext>
              </a:extLst>
            </p:cNvPr>
            <p:cNvSpPr txBox="1"/>
            <p:nvPr/>
          </p:nvSpPr>
          <p:spPr>
            <a:xfrm>
              <a:off x="946130" y="2852718"/>
              <a:ext cx="584936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직사각형의 둘레＝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가로＋세로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)×2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둘레가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 ㎝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가로＋세로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8(㎝)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첫 번째 사각형의 세로가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㎝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가로는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3(㎝)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 직사각형을 그려야 합니다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두번째 사각형의 가로는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㎝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세로가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1(㎝)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 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직사각형을 그려야 합니다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05BB16E4-48C8-4200-A353-D98E43F51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92543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35" name="Picture 2">
            <a:extLst>
              <a:ext uri="{FF2B5EF4-FFF2-40B4-BE49-F238E27FC236}">
                <a16:creationId xmlns:a16="http://schemas.microsoft.com/office/drawing/2014/main" xmlns="" id="{4B64D25A-8CAF-4DFF-BCF3-B0257FCCC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00" y="2964043"/>
            <a:ext cx="113604" cy="1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DEE2A2EC-EFC9-47AB-965C-DFDE3D919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00" y="3456951"/>
            <a:ext cx="113604" cy="1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xmlns="" id="{80352DB5-6B91-40DB-AE12-ADC84080F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00" y="3953536"/>
            <a:ext cx="113604" cy="1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45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064258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suhi_0501_06_0003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xmlns="" id="{94DE2478-601C-4B48-8B9C-CC7EE32A9CFE}"/>
              </a:ext>
            </a:extLst>
          </p:cNvPr>
          <p:cNvSpPr/>
          <p:nvPr/>
        </p:nvSpPr>
        <p:spPr>
          <a:xfrm>
            <a:off x="4219769" y="3303468"/>
            <a:ext cx="576413" cy="268029"/>
          </a:xfrm>
          <a:prstGeom prst="roundRect">
            <a:avLst/>
          </a:prstGeom>
          <a:solidFill>
            <a:srgbClr val="FBC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xmlns="" id="{CFBFBAED-3702-49C6-958C-458B5379A8AA}"/>
              </a:ext>
            </a:extLst>
          </p:cNvPr>
          <p:cNvSpPr/>
          <p:nvPr/>
        </p:nvSpPr>
        <p:spPr>
          <a:xfrm>
            <a:off x="3406688" y="3303468"/>
            <a:ext cx="576413" cy="268029"/>
          </a:xfrm>
          <a:prstGeom prst="roundRect">
            <a:avLst/>
          </a:prstGeom>
          <a:solidFill>
            <a:srgbClr val="FBC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AF3370BE-8B10-4A7B-A28E-BD38F8E19AE5}"/>
              </a:ext>
            </a:extLst>
          </p:cNvPr>
          <p:cNvSpPr/>
          <p:nvPr/>
        </p:nvSpPr>
        <p:spPr>
          <a:xfrm>
            <a:off x="3098842" y="2896173"/>
            <a:ext cx="3128658" cy="1448975"/>
          </a:xfrm>
          <a:prstGeom prst="roundRect">
            <a:avLst>
              <a:gd name="adj" fmla="val 4801"/>
            </a:avLst>
          </a:prstGeom>
          <a:noFill/>
          <a:ln>
            <a:solidFill>
              <a:srgbClr val="C9B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547664" y="971146"/>
            <a:ext cx="45617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사각형의 둘레를 구해 볼까요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72~73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178607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그림은 기존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개발물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그림 그대로 사용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화살표 디자인은 수정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 칸 클릭하면 답이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버튼은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518837" y="1546522"/>
            <a:ext cx="6398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준기가 직사각형의 둘레를 구하고 있습니다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   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203E1C4D-F986-453D-A0DA-D121ACF0A81E}"/>
              </a:ext>
            </a:extLst>
          </p:cNvPr>
          <p:cNvSpPr/>
          <p:nvPr/>
        </p:nvSpPr>
        <p:spPr>
          <a:xfrm>
            <a:off x="5746861" y="5283688"/>
            <a:ext cx="239740" cy="2361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F9949818-A234-4B5B-A477-1E67CB3A3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ABFC743C-1DF1-497A-B1E1-6A9696CC6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79E54957-D830-4501-97A0-33B3CD09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suhi_0501_06_0003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F6C6764E-C09F-46A9-A88B-0D0CA6D1F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사각형의 둘레를 구해 볼까요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98B23372-8E6E-4F22-99C0-5951F7447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57006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1929C27F-C308-4A8E-84BF-171D8A2912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261403" y="1616417"/>
            <a:ext cx="252391" cy="262853"/>
          </a:xfrm>
          <a:prstGeom prst="rect">
            <a:avLst/>
          </a:prstGeom>
        </p:spPr>
      </p:pic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D8D970CB-2FCA-4E4C-9037-5C59B1FC6F62}"/>
              </a:ext>
            </a:extLst>
          </p:cNvPr>
          <p:cNvSpPr/>
          <p:nvPr/>
        </p:nvSpPr>
        <p:spPr>
          <a:xfrm>
            <a:off x="3076692" y="2866790"/>
            <a:ext cx="3172958" cy="1432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kumimoji="0" lang="ko-KR" altLang="en-US" sz="15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직사각형의 둘레는 </a:t>
            </a:r>
            <a:endParaRPr kumimoji="0" lang="en-US" altLang="ko-KR" sz="15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kumimoji="0" lang="en-US" altLang="ko-KR" sz="15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  </a:t>
            </a:r>
            <a:r>
              <a:rPr kumimoji="0" lang="ko-KR" altLang="en-US" sz="15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가로  ＋  세로  </a:t>
            </a:r>
            <a:r>
              <a:rPr kumimoji="0" lang="en-US" altLang="ko-KR" sz="15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)×2</a:t>
            </a:r>
            <a:r>
              <a:rPr kumimoji="0" lang="ko-KR" altLang="en-US" sz="15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 구할 수  </a:t>
            </a:r>
            <a:endParaRPr kumimoji="0" lang="en-US" altLang="ko-KR" sz="15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kumimoji="0" lang="ko-KR" altLang="en-US" sz="15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있으니까 이 직사각형의 둘레는 </a:t>
            </a:r>
            <a:endParaRPr kumimoji="0" lang="en-US" altLang="ko-KR" sz="15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kumimoji="0" lang="en-US" altLang="ko-KR" sz="15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     </a:t>
            </a:r>
            <a:r>
              <a:rPr kumimoji="0" lang="ko-KR" altLang="en-US" sz="15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＋     </a:t>
            </a:r>
            <a:r>
              <a:rPr kumimoji="0" lang="en-US" altLang="ko-KR" sz="15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)×2=26 (㎝)</a:t>
            </a:r>
            <a:r>
              <a:rPr kumimoji="0" lang="ko-KR" altLang="en-US" sz="15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야</a:t>
            </a:r>
            <a:r>
              <a:rPr kumimoji="0" lang="en-US" altLang="ko-KR" sz="15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5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6" name="Picture 12">
            <a:extLst>
              <a:ext uri="{FF2B5EF4-FFF2-40B4-BE49-F238E27FC236}">
                <a16:creationId xmlns:a16="http://schemas.microsoft.com/office/drawing/2014/main" xmlns="" id="{6C7FDBD7-8C4A-43C4-B5FC-1E0319F24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960" y="3996200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3BD54FA5-B7DD-4E2E-AFB0-574D880058DF}"/>
              </a:ext>
            </a:extLst>
          </p:cNvPr>
          <p:cNvSpPr/>
          <p:nvPr/>
        </p:nvSpPr>
        <p:spPr>
          <a:xfrm>
            <a:off x="3724586" y="3955445"/>
            <a:ext cx="232047" cy="26285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>
              <a:defRPr/>
            </a:pPr>
            <a:r>
              <a:rPr lang="en-US" altLang="ko-KR" sz="17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7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8" name="그림 127">
            <a:extLst>
              <a:ext uri="{FF2B5EF4-FFF2-40B4-BE49-F238E27FC236}">
                <a16:creationId xmlns:a16="http://schemas.microsoft.com/office/drawing/2014/main" xmlns="" id="{2ADD30E5-CF11-4A14-918C-EE8CE17CF1E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287" y="4200049"/>
            <a:ext cx="162786" cy="162786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5DF85024-0D16-4D42-A9BD-EC091FA81C4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231" y="4011329"/>
            <a:ext cx="582989" cy="569799"/>
          </a:xfrm>
          <a:prstGeom prst="rect">
            <a:avLst/>
          </a:prstGeom>
        </p:spPr>
      </p:pic>
      <p:pic>
        <p:nvPicPr>
          <p:cNvPr id="54" name="Picture 12">
            <a:extLst>
              <a:ext uri="{FF2B5EF4-FFF2-40B4-BE49-F238E27FC236}">
                <a16:creationId xmlns:a16="http://schemas.microsoft.com/office/drawing/2014/main" xmlns="" id="{9FEBE004-A073-4BE2-B0DB-696F5565E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117" y="3996200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BD5E9FBD-0412-45F1-82AB-CE9FBCE92A5C}"/>
              </a:ext>
            </a:extLst>
          </p:cNvPr>
          <p:cNvSpPr/>
          <p:nvPr/>
        </p:nvSpPr>
        <p:spPr>
          <a:xfrm>
            <a:off x="4207743" y="3955445"/>
            <a:ext cx="232047" cy="26285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>
              <a:defRPr/>
            </a:pPr>
            <a:r>
              <a:rPr lang="en-US" altLang="ko-KR" sz="17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7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056CE249-56B2-460F-B3A5-530B2B610F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444" y="4200049"/>
            <a:ext cx="162786" cy="16278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E1FD4B6-0989-4EB7-9E19-49B353894C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843" y="2652803"/>
            <a:ext cx="2271624" cy="1788497"/>
          </a:xfrm>
          <a:prstGeom prst="rect">
            <a:avLst/>
          </a:prstGeom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8B8A80F7-D5A1-4CE8-B368-3C4AF6E16835}"/>
              </a:ext>
            </a:extLst>
          </p:cNvPr>
          <p:cNvSpPr/>
          <p:nvPr/>
        </p:nvSpPr>
        <p:spPr>
          <a:xfrm>
            <a:off x="652612" y="2969652"/>
            <a:ext cx="239740" cy="2361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A6FE4FF-4DEB-4C90-BA89-54677162CC50}"/>
              </a:ext>
            </a:extLst>
          </p:cNvPr>
          <p:cNvGrpSpPr/>
          <p:nvPr/>
        </p:nvGrpSpPr>
        <p:grpSpPr>
          <a:xfrm>
            <a:off x="5214630" y="1219577"/>
            <a:ext cx="1614852" cy="261610"/>
            <a:chOff x="5214630" y="1219577"/>
            <a:chExt cx="1614852" cy="261610"/>
          </a:xfrm>
        </p:grpSpPr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xmlns="" id="{BB5AB905-1638-423C-B406-2FDBA95814B1}"/>
                </a:ext>
              </a:extLst>
            </p:cNvPr>
            <p:cNvSpPr/>
            <p:nvPr/>
          </p:nvSpPr>
          <p:spPr>
            <a:xfrm>
              <a:off x="5216809" y="1225416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xmlns="" id="{F5CB59DA-E7F3-4DB2-8AE8-69CEAA587E3B}"/>
                </a:ext>
              </a:extLst>
            </p:cNvPr>
            <p:cNvSpPr/>
            <p:nvPr/>
          </p:nvSpPr>
          <p:spPr>
            <a:xfrm>
              <a:off x="5490654" y="122541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xmlns="" id="{2123AC4C-F5CA-4F57-B981-F4563E03F68A}"/>
                </a:ext>
              </a:extLst>
            </p:cNvPr>
            <p:cNvSpPr/>
            <p:nvPr/>
          </p:nvSpPr>
          <p:spPr>
            <a:xfrm>
              <a:off x="5766678" y="122541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xmlns="" id="{49311A22-6DEC-4D6D-9E6A-EE7159A069F9}"/>
                </a:ext>
              </a:extLst>
            </p:cNvPr>
            <p:cNvSpPr/>
            <p:nvPr/>
          </p:nvSpPr>
          <p:spPr>
            <a:xfrm>
              <a:off x="6042702" y="122541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xmlns="" id="{25296CE8-68BD-4E12-8AB6-B14229CDC1C0}"/>
                </a:ext>
              </a:extLst>
            </p:cNvPr>
            <p:cNvSpPr/>
            <p:nvPr/>
          </p:nvSpPr>
          <p:spPr>
            <a:xfrm>
              <a:off x="6318726" y="122541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02603A76-8877-480F-9050-6F0A3B47789E}"/>
                </a:ext>
              </a:extLst>
            </p:cNvPr>
            <p:cNvSpPr txBox="1"/>
            <p:nvPr/>
          </p:nvSpPr>
          <p:spPr>
            <a:xfrm>
              <a:off x="5214630" y="121957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805A7EAD-2C21-44D7-BD0E-AD800A6B9081}"/>
                </a:ext>
              </a:extLst>
            </p:cNvPr>
            <p:cNvSpPr txBox="1"/>
            <p:nvPr/>
          </p:nvSpPr>
          <p:spPr>
            <a:xfrm>
              <a:off x="5490654" y="121957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5AC13511-9DC0-4B72-A8F5-E4DC5DD68275}"/>
                </a:ext>
              </a:extLst>
            </p:cNvPr>
            <p:cNvSpPr txBox="1"/>
            <p:nvPr/>
          </p:nvSpPr>
          <p:spPr>
            <a:xfrm>
              <a:off x="5764499" y="121957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AB94CA85-4F48-4221-B75A-F71AFBA31E2D}"/>
                </a:ext>
              </a:extLst>
            </p:cNvPr>
            <p:cNvSpPr txBox="1"/>
            <p:nvPr/>
          </p:nvSpPr>
          <p:spPr>
            <a:xfrm>
              <a:off x="6042701" y="121957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24F8B209-B481-4A70-B8C3-D03AEC7C71E4}"/>
                </a:ext>
              </a:extLst>
            </p:cNvPr>
            <p:cNvSpPr txBox="1"/>
            <p:nvPr/>
          </p:nvSpPr>
          <p:spPr>
            <a:xfrm>
              <a:off x="6318724" y="121957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:a16="http://schemas.microsoft.com/office/drawing/2014/main" xmlns="" id="{0A173C07-B9AE-4C02-AEF5-7003B67163CD}"/>
                </a:ext>
              </a:extLst>
            </p:cNvPr>
            <p:cNvSpPr/>
            <p:nvPr/>
          </p:nvSpPr>
          <p:spPr>
            <a:xfrm>
              <a:off x="6588225" y="122773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0C1CC9D7-ADAD-4ADC-A448-54276394A154}"/>
                </a:ext>
              </a:extLst>
            </p:cNvPr>
            <p:cNvSpPr txBox="1"/>
            <p:nvPr/>
          </p:nvSpPr>
          <p:spPr>
            <a:xfrm>
              <a:off x="6588224" y="121957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709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45617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사각형의 둘레를 구해 볼까요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72~73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743598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그림은 기존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개발물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그림 그대로 사용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화살표 디자인은 수정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 칸 클릭하면 답이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버튼은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518837" y="1546522"/>
            <a:ext cx="6398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평행사변형의 둘레를 구해 보세요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203E1C4D-F986-453D-A0DA-D121ACF0A81E}"/>
              </a:ext>
            </a:extLst>
          </p:cNvPr>
          <p:cNvSpPr/>
          <p:nvPr/>
        </p:nvSpPr>
        <p:spPr>
          <a:xfrm>
            <a:off x="5746861" y="5283688"/>
            <a:ext cx="239740" cy="2361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F9949818-A234-4B5B-A477-1E67CB3A3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ABFC743C-1DF1-497A-B1E1-6A9696CC6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79E54957-D830-4501-97A0-33B3CD09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suhi_0501_06_0003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F6C6764E-C09F-46A9-A88B-0D0CA6D1F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사각형의 둘레를 구해 볼까요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186E4B15-82D0-465E-9CE4-142364450B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33035"/>
          </a:xfrm>
          <a:prstGeom prst="rect">
            <a:avLst/>
          </a:prstGeom>
        </p:spPr>
      </p:pic>
      <p:pic>
        <p:nvPicPr>
          <p:cNvPr id="54" name="Picture 3">
            <a:extLst>
              <a:ext uri="{FF2B5EF4-FFF2-40B4-BE49-F238E27FC236}">
                <a16:creationId xmlns:a16="http://schemas.microsoft.com/office/drawing/2014/main" xmlns="" id="{39BE86DE-78C9-41E3-BB72-16793CF71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83" y="3667763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4">
            <a:extLst>
              <a:ext uri="{FF2B5EF4-FFF2-40B4-BE49-F238E27FC236}">
                <a16:creationId xmlns:a16="http://schemas.microsoft.com/office/drawing/2014/main" xmlns="" id="{29F599C6-25AE-46C5-B87E-58886BBF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18" y="4664561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0A82A101-748C-4E57-87B1-2C71F653949C}"/>
              </a:ext>
            </a:extLst>
          </p:cNvPr>
          <p:cNvSpPr/>
          <p:nvPr/>
        </p:nvSpPr>
        <p:spPr bwMode="auto">
          <a:xfrm>
            <a:off x="924570" y="3677191"/>
            <a:ext cx="2216230" cy="646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54499B5-B83E-48A5-855C-0A1E3A10DA4A}"/>
              </a:ext>
            </a:extLst>
          </p:cNvPr>
          <p:cNvSpPr/>
          <p:nvPr/>
        </p:nvSpPr>
        <p:spPr>
          <a:xfrm>
            <a:off x="952379" y="3655558"/>
            <a:ext cx="21884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(9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2)×2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</a:t>
            </a:r>
            <a:endParaRPr lang="en-US" altLang="ko-KR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A90C64C3-E48B-4884-B655-EDAB58C57A0F}"/>
              </a:ext>
            </a:extLst>
          </p:cNvPr>
          <p:cNvSpPr/>
          <p:nvPr/>
        </p:nvSpPr>
        <p:spPr bwMode="auto">
          <a:xfrm>
            <a:off x="924570" y="4666535"/>
            <a:ext cx="611583" cy="3905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E37DE3E4-58B1-4705-8FA6-E81494F49FD1}"/>
              </a:ext>
            </a:extLst>
          </p:cNvPr>
          <p:cNvSpPr/>
          <p:nvPr/>
        </p:nvSpPr>
        <p:spPr>
          <a:xfrm>
            <a:off x="1530639" y="4676141"/>
            <a:ext cx="424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㎝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83530BC2-C956-4744-96E2-17854DABF8B0}"/>
              </a:ext>
            </a:extLst>
          </p:cNvPr>
          <p:cNvSpPr/>
          <p:nvPr/>
        </p:nvSpPr>
        <p:spPr>
          <a:xfrm>
            <a:off x="924571" y="4680956"/>
            <a:ext cx="606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3">
            <a:extLst>
              <a:ext uri="{FF2B5EF4-FFF2-40B4-BE49-F238E27FC236}">
                <a16:creationId xmlns:a16="http://schemas.microsoft.com/office/drawing/2014/main" xmlns="" id="{0B526726-03C3-4A7C-8B86-9871E927D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63" y="3667763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4">
            <a:extLst>
              <a:ext uri="{FF2B5EF4-FFF2-40B4-BE49-F238E27FC236}">
                <a16:creationId xmlns:a16="http://schemas.microsoft.com/office/drawing/2014/main" xmlns="" id="{DD09A153-05F6-4549-9E50-BF91599AC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498" y="4664561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D4430796-E229-43E9-BCC8-DCC6611E4B6D}"/>
              </a:ext>
            </a:extLst>
          </p:cNvPr>
          <p:cNvSpPr/>
          <p:nvPr/>
        </p:nvSpPr>
        <p:spPr bwMode="auto">
          <a:xfrm>
            <a:off x="4232650" y="3677191"/>
            <a:ext cx="2427582" cy="646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2EF4E22A-4992-4089-B016-D86CBA18F3AD}"/>
              </a:ext>
            </a:extLst>
          </p:cNvPr>
          <p:cNvSpPr/>
          <p:nvPr/>
        </p:nvSpPr>
        <p:spPr>
          <a:xfrm>
            <a:off x="4260459" y="3655558"/>
            <a:ext cx="25077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(6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13)×2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</a:t>
            </a:r>
            <a:endParaRPr lang="en-US" altLang="ko-KR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60D6EB3C-08FB-4379-8410-EC2BB63DB503}"/>
              </a:ext>
            </a:extLst>
          </p:cNvPr>
          <p:cNvSpPr/>
          <p:nvPr/>
        </p:nvSpPr>
        <p:spPr bwMode="auto">
          <a:xfrm>
            <a:off x="4232650" y="4666535"/>
            <a:ext cx="611583" cy="3905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8E71589F-737A-4E7E-9139-C9E80CC389D9}"/>
              </a:ext>
            </a:extLst>
          </p:cNvPr>
          <p:cNvSpPr/>
          <p:nvPr/>
        </p:nvSpPr>
        <p:spPr>
          <a:xfrm>
            <a:off x="4838719" y="4676141"/>
            <a:ext cx="424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㎝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D8708308-C025-421D-952A-E2E09ABEC2FB}"/>
              </a:ext>
            </a:extLst>
          </p:cNvPr>
          <p:cNvSpPr/>
          <p:nvPr/>
        </p:nvSpPr>
        <p:spPr>
          <a:xfrm>
            <a:off x="4232651" y="4680956"/>
            <a:ext cx="606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xmlns="" id="{6FFCDB20-FDB5-437A-A339-E927D28BDA1C}"/>
              </a:ext>
            </a:extLst>
          </p:cNvPr>
          <p:cNvSpPr/>
          <p:nvPr/>
        </p:nvSpPr>
        <p:spPr>
          <a:xfrm>
            <a:off x="437473" y="2340032"/>
            <a:ext cx="239740" cy="2361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7B62874-BFCA-4086-899F-244105FE40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717" y="2368663"/>
            <a:ext cx="2570067" cy="8284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8DF44DC-C088-4D9C-84D6-582F581230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4877" y="1794394"/>
            <a:ext cx="1652186" cy="1788691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9F515121-F504-4300-A82D-5740AEAF3FF2}"/>
              </a:ext>
            </a:extLst>
          </p:cNvPr>
          <p:cNvGrpSpPr/>
          <p:nvPr/>
        </p:nvGrpSpPr>
        <p:grpSpPr>
          <a:xfrm>
            <a:off x="5214630" y="1219577"/>
            <a:ext cx="1614852" cy="267885"/>
            <a:chOff x="1052964" y="2735342"/>
            <a:chExt cx="1614852" cy="267885"/>
          </a:xfrm>
        </p:grpSpPr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xmlns="" id="{983C6E6A-9BC6-47C2-9AE8-2A8DEB718F92}"/>
                </a:ext>
              </a:extLst>
            </p:cNvPr>
            <p:cNvSpPr/>
            <p:nvPr/>
          </p:nvSpPr>
          <p:spPr>
            <a:xfrm>
              <a:off x="1055143" y="2746075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xmlns="" id="{036826E1-D1CA-45AD-A189-3C6B603B3E66}"/>
                </a:ext>
              </a:extLst>
            </p:cNvPr>
            <p:cNvSpPr/>
            <p:nvPr/>
          </p:nvSpPr>
          <p:spPr>
            <a:xfrm>
              <a:off x="1328988" y="2746075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xmlns="" id="{6C23E935-DC5E-4F08-84DC-876B2C2C58B7}"/>
                </a:ext>
              </a:extLst>
            </p:cNvPr>
            <p:cNvSpPr/>
            <p:nvPr/>
          </p:nvSpPr>
          <p:spPr>
            <a:xfrm>
              <a:off x="1605012" y="274607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xmlns="" id="{AA0DC43F-D01B-446D-9265-6E50E3B3B1E5}"/>
                </a:ext>
              </a:extLst>
            </p:cNvPr>
            <p:cNvSpPr/>
            <p:nvPr/>
          </p:nvSpPr>
          <p:spPr>
            <a:xfrm>
              <a:off x="1881036" y="274607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xmlns="" id="{8D9E369D-E042-4A71-A123-1AC34251B928}"/>
                </a:ext>
              </a:extLst>
            </p:cNvPr>
            <p:cNvSpPr/>
            <p:nvPr/>
          </p:nvSpPr>
          <p:spPr>
            <a:xfrm>
              <a:off x="2157060" y="274607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9940C872-01CD-4666-BD8A-E1606CE2E442}"/>
                </a:ext>
              </a:extLst>
            </p:cNvPr>
            <p:cNvSpPr txBox="1"/>
            <p:nvPr/>
          </p:nvSpPr>
          <p:spPr>
            <a:xfrm>
              <a:off x="1052964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BCFB5CEC-1612-4F9D-97F9-F98B0CB63B02}"/>
                </a:ext>
              </a:extLst>
            </p:cNvPr>
            <p:cNvSpPr txBox="1"/>
            <p:nvPr/>
          </p:nvSpPr>
          <p:spPr>
            <a:xfrm>
              <a:off x="1328988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ACC72BD5-CBBF-4F9C-9054-796F887B94BA}"/>
                </a:ext>
              </a:extLst>
            </p:cNvPr>
            <p:cNvSpPr txBox="1"/>
            <p:nvPr/>
          </p:nvSpPr>
          <p:spPr>
            <a:xfrm>
              <a:off x="1602833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4859B2F7-713D-439F-ABF4-55334F33302D}"/>
                </a:ext>
              </a:extLst>
            </p:cNvPr>
            <p:cNvSpPr txBox="1"/>
            <p:nvPr/>
          </p:nvSpPr>
          <p:spPr>
            <a:xfrm>
              <a:off x="1881035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3EE976BF-4FC3-482C-8A81-3FB1F3148428}"/>
                </a:ext>
              </a:extLst>
            </p:cNvPr>
            <p:cNvSpPr txBox="1"/>
            <p:nvPr/>
          </p:nvSpPr>
          <p:spPr>
            <a:xfrm>
              <a:off x="2157058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xmlns="" id="{D276DBA7-F742-4C54-A80F-8CB411CB0347}"/>
                </a:ext>
              </a:extLst>
            </p:cNvPr>
            <p:cNvSpPr/>
            <p:nvPr/>
          </p:nvSpPr>
          <p:spPr>
            <a:xfrm>
              <a:off x="2426559" y="274349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ABA5C73D-A260-4031-A9F3-A374825FD202}"/>
                </a:ext>
              </a:extLst>
            </p:cNvPr>
            <p:cNvSpPr txBox="1"/>
            <p:nvPr/>
          </p:nvSpPr>
          <p:spPr>
            <a:xfrm>
              <a:off x="2426558" y="2735342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4158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0CD81B0-45D5-48D9-B721-854DAD75E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066" y="1775721"/>
            <a:ext cx="1686094" cy="1916016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547664" y="971146"/>
            <a:ext cx="45617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사각형의 둘레를 구해 볼까요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72~73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64279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그림은 기존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개발물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그림 그대로 사용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화살표 디자인은 수정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 칸 클릭하면 답이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버튼은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518837" y="1546522"/>
            <a:ext cx="6398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마름모의 둘레를 구해 보세요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203E1C4D-F986-453D-A0DA-D121ACF0A81E}"/>
              </a:ext>
            </a:extLst>
          </p:cNvPr>
          <p:cNvSpPr/>
          <p:nvPr/>
        </p:nvSpPr>
        <p:spPr>
          <a:xfrm>
            <a:off x="5746861" y="5283688"/>
            <a:ext cx="239740" cy="2361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F9949818-A234-4B5B-A477-1E67CB3A3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ABFC743C-1DF1-497A-B1E1-6A9696CC6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79E54957-D830-4501-97A0-33B3CD09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suhi_0501_06_0003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F6C6764E-C09F-46A9-A88B-0D0CA6D1F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사각형의 둘레를 구해 볼까요</a:t>
            </a:r>
          </a:p>
        </p:txBody>
      </p:sp>
      <p:pic>
        <p:nvPicPr>
          <p:cNvPr id="54" name="Picture 3">
            <a:extLst>
              <a:ext uri="{FF2B5EF4-FFF2-40B4-BE49-F238E27FC236}">
                <a16:creationId xmlns:a16="http://schemas.microsoft.com/office/drawing/2014/main" xmlns="" id="{39BE86DE-78C9-41E3-BB72-16793CF71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83" y="3667763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4">
            <a:extLst>
              <a:ext uri="{FF2B5EF4-FFF2-40B4-BE49-F238E27FC236}">
                <a16:creationId xmlns:a16="http://schemas.microsoft.com/office/drawing/2014/main" xmlns="" id="{29F599C6-25AE-46C5-B87E-58886BBF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18" y="4664561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0A82A101-748C-4E57-87B1-2C71F653949C}"/>
              </a:ext>
            </a:extLst>
          </p:cNvPr>
          <p:cNvSpPr/>
          <p:nvPr/>
        </p:nvSpPr>
        <p:spPr bwMode="auto">
          <a:xfrm>
            <a:off x="924569" y="3677191"/>
            <a:ext cx="1963511" cy="646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54499B5-B83E-48A5-855C-0A1E3A10DA4A}"/>
              </a:ext>
            </a:extLst>
          </p:cNvPr>
          <p:cNvSpPr/>
          <p:nvPr/>
        </p:nvSpPr>
        <p:spPr>
          <a:xfrm>
            <a:off x="952379" y="3655558"/>
            <a:ext cx="19062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3×4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</a:t>
            </a:r>
            <a:endParaRPr lang="en-US" altLang="ko-KR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A90C64C3-E48B-4884-B655-EDAB58C57A0F}"/>
              </a:ext>
            </a:extLst>
          </p:cNvPr>
          <p:cNvSpPr/>
          <p:nvPr/>
        </p:nvSpPr>
        <p:spPr bwMode="auto">
          <a:xfrm>
            <a:off x="924570" y="4666535"/>
            <a:ext cx="611583" cy="3905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E37DE3E4-58B1-4705-8FA6-E81494F49FD1}"/>
              </a:ext>
            </a:extLst>
          </p:cNvPr>
          <p:cNvSpPr/>
          <p:nvPr/>
        </p:nvSpPr>
        <p:spPr>
          <a:xfrm>
            <a:off x="1530639" y="4676141"/>
            <a:ext cx="424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㎝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83530BC2-C956-4744-96E2-17854DABF8B0}"/>
              </a:ext>
            </a:extLst>
          </p:cNvPr>
          <p:cNvSpPr/>
          <p:nvPr/>
        </p:nvSpPr>
        <p:spPr>
          <a:xfrm>
            <a:off x="924571" y="4680956"/>
            <a:ext cx="606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3">
            <a:extLst>
              <a:ext uri="{FF2B5EF4-FFF2-40B4-BE49-F238E27FC236}">
                <a16:creationId xmlns:a16="http://schemas.microsoft.com/office/drawing/2014/main" xmlns="" id="{0B526726-03C3-4A7C-8B86-9871E927D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63" y="3667763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4">
            <a:extLst>
              <a:ext uri="{FF2B5EF4-FFF2-40B4-BE49-F238E27FC236}">
                <a16:creationId xmlns:a16="http://schemas.microsoft.com/office/drawing/2014/main" xmlns="" id="{DD09A153-05F6-4549-9E50-BF91599AC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498" y="4664561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D4430796-E229-43E9-BCC8-DCC6611E4B6D}"/>
              </a:ext>
            </a:extLst>
          </p:cNvPr>
          <p:cNvSpPr/>
          <p:nvPr/>
        </p:nvSpPr>
        <p:spPr bwMode="auto">
          <a:xfrm>
            <a:off x="4232649" y="3677191"/>
            <a:ext cx="1963511" cy="646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2EF4E22A-4992-4089-B016-D86CBA18F3AD}"/>
              </a:ext>
            </a:extLst>
          </p:cNvPr>
          <p:cNvSpPr/>
          <p:nvPr/>
        </p:nvSpPr>
        <p:spPr>
          <a:xfrm>
            <a:off x="4260459" y="3655558"/>
            <a:ext cx="19062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7×4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</a:t>
            </a:r>
            <a:endParaRPr lang="en-US" altLang="ko-KR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60D6EB3C-08FB-4379-8410-EC2BB63DB503}"/>
              </a:ext>
            </a:extLst>
          </p:cNvPr>
          <p:cNvSpPr/>
          <p:nvPr/>
        </p:nvSpPr>
        <p:spPr bwMode="auto">
          <a:xfrm>
            <a:off x="4232650" y="4666535"/>
            <a:ext cx="611583" cy="3905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8E71589F-737A-4E7E-9139-C9E80CC389D9}"/>
              </a:ext>
            </a:extLst>
          </p:cNvPr>
          <p:cNvSpPr/>
          <p:nvPr/>
        </p:nvSpPr>
        <p:spPr>
          <a:xfrm>
            <a:off x="4838719" y="4676141"/>
            <a:ext cx="424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㎝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D8708308-C025-421D-952A-E2E09ABEC2FB}"/>
              </a:ext>
            </a:extLst>
          </p:cNvPr>
          <p:cNvSpPr/>
          <p:nvPr/>
        </p:nvSpPr>
        <p:spPr>
          <a:xfrm>
            <a:off x="4232651" y="4680956"/>
            <a:ext cx="606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xmlns="" id="{6FFCDB20-FDB5-437A-A339-E927D28BDA1C}"/>
              </a:ext>
            </a:extLst>
          </p:cNvPr>
          <p:cNvSpPr/>
          <p:nvPr/>
        </p:nvSpPr>
        <p:spPr>
          <a:xfrm>
            <a:off x="437473" y="2340032"/>
            <a:ext cx="239740" cy="2361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BC346AC-D78E-4AD0-B503-EC6735D373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3102" y="2340032"/>
            <a:ext cx="1798500" cy="1113844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28F164B2-EEDF-4315-914F-7973590422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25105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04BE0AB5-618E-4DCB-B0A9-EF13AC151D74}"/>
              </a:ext>
            </a:extLst>
          </p:cNvPr>
          <p:cNvGrpSpPr/>
          <p:nvPr/>
        </p:nvGrpSpPr>
        <p:grpSpPr>
          <a:xfrm>
            <a:off x="5214630" y="1219577"/>
            <a:ext cx="1614852" cy="265481"/>
            <a:chOff x="1052964" y="3023689"/>
            <a:chExt cx="1614852" cy="265481"/>
          </a:xfrm>
        </p:grpSpPr>
        <p:sp>
          <p:nvSpPr>
            <p:cNvPr id="72" name="순서도: 대체 처리 71">
              <a:extLst>
                <a:ext uri="{FF2B5EF4-FFF2-40B4-BE49-F238E27FC236}">
                  <a16:creationId xmlns:a16="http://schemas.microsoft.com/office/drawing/2014/main" xmlns="" id="{81A78170-09CA-4545-859C-721CF3C71CC5}"/>
                </a:ext>
              </a:extLst>
            </p:cNvPr>
            <p:cNvSpPr/>
            <p:nvPr/>
          </p:nvSpPr>
          <p:spPr>
            <a:xfrm>
              <a:off x="1055143" y="303089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73" name="순서도: 대체 처리 72">
              <a:extLst>
                <a:ext uri="{FF2B5EF4-FFF2-40B4-BE49-F238E27FC236}">
                  <a16:creationId xmlns:a16="http://schemas.microsoft.com/office/drawing/2014/main" xmlns="" id="{1D0FE95C-8F51-41B3-8F65-5E86345B6BC9}"/>
                </a:ext>
              </a:extLst>
            </p:cNvPr>
            <p:cNvSpPr/>
            <p:nvPr/>
          </p:nvSpPr>
          <p:spPr>
            <a:xfrm>
              <a:off x="1328988" y="3030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74" name="순서도: 대체 처리 73">
              <a:extLst>
                <a:ext uri="{FF2B5EF4-FFF2-40B4-BE49-F238E27FC236}">
                  <a16:creationId xmlns:a16="http://schemas.microsoft.com/office/drawing/2014/main" xmlns="" id="{886F3C44-23C2-4DBE-9DA4-F399ED2DD950}"/>
                </a:ext>
              </a:extLst>
            </p:cNvPr>
            <p:cNvSpPr/>
            <p:nvPr/>
          </p:nvSpPr>
          <p:spPr>
            <a:xfrm>
              <a:off x="1605012" y="3030890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xmlns="" id="{06E02B67-57B7-495D-874A-5A405227DCB6}"/>
                </a:ext>
              </a:extLst>
            </p:cNvPr>
            <p:cNvSpPr/>
            <p:nvPr/>
          </p:nvSpPr>
          <p:spPr>
            <a:xfrm>
              <a:off x="1881036" y="3030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:a16="http://schemas.microsoft.com/office/drawing/2014/main" xmlns="" id="{397A2504-81E0-40CA-9240-D348F6FC4786}"/>
                </a:ext>
              </a:extLst>
            </p:cNvPr>
            <p:cNvSpPr/>
            <p:nvPr/>
          </p:nvSpPr>
          <p:spPr>
            <a:xfrm>
              <a:off x="2157060" y="3030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DB88DE68-4870-4BFB-8F30-D251AB62EC93}"/>
                </a:ext>
              </a:extLst>
            </p:cNvPr>
            <p:cNvSpPr txBox="1"/>
            <p:nvPr/>
          </p:nvSpPr>
          <p:spPr>
            <a:xfrm>
              <a:off x="1052964" y="302756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0D55402A-702F-4B9D-81DC-221A39639723}"/>
                </a:ext>
              </a:extLst>
            </p:cNvPr>
            <p:cNvSpPr txBox="1"/>
            <p:nvPr/>
          </p:nvSpPr>
          <p:spPr>
            <a:xfrm>
              <a:off x="1328988" y="302756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6A140675-D215-4622-8387-A6E5730E23C5}"/>
                </a:ext>
              </a:extLst>
            </p:cNvPr>
            <p:cNvSpPr txBox="1"/>
            <p:nvPr/>
          </p:nvSpPr>
          <p:spPr>
            <a:xfrm>
              <a:off x="1602833" y="3027560"/>
              <a:ext cx="241257" cy="261610"/>
            </a:xfrm>
            <a:prstGeom prst="rect">
              <a:avLst/>
            </a:prstGeom>
            <a:solidFill>
              <a:srgbClr val="77933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D6C098B9-3BFE-46D2-B6AC-62A8C045FB17}"/>
                </a:ext>
              </a:extLst>
            </p:cNvPr>
            <p:cNvSpPr txBox="1"/>
            <p:nvPr/>
          </p:nvSpPr>
          <p:spPr>
            <a:xfrm>
              <a:off x="1881035" y="302756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CD5523EB-5FF8-41E1-9EF8-F641D22E3EED}"/>
                </a:ext>
              </a:extLst>
            </p:cNvPr>
            <p:cNvSpPr txBox="1"/>
            <p:nvPr/>
          </p:nvSpPr>
          <p:spPr>
            <a:xfrm>
              <a:off x="2157058" y="302756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순서도: 대체 처리 84">
              <a:extLst>
                <a:ext uri="{FF2B5EF4-FFF2-40B4-BE49-F238E27FC236}">
                  <a16:creationId xmlns:a16="http://schemas.microsoft.com/office/drawing/2014/main" xmlns="" id="{113B370F-E941-4F68-BF6F-18F842B421FE}"/>
                </a:ext>
              </a:extLst>
            </p:cNvPr>
            <p:cNvSpPr/>
            <p:nvPr/>
          </p:nvSpPr>
          <p:spPr>
            <a:xfrm>
              <a:off x="2426559" y="303184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976BA4DD-6A6F-448E-8380-8C054D8C763E}"/>
                </a:ext>
              </a:extLst>
            </p:cNvPr>
            <p:cNvSpPr txBox="1"/>
            <p:nvPr/>
          </p:nvSpPr>
          <p:spPr>
            <a:xfrm>
              <a:off x="2426558" y="302368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727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6174898-65CA-4951-B1BC-7DF1112D0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07160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550782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6357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suhi_0501_06_0003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사각형의 둘레를 구해 볼까요</a:t>
            </a:r>
          </a:p>
        </p:txBody>
      </p:sp>
      <p:pic>
        <p:nvPicPr>
          <p:cNvPr id="19" name="Picture 13">
            <a:extLst>
              <a:ext uri="{FF2B5EF4-FFF2-40B4-BE49-F238E27FC236}">
                <a16:creationId xmlns:a16="http://schemas.microsoft.com/office/drawing/2014/main" xmlns="" id="{71B304C4-8916-4EAF-A91B-0E4FF20E9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CE86E61-20C3-4985-806F-A4CDA34495C7}"/>
              </a:ext>
            </a:extLst>
          </p:cNvPr>
          <p:cNvSpPr/>
          <p:nvPr/>
        </p:nvSpPr>
        <p:spPr>
          <a:xfrm>
            <a:off x="4739582" y="4788046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79D5C68F-C56B-4BCB-9C99-9F35DAD77184}"/>
              </a:ext>
            </a:extLst>
          </p:cNvPr>
          <p:cNvSpPr/>
          <p:nvPr/>
        </p:nvSpPr>
        <p:spPr>
          <a:xfrm>
            <a:off x="4687600" y="46785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1416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6174898-65CA-4951-B1BC-7DF1112D0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07160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suhi_0501_06_0003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사각형의 둘레를 구해 볼까요</a:t>
            </a:r>
          </a:p>
        </p:txBody>
      </p:sp>
      <p:pic>
        <p:nvPicPr>
          <p:cNvPr id="19" name="Picture 13">
            <a:extLst>
              <a:ext uri="{FF2B5EF4-FFF2-40B4-BE49-F238E27FC236}">
                <a16:creationId xmlns:a16="http://schemas.microsoft.com/office/drawing/2014/main" xmlns="" id="{71B304C4-8916-4EAF-A91B-0E4FF20E9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CE86E61-20C3-4985-806F-A4CDA34495C7}"/>
              </a:ext>
            </a:extLst>
          </p:cNvPr>
          <p:cNvSpPr/>
          <p:nvPr/>
        </p:nvSpPr>
        <p:spPr>
          <a:xfrm>
            <a:off x="4739582" y="4788046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90B5F20-B0F7-4830-B87E-5ECC25249556}"/>
              </a:ext>
            </a:extLst>
          </p:cNvPr>
          <p:cNvGrpSpPr/>
          <p:nvPr/>
        </p:nvGrpSpPr>
        <p:grpSpPr>
          <a:xfrm>
            <a:off x="367563" y="2392853"/>
            <a:ext cx="6040641" cy="2423758"/>
            <a:chOff x="443306" y="2310037"/>
            <a:chExt cx="6040641" cy="2423758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C15C2520-587C-4AEF-8B84-AF5D083998DF}"/>
                </a:ext>
              </a:extLst>
            </p:cNvPr>
            <p:cNvGrpSpPr/>
            <p:nvPr/>
          </p:nvGrpSpPr>
          <p:grpSpPr>
            <a:xfrm>
              <a:off x="443306" y="2310037"/>
              <a:ext cx="6040641" cy="2423758"/>
              <a:chOff x="346068" y="2525496"/>
              <a:chExt cx="6040641" cy="2423758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xmlns="" id="{FCAE68E2-7781-48F1-8F02-DF9542D0C6FA}"/>
                  </a:ext>
                </a:extLst>
              </p:cNvPr>
              <p:cNvSpPr/>
              <p:nvPr/>
            </p:nvSpPr>
            <p:spPr>
              <a:xfrm>
                <a:off x="346068" y="2818103"/>
                <a:ext cx="6040641" cy="194304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각 삼각형 22">
                <a:extLst>
                  <a:ext uri="{FF2B5EF4-FFF2-40B4-BE49-F238E27FC236}">
                    <a16:creationId xmlns:a16="http://schemas.microsoft.com/office/drawing/2014/main" xmlns="" id="{EC1596DF-40E4-4331-9FDC-AF90328D914E}"/>
                  </a:ext>
                </a:extLst>
              </p:cNvPr>
              <p:cNvSpPr/>
              <p:nvPr/>
            </p:nvSpPr>
            <p:spPr>
              <a:xfrm flipH="1" flipV="1">
                <a:off x="4619104" y="4761147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26" name="Picture 2">
                <a:extLst>
                  <a:ext uri="{FF2B5EF4-FFF2-40B4-BE49-F238E27FC236}">
                    <a16:creationId xmlns:a16="http://schemas.microsoft.com/office/drawing/2014/main" xmlns="" id="{ED8EF895-0EA8-48A4-9809-32BDBFF417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644536" y="2525496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DAF43A93-07BA-4D9F-9DD4-073BFA4F547E}"/>
                </a:ext>
              </a:extLst>
            </p:cNvPr>
            <p:cNvSpPr txBox="1"/>
            <p:nvPr/>
          </p:nvSpPr>
          <p:spPr>
            <a:xfrm>
              <a:off x="2366422" y="2766398"/>
              <a:ext cx="4049708" cy="15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사진의 가로와 세로의 길이를 자로 재보면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가로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3㎝,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세로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4㎝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직사각형의 둘레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가로＋세로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)×2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(3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4)×2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7×2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14(㎝)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DFDD26B-7730-4CBE-B6B0-EEA7A7958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33" y="2982004"/>
            <a:ext cx="1152128" cy="1529716"/>
          </a:xfrm>
          <a:prstGeom prst="rect">
            <a:avLst/>
          </a:prstGeom>
        </p:spPr>
      </p:pic>
      <p:sp>
        <p:nvSpPr>
          <p:cNvPr id="29" name="오른쪽 대괄호 28">
            <a:extLst>
              <a:ext uri="{FF2B5EF4-FFF2-40B4-BE49-F238E27FC236}">
                <a16:creationId xmlns:a16="http://schemas.microsoft.com/office/drawing/2014/main" xmlns="" id="{DE1DD53F-05F2-4BF8-9985-A2330E252F16}"/>
              </a:ext>
            </a:extLst>
          </p:cNvPr>
          <p:cNvSpPr/>
          <p:nvPr/>
        </p:nvSpPr>
        <p:spPr bwMode="auto">
          <a:xfrm>
            <a:off x="1704718" y="2999002"/>
            <a:ext cx="125589" cy="1494000"/>
          </a:xfrm>
          <a:prstGeom prst="rightBracket">
            <a:avLst>
              <a:gd name="adj" fmla="val 594797"/>
            </a:avLst>
          </a:prstGeom>
          <a:noFill/>
          <a:ln w="12700" cap="flat" cmpd="sng" algn="ctr">
            <a:solidFill>
              <a:srgbClr val="00A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74143AA-2883-41D4-9193-372C3699217E}"/>
              </a:ext>
            </a:extLst>
          </p:cNvPr>
          <p:cNvSpPr/>
          <p:nvPr/>
        </p:nvSpPr>
        <p:spPr bwMode="auto">
          <a:xfrm>
            <a:off x="1759362" y="3679184"/>
            <a:ext cx="187104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E9940BEC-629D-4CDF-BCB9-195B25B4B5AF}"/>
              </a:ext>
            </a:extLst>
          </p:cNvPr>
          <p:cNvSpPr/>
          <p:nvPr/>
        </p:nvSpPr>
        <p:spPr>
          <a:xfrm>
            <a:off x="1661491" y="3610224"/>
            <a:ext cx="599844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700" dirty="0" smtClean="0">
                <a:latin typeface="맑은 고딕" pitchFamily="50" charset="-127"/>
                <a:ea typeface="맑은 고딕" pitchFamily="50" charset="-127"/>
              </a:rPr>
              <a:t>4 </a:t>
            </a:r>
            <a:r>
              <a:rPr lang="ko-KR" altLang="en-US" sz="1700" dirty="0" smtClean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7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오른쪽 대괄호 31">
            <a:extLst>
              <a:ext uri="{FF2B5EF4-FFF2-40B4-BE49-F238E27FC236}">
                <a16:creationId xmlns:a16="http://schemas.microsoft.com/office/drawing/2014/main" xmlns="" id="{D430F44A-E708-4C6F-9587-BF37E2285641}"/>
              </a:ext>
            </a:extLst>
          </p:cNvPr>
          <p:cNvSpPr/>
          <p:nvPr/>
        </p:nvSpPr>
        <p:spPr bwMode="auto">
          <a:xfrm rot="16200000">
            <a:off x="1068573" y="2370322"/>
            <a:ext cx="125589" cy="1127670"/>
          </a:xfrm>
          <a:prstGeom prst="rightBracket">
            <a:avLst>
              <a:gd name="adj" fmla="val 594797"/>
            </a:avLst>
          </a:prstGeom>
          <a:noFill/>
          <a:ln w="12700" cap="flat" cmpd="sng" algn="ctr">
            <a:solidFill>
              <a:srgbClr val="00A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28031253-5776-4708-A651-A287F3987560}"/>
              </a:ext>
            </a:extLst>
          </p:cNvPr>
          <p:cNvSpPr/>
          <p:nvPr/>
        </p:nvSpPr>
        <p:spPr bwMode="auto">
          <a:xfrm>
            <a:off x="940153" y="2749842"/>
            <a:ext cx="399567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1816F6F-FF34-4496-8CAE-A018B47EE957}"/>
              </a:ext>
            </a:extLst>
          </p:cNvPr>
          <p:cNvSpPr/>
          <p:nvPr/>
        </p:nvSpPr>
        <p:spPr>
          <a:xfrm>
            <a:off x="767123" y="2680882"/>
            <a:ext cx="75016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700" dirty="0" smtClean="0"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ko-KR" altLang="en-US" sz="1700" dirty="0" smtClean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7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EAEC3041-80B8-42EB-8034-523300E05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636002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EA5BC661-B82E-4B8C-A4CE-A5689EBBD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736" y="3005431"/>
            <a:ext cx="113604" cy="1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258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E1EDBF6-844E-4CE1-A05E-AADD12C15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66921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178031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00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 표시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6370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suhi_0501_06_0003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사각형의 둘레를 구해 볼까요</a:t>
            </a:r>
          </a:p>
        </p:txBody>
      </p:sp>
      <p:pic>
        <p:nvPicPr>
          <p:cNvPr id="15" name="Picture 13">
            <a:extLst>
              <a:ext uri="{FF2B5EF4-FFF2-40B4-BE49-F238E27FC236}">
                <a16:creationId xmlns:a16="http://schemas.microsoft.com/office/drawing/2014/main" xmlns="" id="{8CFD3810-ACA4-4A4B-8097-CA5698D3A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DCF554D-80F7-4ECD-BC95-8481943D6B91}"/>
              </a:ext>
            </a:extLst>
          </p:cNvPr>
          <p:cNvSpPr/>
          <p:nvPr/>
        </p:nvSpPr>
        <p:spPr>
          <a:xfrm>
            <a:off x="4739582" y="4788046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A8595338-ABE1-4DEE-931B-A9859E9CFAA7}"/>
              </a:ext>
            </a:extLst>
          </p:cNvPr>
          <p:cNvSpPr/>
          <p:nvPr/>
        </p:nvSpPr>
        <p:spPr>
          <a:xfrm>
            <a:off x="4687600" y="46785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5846A5F4-E476-42A9-8EC6-250EB0A83D22}"/>
              </a:ext>
            </a:extLst>
          </p:cNvPr>
          <p:cNvSpPr/>
          <p:nvPr/>
        </p:nvSpPr>
        <p:spPr>
          <a:xfrm>
            <a:off x="152026" y="1826594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318E63D8-11B5-44D9-AB2F-E0828D151971}"/>
              </a:ext>
            </a:extLst>
          </p:cNvPr>
          <p:cNvSpPr/>
          <p:nvPr/>
        </p:nvSpPr>
        <p:spPr>
          <a:xfrm>
            <a:off x="40824" y="18537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E209E16D-E671-4066-8FD3-5F032AAC63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0" y="1974978"/>
            <a:ext cx="367446" cy="309429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8B47CB0-94B4-4FCA-885E-0EE67A9FA362}"/>
              </a:ext>
            </a:extLst>
          </p:cNvPr>
          <p:cNvSpPr/>
          <p:nvPr/>
        </p:nvSpPr>
        <p:spPr>
          <a:xfrm>
            <a:off x="4359166" y="1508362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68E64E4C-34AD-4D11-A1BD-855DE778642B}"/>
              </a:ext>
            </a:extLst>
          </p:cNvPr>
          <p:cNvSpPr/>
          <p:nvPr/>
        </p:nvSpPr>
        <p:spPr>
          <a:xfrm>
            <a:off x="4247964" y="153546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3338330C-418A-42BB-97CA-B430C118B49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446757" y="1642104"/>
            <a:ext cx="402077" cy="41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41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27B9AD31-F3A0-4923-BFDB-7B8EE8613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66921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152026" y="1484811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suhi_0501_06_0003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사각형의 둘레를 구해 볼까요</a:t>
            </a:r>
          </a:p>
        </p:txBody>
      </p:sp>
      <p:pic>
        <p:nvPicPr>
          <p:cNvPr id="15" name="Picture 13">
            <a:extLst>
              <a:ext uri="{FF2B5EF4-FFF2-40B4-BE49-F238E27FC236}">
                <a16:creationId xmlns:a16="http://schemas.microsoft.com/office/drawing/2014/main" xmlns="" id="{8CFD3810-ACA4-4A4B-8097-CA5698D3A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DCF554D-80F7-4ECD-BC95-8481943D6B91}"/>
              </a:ext>
            </a:extLst>
          </p:cNvPr>
          <p:cNvSpPr/>
          <p:nvPr/>
        </p:nvSpPr>
        <p:spPr>
          <a:xfrm>
            <a:off x="4739582" y="4788046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5846A5F4-E476-42A9-8EC6-250EB0A83D22}"/>
              </a:ext>
            </a:extLst>
          </p:cNvPr>
          <p:cNvSpPr/>
          <p:nvPr/>
        </p:nvSpPr>
        <p:spPr>
          <a:xfrm>
            <a:off x="152026" y="1826594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E209E16D-E671-4066-8FD3-5F032AAC63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0" y="1974978"/>
            <a:ext cx="367446" cy="309429"/>
          </a:xfrm>
          <a:prstGeom prst="rect">
            <a:avLst/>
          </a:prstGeom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xmlns="" id="{8F195085-C574-494F-9CBD-4E6D776B8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926719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941BA128-6234-4E40-96C4-0514AAAF4C42}"/>
              </a:ext>
            </a:extLst>
          </p:cNvPr>
          <p:cNvGrpSpPr/>
          <p:nvPr/>
        </p:nvGrpSpPr>
        <p:grpSpPr>
          <a:xfrm>
            <a:off x="470995" y="3269948"/>
            <a:ext cx="6012668" cy="1546350"/>
            <a:chOff x="-463093" y="3081053"/>
            <a:chExt cx="6012668" cy="1546350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xmlns="" id="{B4F0DEB1-0D51-47E3-BFE9-D3E0EB2FC429}"/>
                </a:ext>
              </a:extLst>
            </p:cNvPr>
            <p:cNvGrpSpPr/>
            <p:nvPr/>
          </p:nvGrpSpPr>
          <p:grpSpPr>
            <a:xfrm>
              <a:off x="-463093" y="3081053"/>
              <a:ext cx="6012668" cy="1546350"/>
              <a:chOff x="-560331" y="3296512"/>
              <a:chExt cx="6012668" cy="1546350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xmlns="" id="{4FA2C185-B045-45AF-913A-FDC8DAC180D0}"/>
                  </a:ext>
                </a:extLst>
              </p:cNvPr>
              <p:cNvSpPr/>
              <p:nvPr/>
            </p:nvSpPr>
            <p:spPr>
              <a:xfrm>
                <a:off x="-560331" y="3599117"/>
                <a:ext cx="6012668" cy="103546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각 삼각형 35">
                <a:extLst>
                  <a:ext uri="{FF2B5EF4-FFF2-40B4-BE49-F238E27FC236}">
                    <a16:creationId xmlns:a16="http://schemas.microsoft.com/office/drawing/2014/main" xmlns="" id="{8A57ACAC-F2FB-4D6F-A012-A1E5B745AEEF}"/>
                  </a:ext>
                </a:extLst>
              </p:cNvPr>
              <p:cNvSpPr/>
              <p:nvPr/>
            </p:nvSpPr>
            <p:spPr>
              <a:xfrm flipH="1" flipV="1">
                <a:off x="4101299" y="4654755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37" name="Picture 2">
                <a:extLst>
                  <a:ext uri="{FF2B5EF4-FFF2-40B4-BE49-F238E27FC236}">
                    <a16:creationId xmlns:a16="http://schemas.microsoft.com/office/drawing/2014/main" xmlns="" id="{AFC0F7C3-C772-4E0D-85BB-ECC98755A8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-239746" y="3296512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5CF538C1-E441-4A65-B44A-75A2D56350BA}"/>
                </a:ext>
              </a:extLst>
            </p:cNvPr>
            <p:cNvSpPr txBox="1"/>
            <p:nvPr/>
          </p:nvSpPr>
          <p:spPr>
            <a:xfrm>
              <a:off x="-253573" y="3514703"/>
              <a:ext cx="57552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직사각형의 둘레＝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가로＋세로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)×2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둘레가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 ㎝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가로＋세로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12(㎝)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가로 길이가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㎝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세로 길이는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4(㎝)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88248E42-4FA1-4078-A3C1-45E2D4DC080D}"/>
              </a:ext>
            </a:extLst>
          </p:cNvPr>
          <p:cNvSpPr/>
          <p:nvPr/>
        </p:nvSpPr>
        <p:spPr>
          <a:xfrm>
            <a:off x="4359166" y="1508362"/>
            <a:ext cx="399607" cy="36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FCD61ADB-CF71-4265-BF4B-0BAD40DA96D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446757" y="1642104"/>
            <a:ext cx="402077" cy="418744"/>
          </a:xfrm>
          <a:prstGeom prst="rect">
            <a:avLst/>
          </a:prstGeom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xmlns="" id="{DABFC70A-1460-4604-88AF-5DCB65618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3" y="3789040"/>
            <a:ext cx="113604" cy="1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">
            <a:extLst>
              <a:ext uri="{FF2B5EF4-FFF2-40B4-BE49-F238E27FC236}">
                <a16:creationId xmlns:a16="http://schemas.microsoft.com/office/drawing/2014/main" xmlns="" id="{03B79EA1-CC3D-4D8D-B5FF-91ADCB92B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3" y="4286747"/>
            <a:ext cx="113604" cy="1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414070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27725</TotalTime>
  <Words>765</Words>
  <Application>Microsoft Office PowerPoint</Application>
  <PresentationFormat>화면 슬라이드 쇼(4:3)</PresentationFormat>
  <Paragraphs>241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3_기본 디자인</vt:lpstr>
      <vt:lpstr>5_기본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4798</cp:revision>
  <dcterms:created xsi:type="dcterms:W3CDTF">2008-07-15T12:19:11Z</dcterms:created>
  <dcterms:modified xsi:type="dcterms:W3CDTF">2022-03-24T05:46:03Z</dcterms:modified>
</cp:coreProperties>
</file>