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792" r:id="rId3"/>
    <p:sldId id="793" r:id="rId4"/>
    <p:sldId id="932" r:id="rId5"/>
    <p:sldId id="933" r:id="rId6"/>
    <p:sldId id="918" r:id="rId7"/>
    <p:sldId id="935" r:id="rId8"/>
    <p:sldId id="936" r:id="rId9"/>
    <p:sldId id="919" r:id="rId10"/>
    <p:sldId id="938" r:id="rId11"/>
    <p:sldId id="939" r:id="rId12"/>
    <p:sldId id="940" r:id="rId13"/>
    <p:sldId id="922" r:id="rId14"/>
    <p:sldId id="941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77933C"/>
    <a:srgbClr val="1FC2F3"/>
    <a:srgbClr val="00A0FF"/>
    <a:srgbClr val="C7EAFC"/>
    <a:srgbClr val="C9BEE0"/>
    <a:srgbClr val="C3D69B"/>
    <a:srgbClr val="FBCE8A"/>
    <a:srgbClr val="CFE593"/>
    <a:srgbClr val="6E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744" autoAdjust="0"/>
  </p:normalViewPr>
  <p:slideViewPr>
    <p:cSldViewPr>
      <p:cViewPr varScale="1">
        <p:scale>
          <a:sx n="100" d="100"/>
          <a:sy n="100" d="100"/>
        </p:scale>
        <p:origin x="-96" y="-24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9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1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91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59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pe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10" Type="http://schemas.openxmlformats.org/officeDocument/2006/relationships/image" Target="../media/image12.png"/><Relationship Id="rId4" Type="http://schemas.openxmlformats.org/officeDocument/2006/relationships/image" Target="../media/image22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8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95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1㎠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73FA562-3C13-401F-9B41-E885A79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903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2C258EB-699A-471E-B312-9123DA0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903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98673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40456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88840"/>
            <a:ext cx="367446" cy="309429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1FD4F577-6BC4-4FFC-A3B7-F4FC5E9A3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F88FC0F3-289B-4243-ACE9-401F48DAA2BA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7" name="Picture 13">
            <a:extLst>
              <a:ext uri="{FF2B5EF4-FFF2-40B4-BE49-F238E27FC236}">
                <a16:creationId xmlns:a16="http://schemas.microsoft.com/office/drawing/2014/main" xmlns="" id="{FCE51352-839C-4879-A19C-966291EF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2AF852CB-6492-432E-85D7-C635E9DCC019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377EA978-5DE4-47D2-A8BE-69FE232CCF83}"/>
              </a:ext>
            </a:extLst>
          </p:cNvPr>
          <p:cNvGrpSpPr/>
          <p:nvPr/>
        </p:nvGrpSpPr>
        <p:grpSpPr>
          <a:xfrm>
            <a:off x="470995" y="2033988"/>
            <a:ext cx="6012668" cy="2782310"/>
            <a:chOff x="-463093" y="1845093"/>
            <a:chExt cx="6012668" cy="2782310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F38320AB-ADF8-472F-BD27-7F82EA294054}"/>
                </a:ext>
              </a:extLst>
            </p:cNvPr>
            <p:cNvGrpSpPr/>
            <p:nvPr/>
          </p:nvGrpSpPr>
          <p:grpSpPr>
            <a:xfrm>
              <a:off x="-463093" y="1845093"/>
              <a:ext cx="6012668" cy="2782310"/>
              <a:chOff x="-560331" y="2060552"/>
              <a:chExt cx="6012668" cy="2782310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xmlns="" id="{D6B2430A-1E52-42DE-A078-5EEE3A8978DB}"/>
                  </a:ext>
                </a:extLst>
              </p:cNvPr>
              <p:cNvSpPr/>
              <p:nvPr/>
            </p:nvSpPr>
            <p:spPr>
              <a:xfrm>
                <a:off x="-560331" y="2353159"/>
                <a:ext cx="6012668" cy="228142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각 삼각형 94">
                <a:extLst>
                  <a:ext uri="{FF2B5EF4-FFF2-40B4-BE49-F238E27FC236}">
                    <a16:creationId xmlns:a16="http://schemas.microsoft.com/office/drawing/2014/main" xmlns="" id="{C7D6A04C-8A5C-4B73-8E29-21745ECC3594}"/>
                  </a:ext>
                </a:extLst>
              </p:cNvPr>
              <p:cNvSpPr/>
              <p:nvPr/>
            </p:nvSpPr>
            <p:spPr>
              <a:xfrm flipH="1" flipV="1">
                <a:off x="4101299" y="4654755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96" name="Picture 2">
                <a:extLst>
                  <a:ext uri="{FF2B5EF4-FFF2-40B4-BE49-F238E27FC236}">
                    <a16:creationId xmlns:a16="http://schemas.microsoft.com/office/drawing/2014/main" xmlns="" id="{E9448461-D28E-42F0-A9C6-48447D28D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-239746" y="206055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91D805DA-3EF8-43EC-8384-71E0F7B72752}"/>
                </a:ext>
              </a:extLst>
            </p:cNvPr>
            <p:cNvSpPr txBox="1"/>
            <p:nvPr/>
          </p:nvSpPr>
          <p:spPr>
            <a:xfrm>
              <a:off x="-253573" y="2197855"/>
              <a:ext cx="5755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그림에서 모양 조각이 차지하는 부분은       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0F55FB4F-DF72-4C71-B3F0-87DC2E607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4" y="2577340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13E50B8-ABD5-465D-8BB2-1EEF6455D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241" y="2867784"/>
            <a:ext cx="3469935" cy="1658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E78E557-4B5F-4EFA-82AD-5A1316710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9830" y="2456381"/>
            <a:ext cx="350232" cy="342391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85604F8D-7DE9-453C-ADF2-567C01D9700F}"/>
              </a:ext>
            </a:extLst>
          </p:cNvPr>
          <p:cNvSpPr/>
          <p:nvPr/>
        </p:nvSpPr>
        <p:spPr>
          <a:xfrm>
            <a:off x="1295400" y="27169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28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1㎠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74~75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35840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화살표 약물 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suhi_0501_06_0004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1㎠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BFA59451-8EDF-44CC-ABEA-08DEDF29DE20}"/>
              </a:ext>
            </a:extLst>
          </p:cNvPr>
          <p:cNvGrpSpPr/>
          <p:nvPr/>
        </p:nvGrpSpPr>
        <p:grpSpPr>
          <a:xfrm>
            <a:off x="5634597" y="1229109"/>
            <a:ext cx="450131" cy="261610"/>
            <a:chOff x="826742" y="4309763"/>
            <a:chExt cx="450131" cy="261610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9C28CB7B-F1B1-4072-9291-55FC3C80D27E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2CE4F80-89AE-4739-B762-5F45CB74F918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4~5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27B6D40B-08CE-4D63-9E5D-EBE4C692E107}"/>
              </a:ext>
            </a:extLst>
          </p:cNvPr>
          <p:cNvSpPr/>
          <p:nvPr/>
        </p:nvSpPr>
        <p:spPr>
          <a:xfrm>
            <a:off x="4831432" y="123053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A5AF0BF-5CD8-4320-90DB-ABF87987FA74}"/>
              </a:ext>
            </a:extLst>
          </p:cNvPr>
          <p:cNvSpPr txBox="1"/>
          <p:nvPr/>
        </p:nvSpPr>
        <p:spPr>
          <a:xfrm>
            <a:off x="4829253" y="122238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B0FC8307-00CA-4A50-91B5-A15ED7B5E872}"/>
              </a:ext>
            </a:extLst>
          </p:cNvPr>
          <p:cNvSpPr/>
          <p:nvPr/>
        </p:nvSpPr>
        <p:spPr>
          <a:xfrm>
            <a:off x="5108529" y="123387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267D56E-A17A-4BF7-BAF2-AB25C89AB042}"/>
              </a:ext>
            </a:extLst>
          </p:cNvPr>
          <p:cNvSpPr txBox="1"/>
          <p:nvPr/>
        </p:nvSpPr>
        <p:spPr>
          <a:xfrm>
            <a:off x="5108529" y="122571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4F8CDCA1-E598-4EB9-A883-0E42AF0C718F}"/>
              </a:ext>
            </a:extLst>
          </p:cNvPr>
          <p:cNvSpPr/>
          <p:nvPr/>
        </p:nvSpPr>
        <p:spPr>
          <a:xfrm>
            <a:off x="5385406" y="12312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FFD217F-1086-451E-8964-33140E7FF464}"/>
              </a:ext>
            </a:extLst>
          </p:cNvPr>
          <p:cNvSpPr txBox="1"/>
          <p:nvPr/>
        </p:nvSpPr>
        <p:spPr>
          <a:xfrm>
            <a:off x="5383227" y="122309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CF454CFC-EFB4-40E6-8D0B-0CAB9AE6A466}"/>
              </a:ext>
            </a:extLst>
          </p:cNvPr>
          <p:cNvSpPr/>
          <p:nvPr/>
        </p:nvSpPr>
        <p:spPr>
          <a:xfrm>
            <a:off x="6100472" y="12327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B00FCDE-B662-494A-80C9-0A8F1E9D1E73}"/>
              </a:ext>
            </a:extLst>
          </p:cNvPr>
          <p:cNvSpPr txBox="1"/>
          <p:nvPr/>
        </p:nvSpPr>
        <p:spPr>
          <a:xfrm>
            <a:off x="6100471" y="122462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3A5DE66E-FB2A-49A9-B4F7-75AFDB34ABF3}"/>
              </a:ext>
            </a:extLst>
          </p:cNvPr>
          <p:cNvSpPr/>
          <p:nvPr/>
        </p:nvSpPr>
        <p:spPr>
          <a:xfrm>
            <a:off x="6376496" y="12353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ED82774-E087-42B2-98ED-9FDEDB925A4B}"/>
              </a:ext>
            </a:extLst>
          </p:cNvPr>
          <p:cNvSpPr txBox="1"/>
          <p:nvPr/>
        </p:nvSpPr>
        <p:spPr>
          <a:xfrm>
            <a:off x="6376494" y="122954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E474E5E3-606C-421C-B07D-8EE11F7CEAC6}"/>
              </a:ext>
            </a:extLst>
          </p:cNvPr>
          <p:cNvSpPr/>
          <p:nvPr/>
        </p:nvSpPr>
        <p:spPr>
          <a:xfrm>
            <a:off x="6645995" y="1232781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1724967-C1EB-42EC-B1DD-F1557A7D6FB7}"/>
              </a:ext>
            </a:extLst>
          </p:cNvPr>
          <p:cNvSpPr txBox="1"/>
          <p:nvPr/>
        </p:nvSpPr>
        <p:spPr>
          <a:xfrm>
            <a:off x="6645994" y="122462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7126C494-8910-4CF9-9E1D-6CED00807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26BBC080-6A27-487A-8130-05C495017D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" y="1971194"/>
            <a:ext cx="350333" cy="29501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36BDC5-75CE-4EEC-83D4-4CFBF0628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36" y="2166847"/>
            <a:ext cx="6195306" cy="23819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3198FA9-23D7-48E8-B6B1-A1E562B8A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941" y="2952567"/>
            <a:ext cx="864096" cy="1237471"/>
          </a:xfrm>
          <a:prstGeom prst="rect">
            <a:avLst/>
          </a:prstGeom>
        </p:spPr>
      </p:pic>
      <p:pic>
        <p:nvPicPr>
          <p:cNvPr id="88" name="Picture 13">
            <a:extLst>
              <a:ext uri="{FF2B5EF4-FFF2-40B4-BE49-F238E27FC236}">
                <a16:creationId xmlns:a16="http://schemas.microsoft.com/office/drawing/2014/main" xmlns="" id="{28173F55-8946-4A8B-9BA6-04E595CE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520961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BB11EB8E-A198-4361-BB39-1456F42A8C00}"/>
              </a:ext>
            </a:extLst>
          </p:cNvPr>
          <p:cNvSpPr/>
          <p:nvPr/>
        </p:nvSpPr>
        <p:spPr>
          <a:xfrm>
            <a:off x="4687600" y="51000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F110B9DC-BBB8-4F58-BD24-DCDB7660186C}"/>
              </a:ext>
            </a:extLst>
          </p:cNvPr>
          <p:cNvSpPr/>
          <p:nvPr/>
        </p:nvSpPr>
        <p:spPr>
          <a:xfrm>
            <a:off x="334350" y="2348694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4395BAB3-8C4C-4A4B-A6D6-1A262B09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5" y="262465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C7CD45BB-0751-4D95-B522-65F94643AFC2}"/>
              </a:ext>
            </a:extLst>
          </p:cNvPr>
          <p:cNvSpPr/>
          <p:nvPr/>
        </p:nvSpPr>
        <p:spPr>
          <a:xfrm>
            <a:off x="793963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793962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D1A2240A-F88C-4D1A-95CF-047EE5C69652}"/>
              </a:ext>
            </a:extLst>
          </p:cNvPr>
          <p:cNvSpPr/>
          <p:nvPr/>
        </p:nvSpPr>
        <p:spPr>
          <a:xfrm>
            <a:off x="2447765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D3D2C8FA-F218-4A8A-8907-BEA2C5278590}"/>
              </a:ext>
            </a:extLst>
          </p:cNvPr>
          <p:cNvSpPr/>
          <p:nvPr/>
        </p:nvSpPr>
        <p:spPr>
          <a:xfrm>
            <a:off x="2447764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DF975503-8AF4-4F0F-B962-37B6D14CC60E}"/>
              </a:ext>
            </a:extLst>
          </p:cNvPr>
          <p:cNvSpPr/>
          <p:nvPr/>
        </p:nvSpPr>
        <p:spPr>
          <a:xfrm>
            <a:off x="3962799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AF8CECFB-0003-4C0B-9053-0A6B88A6F545}"/>
              </a:ext>
            </a:extLst>
          </p:cNvPr>
          <p:cNvSpPr/>
          <p:nvPr/>
        </p:nvSpPr>
        <p:spPr>
          <a:xfrm>
            <a:off x="3962798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62B6DFC8-2118-4ADC-93CA-54A2A51F5CAE}"/>
              </a:ext>
            </a:extLst>
          </p:cNvPr>
          <p:cNvSpPr/>
          <p:nvPr/>
        </p:nvSpPr>
        <p:spPr>
          <a:xfrm>
            <a:off x="5519983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A6E05FE-E4A4-4D5F-9687-555B413175DC}"/>
              </a:ext>
            </a:extLst>
          </p:cNvPr>
          <p:cNvSpPr/>
          <p:nvPr/>
        </p:nvSpPr>
        <p:spPr>
          <a:xfrm>
            <a:off x="5519982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D392386-4085-485F-9CA3-4DA59C94152B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도형의 넓이를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㎠씩 늘리며 규칙에 따라 그리려고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빈칸에 알맞은 도형을 그려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14" y="322621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47" y="322621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77" y="322621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2031941" y="2952567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74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CDB2CC87-DF57-40C6-AB79-FF99CF61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5" y="262465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1㎠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74~75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도형의 넓이를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㎠씩 늘리며 규칙에 따라 그리려고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빈칸에 알맞은 도형을 그려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suhi_0501_06_0004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1㎠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BFA59451-8EDF-44CC-ABEA-08DEDF29DE20}"/>
              </a:ext>
            </a:extLst>
          </p:cNvPr>
          <p:cNvGrpSpPr/>
          <p:nvPr/>
        </p:nvGrpSpPr>
        <p:grpSpPr>
          <a:xfrm>
            <a:off x="5634597" y="1229109"/>
            <a:ext cx="450131" cy="261610"/>
            <a:chOff x="826742" y="4309763"/>
            <a:chExt cx="450131" cy="261610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9C28CB7B-F1B1-4072-9291-55FC3C80D27E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2CE4F80-89AE-4739-B762-5F45CB74F918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4~5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27B6D40B-08CE-4D63-9E5D-EBE4C692E107}"/>
              </a:ext>
            </a:extLst>
          </p:cNvPr>
          <p:cNvSpPr/>
          <p:nvPr/>
        </p:nvSpPr>
        <p:spPr>
          <a:xfrm>
            <a:off x="4831432" y="123053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A5AF0BF-5CD8-4320-90DB-ABF87987FA74}"/>
              </a:ext>
            </a:extLst>
          </p:cNvPr>
          <p:cNvSpPr txBox="1"/>
          <p:nvPr/>
        </p:nvSpPr>
        <p:spPr>
          <a:xfrm>
            <a:off x="4829253" y="122238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B0FC8307-00CA-4A50-91B5-A15ED7B5E872}"/>
              </a:ext>
            </a:extLst>
          </p:cNvPr>
          <p:cNvSpPr/>
          <p:nvPr/>
        </p:nvSpPr>
        <p:spPr>
          <a:xfrm>
            <a:off x="5108529" y="123387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267D56E-A17A-4BF7-BAF2-AB25C89AB042}"/>
              </a:ext>
            </a:extLst>
          </p:cNvPr>
          <p:cNvSpPr txBox="1"/>
          <p:nvPr/>
        </p:nvSpPr>
        <p:spPr>
          <a:xfrm>
            <a:off x="5108529" y="122571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4F8CDCA1-E598-4EB9-A883-0E42AF0C718F}"/>
              </a:ext>
            </a:extLst>
          </p:cNvPr>
          <p:cNvSpPr/>
          <p:nvPr/>
        </p:nvSpPr>
        <p:spPr>
          <a:xfrm>
            <a:off x="5385406" y="12312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FFD217F-1086-451E-8964-33140E7FF464}"/>
              </a:ext>
            </a:extLst>
          </p:cNvPr>
          <p:cNvSpPr txBox="1"/>
          <p:nvPr/>
        </p:nvSpPr>
        <p:spPr>
          <a:xfrm>
            <a:off x="5383227" y="122309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CF454CFC-EFB4-40E6-8D0B-0CAB9AE6A466}"/>
              </a:ext>
            </a:extLst>
          </p:cNvPr>
          <p:cNvSpPr/>
          <p:nvPr/>
        </p:nvSpPr>
        <p:spPr>
          <a:xfrm>
            <a:off x="6100472" y="123278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B00FCDE-B662-494A-80C9-0A8F1E9D1E73}"/>
              </a:ext>
            </a:extLst>
          </p:cNvPr>
          <p:cNvSpPr txBox="1"/>
          <p:nvPr/>
        </p:nvSpPr>
        <p:spPr>
          <a:xfrm>
            <a:off x="6100471" y="122462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3A5DE66E-FB2A-49A9-B4F7-75AFDB34ABF3}"/>
              </a:ext>
            </a:extLst>
          </p:cNvPr>
          <p:cNvSpPr/>
          <p:nvPr/>
        </p:nvSpPr>
        <p:spPr>
          <a:xfrm>
            <a:off x="6376496" y="12353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ED82774-E087-42B2-98ED-9FDEDB925A4B}"/>
              </a:ext>
            </a:extLst>
          </p:cNvPr>
          <p:cNvSpPr txBox="1"/>
          <p:nvPr/>
        </p:nvSpPr>
        <p:spPr>
          <a:xfrm>
            <a:off x="6376494" y="122954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E474E5E3-606C-421C-B07D-8EE11F7CEAC6}"/>
              </a:ext>
            </a:extLst>
          </p:cNvPr>
          <p:cNvSpPr/>
          <p:nvPr/>
        </p:nvSpPr>
        <p:spPr>
          <a:xfrm>
            <a:off x="6645995" y="1232781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1724967-C1EB-42EC-B1DD-F1557A7D6FB7}"/>
              </a:ext>
            </a:extLst>
          </p:cNvPr>
          <p:cNvSpPr txBox="1"/>
          <p:nvPr/>
        </p:nvSpPr>
        <p:spPr>
          <a:xfrm>
            <a:off x="6645994" y="1224626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7126C494-8910-4CF9-9E1D-6CED00807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26BBC080-6A27-487A-8130-05C495017D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" y="1971194"/>
            <a:ext cx="350333" cy="29501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36BDC5-75CE-4EEC-83D4-4CFBF0628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36" y="2166847"/>
            <a:ext cx="6195306" cy="23819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3198FA9-23D7-48E8-B6B1-A1E562B8A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941" y="3068960"/>
            <a:ext cx="864096" cy="1237471"/>
          </a:xfrm>
          <a:prstGeom prst="rect">
            <a:avLst/>
          </a:prstGeom>
        </p:spPr>
      </p:pic>
      <p:pic>
        <p:nvPicPr>
          <p:cNvPr id="88" name="Picture 13">
            <a:extLst>
              <a:ext uri="{FF2B5EF4-FFF2-40B4-BE49-F238E27FC236}">
                <a16:creationId xmlns:a16="http://schemas.microsoft.com/office/drawing/2014/main" xmlns="" id="{28173F55-8946-4A8B-9BA6-04E595CE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520961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0347A0DE-8D6B-4B44-B7D4-9A2B5D65B9BC}"/>
              </a:ext>
            </a:extLst>
          </p:cNvPr>
          <p:cNvSpPr/>
          <p:nvPr/>
        </p:nvSpPr>
        <p:spPr>
          <a:xfrm>
            <a:off x="793963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E4EB6F-02CE-417E-A945-D4EDEC27F49E}"/>
              </a:ext>
            </a:extLst>
          </p:cNvPr>
          <p:cNvSpPr/>
          <p:nvPr/>
        </p:nvSpPr>
        <p:spPr>
          <a:xfrm>
            <a:off x="793962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96400FA3-1841-4917-8176-F031369A079C}"/>
              </a:ext>
            </a:extLst>
          </p:cNvPr>
          <p:cNvSpPr/>
          <p:nvPr/>
        </p:nvSpPr>
        <p:spPr>
          <a:xfrm>
            <a:off x="2447765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8B003CC1-DA18-434D-A2E5-B8AF79AD809D}"/>
              </a:ext>
            </a:extLst>
          </p:cNvPr>
          <p:cNvSpPr/>
          <p:nvPr/>
        </p:nvSpPr>
        <p:spPr>
          <a:xfrm>
            <a:off x="2447764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1901225A-1119-4900-BF83-3F735C045AF9}"/>
              </a:ext>
            </a:extLst>
          </p:cNvPr>
          <p:cNvSpPr/>
          <p:nvPr/>
        </p:nvSpPr>
        <p:spPr>
          <a:xfrm>
            <a:off x="3962799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9203697D-880D-49D0-A640-FDCFF752654F}"/>
              </a:ext>
            </a:extLst>
          </p:cNvPr>
          <p:cNvSpPr/>
          <p:nvPr/>
        </p:nvSpPr>
        <p:spPr>
          <a:xfrm>
            <a:off x="3962798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8B3EC138-6B6F-4643-91C5-E7CB812C2263}"/>
              </a:ext>
            </a:extLst>
          </p:cNvPr>
          <p:cNvSpPr/>
          <p:nvPr/>
        </p:nvSpPr>
        <p:spPr>
          <a:xfrm>
            <a:off x="5519983" y="4589471"/>
            <a:ext cx="933238" cy="472056"/>
          </a:xfrm>
          <a:prstGeom prst="round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E486BBE-7B3C-42DB-BEC8-46F4C2626C3E}"/>
              </a:ext>
            </a:extLst>
          </p:cNvPr>
          <p:cNvSpPr/>
          <p:nvPr/>
        </p:nvSpPr>
        <p:spPr>
          <a:xfrm>
            <a:off x="5519982" y="4559380"/>
            <a:ext cx="93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en-US" altLang="ko-KR" sz="25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24CA2B3-0F80-4BA7-907A-90E63B28EAD3}"/>
              </a:ext>
            </a:extLst>
          </p:cNvPr>
          <p:cNvGrpSpPr/>
          <p:nvPr/>
        </p:nvGrpSpPr>
        <p:grpSpPr>
          <a:xfrm>
            <a:off x="484454" y="2297656"/>
            <a:ext cx="6012668" cy="2884102"/>
            <a:chOff x="470995" y="1703189"/>
            <a:chExt cx="6012668" cy="288410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D9D0AF6D-9A60-42AB-A617-DD34A7CFEC69}"/>
                </a:ext>
              </a:extLst>
            </p:cNvPr>
            <p:cNvGrpSpPr/>
            <p:nvPr/>
          </p:nvGrpSpPr>
          <p:grpSpPr>
            <a:xfrm>
              <a:off x="470995" y="1703189"/>
              <a:ext cx="6012668" cy="2884102"/>
              <a:chOff x="-463093" y="1514294"/>
              <a:chExt cx="6012668" cy="2884102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79C9C96D-4208-457C-870E-01BE3BD9401E}"/>
                  </a:ext>
                </a:extLst>
              </p:cNvPr>
              <p:cNvGrpSpPr/>
              <p:nvPr/>
            </p:nvGrpSpPr>
            <p:grpSpPr>
              <a:xfrm>
                <a:off x="-463093" y="1514294"/>
                <a:ext cx="6012668" cy="2884102"/>
                <a:chOff x="-560331" y="1729753"/>
                <a:chExt cx="6012668" cy="2884102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xmlns="" id="{5D39D228-8794-4567-9EE5-3E425B3989F8}"/>
                    </a:ext>
                  </a:extLst>
                </p:cNvPr>
                <p:cNvSpPr/>
                <p:nvPr/>
              </p:nvSpPr>
              <p:spPr>
                <a:xfrm>
                  <a:off x="-560331" y="2035185"/>
                  <a:ext cx="6012668" cy="238190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각 삼각형 52">
                  <a:extLst>
                    <a:ext uri="{FF2B5EF4-FFF2-40B4-BE49-F238E27FC236}">
                      <a16:creationId xmlns:a16="http://schemas.microsoft.com/office/drawing/2014/main" xmlns="" id="{6BE9D297-8CE9-45F5-B21B-2DB7433E6314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425748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4" name="Picture 2">
                  <a:extLst>
                    <a:ext uri="{FF2B5EF4-FFF2-40B4-BE49-F238E27FC236}">
                      <a16:creationId xmlns:a16="http://schemas.microsoft.com/office/drawing/2014/main" xmlns="" id="{14CCBC75-86E5-4D03-9E9C-53AE86469D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167726" y="1729753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5AEFD863-67E1-41DC-A3AC-CA6E2B5DE23B}"/>
                  </a:ext>
                </a:extLst>
              </p:cNvPr>
              <p:cNvSpPr txBox="1"/>
              <p:nvPr/>
            </p:nvSpPr>
            <p:spPr>
              <a:xfrm>
                <a:off x="-253573" y="1948042"/>
                <a:ext cx="5755206" cy="1891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도형을 그리는 규칙은 왼쪽 아래 또는 오른쪽 아래 한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칸씩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늘어나는 것입니다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빈칸에 알맞은 도형의 넓이는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㎠이므로 왼쪽 아래가 한 칸 늘어난        모양이거나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오른쪽 아래가 한 칸 더 늘어난          모양이어야 합니다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60C89D39-67D6-4DA1-BC0B-B9BCFC25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6836" y="2930786"/>
              <a:ext cx="494598" cy="70831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8483CBF6-E496-485D-B056-2B18A8F7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3718275" y="3583454"/>
              <a:ext cx="494598" cy="708313"/>
            </a:xfrm>
            <a:prstGeom prst="rect">
              <a:avLst/>
            </a:prstGeom>
          </p:spPr>
        </p:pic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81881C9C-5ED7-499D-ABF5-B81BA2415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3239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948B36C1-9D2E-4FA4-AAE8-A302E881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2898897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2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suhi_0501_06_0004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5CC31C1-D807-4411-9E2D-63FE3DC6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289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14100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라인박스 디자인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왼쪽 색상 박스는 아래 참고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86E61-20C3-4985-806F-A4CDA34495C7}"/>
              </a:ext>
            </a:extLst>
          </p:cNvPr>
          <p:cNvSpPr/>
          <p:nvPr/>
        </p:nvSpPr>
        <p:spPr>
          <a:xfrm>
            <a:off x="263228" y="1942225"/>
            <a:ext cx="1788492" cy="3031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9D5C68F-C56B-4BCB-9C99-9F35DAD77184}"/>
              </a:ext>
            </a:extLst>
          </p:cNvPr>
          <p:cNvSpPr/>
          <p:nvPr/>
        </p:nvSpPr>
        <p:spPr>
          <a:xfrm>
            <a:off x="211246" y="18326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64" y="29704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5933AB3-9153-4704-8BD2-30DEC904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48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7969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오답 클릭 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잠시 나왔다가 사라짐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효과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효과음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6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FFC1D18-EEF0-416B-8B96-DAD74C35666B}"/>
              </a:ext>
            </a:extLst>
          </p:cNvPr>
          <p:cNvSpPr/>
          <p:nvPr/>
        </p:nvSpPr>
        <p:spPr>
          <a:xfrm>
            <a:off x="4251154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A7258E1-2E27-4146-BAFB-7C5A8CEFF1C0}"/>
              </a:ext>
            </a:extLst>
          </p:cNvPr>
          <p:cNvSpPr/>
          <p:nvPr/>
        </p:nvSpPr>
        <p:spPr>
          <a:xfrm>
            <a:off x="4139952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8D14D2A-6469-411F-8A45-3702C3592DA8}"/>
              </a:ext>
            </a:extLst>
          </p:cNvPr>
          <p:cNvSpPr/>
          <p:nvPr/>
        </p:nvSpPr>
        <p:spPr>
          <a:xfrm>
            <a:off x="5317828" y="1747773"/>
            <a:ext cx="1694921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9A632D37-DEE3-4624-9963-2958C6E4FBC1}"/>
              </a:ext>
            </a:extLst>
          </p:cNvPr>
          <p:cNvSpPr/>
          <p:nvPr/>
        </p:nvSpPr>
        <p:spPr>
          <a:xfrm>
            <a:off x="5206626" y="17748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D32769A-F99D-4DD5-985B-621B7005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84" y="1579363"/>
            <a:ext cx="364484" cy="35747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FDEE424-ED08-4934-8B0E-7ED7A319D41F}"/>
              </a:ext>
            </a:extLst>
          </p:cNvPr>
          <p:cNvSpPr/>
          <p:nvPr/>
        </p:nvSpPr>
        <p:spPr>
          <a:xfrm>
            <a:off x="1762036" y="2573802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751A006-01F7-4841-9A7B-F6C0D0E9ACEF}"/>
              </a:ext>
            </a:extLst>
          </p:cNvPr>
          <p:cNvSpPr/>
          <p:nvPr/>
        </p:nvSpPr>
        <p:spPr>
          <a:xfrm>
            <a:off x="1615998" y="26009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E565D8D-AF85-4DF7-AEBC-BBF541DF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18" y="2611213"/>
            <a:ext cx="504056" cy="49297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0D0F0B1-0789-4A1A-B296-2320F0684E11}"/>
              </a:ext>
            </a:extLst>
          </p:cNvPr>
          <p:cNvSpPr/>
          <p:nvPr/>
        </p:nvSpPr>
        <p:spPr>
          <a:xfrm>
            <a:off x="1858725" y="3522915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9480740-4405-47C4-8EE1-8AEBE4F64237}"/>
              </a:ext>
            </a:extLst>
          </p:cNvPr>
          <p:cNvSpPr/>
          <p:nvPr/>
        </p:nvSpPr>
        <p:spPr>
          <a:xfrm>
            <a:off x="1712687" y="3550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987D180D-FE41-4BE0-B44E-8D90693DD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7" y="3560326"/>
            <a:ext cx="504056" cy="49297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9DCE02D-8F8B-4E2B-92CE-ACC3C7785D31}"/>
              </a:ext>
            </a:extLst>
          </p:cNvPr>
          <p:cNvSpPr/>
          <p:nvPr/>
        </p:nvSpPr>
        <p:spPr>
          <a:xfrm>
            <a:off x="3889946" y="3881428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83FE0F4-2BA2-4BC6-B298-F09C3BE079C0}"/>
              </a:ext>
            </a:extLst>
          </p:cNvPr>
          <p:cNvSpPr/>
          <p:nvPr/>
        </p:nvSpPr>
        <p:spPr>
          <a:xfrm>
            <a:off x="3743908" y="39085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F660237-792F-461B-82DD-D6C47A00D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28" y="3918839"/>
            <a:ext cx="504056" cy="49297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830BA81-F406-4FB8-9E53-C7FE4240DF83}"/>
              </a:ext>
            </a:extLst>
          </p:cNvPr>
          <p:cNvSpPr/>
          <p:nvPr/>
        </p:nvSpPr>
        <p:spPr>
          <a:xfrm>
            <a:off x="4927682" y="3223793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B374719-1CB8-4B0E-82DC-91FA67ED3A4B}"/>
              </a:ext>
            </a:extLst>
          </p:cNvPr>
          <p:cNvSpPr/>
          <p:nvPr/>
        </p:nvSpPr>
        <p:spPr>
          <a:xfrm>
            <a:off x="4781644" y="32508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D5896CD-5E4B-42D1-90A2-08F1E4696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64" y="3261204"/>
            <a:ext cx="504056" cy="49297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29DA1FB-6C30-4771-AB48-F5FBF7347572}"/>
              </a:ext>
            </a:extLst>
          </p:cNvPr>
          <p:cNvSpPr/>
          <p:nvPr/>
        </p:nvSpPr>
        <p:spPr>
          <a:xfrm>
            <a:off x="4161019" y="2671454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4B14FDE-2EB0-4635-8412-DF98A402F220}"/>
              </a:ext>
            </a:extLst>
          </p:cNvPr>
          <p:cNvSpPr/>
          <p:nvPr/>
        </p:nvSpPr>
        <p:spPr>
          <a:xfrm>
            <a:off x="4014981" y="2698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AC918837-836D-40F3-92CE-AE5D15470A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4198301" y="2708865"/>
            <a:ext cx="420372" cy="51492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038078D-344E-49C0-AB7F-19172C42CDE3}"/>
              </a:ext>
            </a:extLst>
          </p:cNvPr>
          <p:cNvSpPr/>
          <p:nvPr/>
        </p:nvSpPr>
        <p:spPr>
          <a:xfrm>
            <a:off x="3001250" y="3027623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64134A0-1018-4372-BC55-0193823EAB2F}"/>
              </a:ext>
            </a:extLst>
          </p:cNvPr>
          <p:cNvSpPr/>
          <p:nvPr/>
        </p:nvSpPr>
        <p:spPr>
          <a:xfrm>
            <a:off x="2855212" y="30547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74F1105E-18A0-49FA-9D1C-CE4CDF51E2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3038532" y="3065034"/>
            <a:ext cx="420372" cy="51492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C7856DF-A537-45C5-BA9A-68FAFFCA8FB5}"/>
              </a:ext>
            </a:extLst>
          </p:cNvPr>
          <p:cNvSpPr/>
          <p:nvPr/>
        </p:nvSpPr>
        <p:spPr>
          <a:xfrm>
            <a:off x="2192172" y="4148165"/>
            <a:ext cx="541338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E4BC9FA-04F1-4BF2-A3A5-5F0F2038B180}"/>
              </a:ext>
            </a:extLst>
          </p:cNvPr>
          <p:cNvSpPr/>
          <p:nvPr/>
        </p:nvSpPr>
        <p:spPr>
          <a:xfrm>
            <a:off x="2046134" y="41752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249A57EF-CE58-4A3A-9D0F-A577737654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2229454" y="4185576"/>
            <a:ext cx="420372" cy="5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8874A3-CF10-4C34-A590-C7D08F8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766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5018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xmlns="" id="{71B304C4-8916-4EAF-A91B-0E4FF20E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86E61-20C3-4985-806F-A4CDA34495C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9D5C68F-C56B-4BCB-9C99-9F35DAD77184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E9AE53-6A2B-44BB-BB35-40514F2054FA}"/>
              </a:ext>
            </a:extLst>
          </p:cNvPr>
          <p:cNvSpPr/>
          <p:nvPr/>
        </p:nvSpPr>
        <p:spPr>
          <a:xfrm>
            <a:off x="56123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462848DD-A0DF-4A10-90B4-C64FA546FFFB}"/>
              </a:ext>
            </a:extLst>
          </p:cNvPr>
          <p:cNvSpPr/>
          <p:nvPr/>
        </p:nvSpPr>
        <p:spPr>
          <a:xfrm>
            <a:off x="450036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C265DAE-26B5-423B-8BB9-67AA2B6510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57446" y="1629268"/>
            <a:ext cx="359000" cy="3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8874A3-CF10-4C34-A590-C7D08F8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7669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xmlns="" id="{71B304C4-8916-4EAF-A91B-0E4FF20E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86E61-20C3-4985-806F-A4CDA34495C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E9AE53-6A2B-44BB-BB35-40514F2054FA}"/>
              </a:ext>
            </a:extLst>
          </p:cNvPr>
          <p:cNvSpPr/>
          <p:nvPr/>
        </p:nvSpPr>
        <p:spPr>
          <a:xfrm>
            <a:off x="561238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C265DAE-26B5-423B-8BB9-67AA2B6510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57446" y="1629268"/>
            <a:ext cx="359000" cy="373881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5FBC326E-CC4A-4449-BC0F-B7A3F5A8412D}"/>
              </a:ext>
            </a:extLst>
          </p:cNvPr>
          <p:cNvGrpSpPr/>
          <p:nvPr/>
        </p:nvGrpSpPr>
        <p:grpSpPr>
          <a:xfrm>
            <a:off x="470995" y="3269948"/>
            <a:ext cx="6012668" cy="1546350"/>
            <a:chOff x="-560331" y="3296512"/>
            <a:chExt cx="6012668" cy="154635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C36719B9-D1A7-4B28-8D37-4545B47E16EE}"/>
                </a:ext>
              </a:extLst>
            </p:cNvPr>
            <p:cNvSpPr/>
            <p:nvPr/>
          </p:nvSpPr>
          <p:spPr>
            <a:xfrm>
              <a:off x="-560331" y="3599117"/>
              <a:ext cx="6012668" cy="10354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ADF287E8-58AF-473C-B553-B9A4535B1D7C}"/>
                </a:ext>
              </a:extLst>
            </p:cNvPr>
            <p:cNvSpPr/>
            <p:nvPr/>
          </p:nvSpPr>
          <p:spPr>
            <a:xfrm flipH="1" flipV="1">
              <a:off x="4101299" y="4654755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xmlns="" id="{5CADAF0E-25DF-477B-9700-AF57632FF9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-239746" y="3296512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4EE894A-BB4F-4CDB-A377-FFA6230F4DBB}"/>
              </a:ext>
            </a:extLst>
          </p:cNvPr>
          <p:cNvSpPr txBox="1"/>
          <p:nvPr/>
        </p:nvSpPr>
        <p:spPr>
          <a:xfrm>
            <a:off x="680515" y="3703598"/>
            <a:ext cx="5755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있으므로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있으므로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도형 가는 도형 나보다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넓습니다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42476096-0E23-468B-9738-56A6E2F7F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8851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663135FC-F4F4-4374-9E67-946D6C5EC04C}"/>
              </a:ext>
            </a:extLst>
          </p:cNvPr>
          <p:cNvSpPr/>
          <p:nvPr/>
        </p:nvSpPr>
        <p:spPr>
          <a:xfrm>
            <a:off x="4067944" y="3610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BB46F6A-7520-4091-995D-D832C70202B1}"/>
              </a:ext>
            </a:extLst>
          </p:cNvPr>
          <p:cNvSpPr/>
          <p:nvPr/>
        </p:nvSpPr>
        <p:spPr>
          <a:xfrm>
            <a:off x="3956742" y="38429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B41C7F3-6B0B-4811-99DA-92914BACC245}"/>
              </a:ext>
            </a:extLst>
          </p:cNvPr>
          <p:cNvSpPr/>
          <p:nvPr/>
        </p:nvSpPr>
        <p:spPr>
          <a:xfrm>
            <a:off x="3435034" y="41326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BA531B1C-9D73-4D21-BB99-5C966D50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3789040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B41C7F3-6B0B-4811-99DA-92914BACC245}"/>
              </a:ext>
            </a:extLst>
          </p:cNvPr>
          <p:cNvSpPr/>
          <p:nvPr/>
        </p:nvSpPr>
        <p:spPr>
          <a:xfrm>
            <a:off x="1321718" y="35625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B41C7F3-6B0B-4811-99DA-92914BACC245}"/>
              </a:ext>
            </a:extLst>
          </p:cNvPr>
          <p:cNvSpPr/>
          <p:nvPr/>
        </p:nvSpPr>
        <p:spPr>
          <a:xfrm>
            <a:off x="1420432" y="39135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65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3A36224-99DE-4980-A07F-AFB45346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424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9025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1143610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04557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0FC946-F55E-4297-8837-056DF979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68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2136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0FC946-F55E-4297-8837-056DF979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684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06E4082E-409D-432A-80C7-498C5D31A96D}"/>
              </a:ext>
            </a:extLst>
          </p:cNvPr>
          <p:cNvGrpSpPr/>
          <p:nvPr/>
        </p:nvGrpSpPr>
        <p:grpSpPr>
          <a:xfrm>
            <a:off x="470995" y="3269948"/>
            <a:ext cx="6012668" cy="1546350"/>
            <a:chOff x="-463093" y="3081053"/>
            <a:chExt cx="6012668" cy="15463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30FC1951-7D45-4256-8675-BEF80437787E}"/>
                </a:ext>
              </a:extLst>
            </p:cNvPr>
            <p:cNvGrpSpPr/>
            <p:nvPr/>
          </p:nvGrpSpPr>
          <p:grpSpPr>
            <a:xfrm>
              <a:off x="-463093" y="3081053"/>
              <a:ext cx="6012668" cy="1546350"/>
              <a:chOff x="-560331" y="3296512"/>
              <a:chExt cx="6012668" cy="1546350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xmlns="" id="{CBC72B11-4715-4FA5-B9F3-0A6E4A7EAD85}"/>
                  </a:ext>
                </a:extLst>
              </p:cNvPr>
              <p:cNvSpPr/>
              <p:nvPr/>
            </p:nvSpPr>
            <p:spPr>
              <a:xfrm>
                <a:off x="-560331" y="3599117"/>
                <a:ext cx="6012668" cy="10354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각 삼각형 29">
                <a:extLst>
                  <a:ext uri="{FF2B5EF4-FFF2-40B4-BE49-F238E27FC236}">
                    <a16:creationId xmlns:a16="http://schemas.microsoft.com/office/drawing/2014/main" xmlns="" id="{66E14A85-9C53-487A-BF75-A60A14F6DE7C}"/>
                  </a:ext>
                </a:extLst>
              </p:cNvPr>
              <p:cNvSpPr/>
              <p:nvPr/>
            </p:nvSpPr>
            <p:spPr>
              <a:xfrm flipH="1" flipV="1">
                <a:off x="4101299" y="4654755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xmlns="" id="{C0B11649-E1B0-4128-8546-ABE7418369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-239746" y="329651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32DBB71-D262-449E-B5CF-07EDBC7DF308}"/>
                </a:ext>
              </a:extLst>
            </p:cNvPr>
            <p:cNvSpPr txBox="1"/>
            <p:nvPr/>
          </p:nvSpPr>
          <p:spPr>
            <a:xfrm>
              <a:off x="-253573" y="3437067"/>
              <a:ext cx="5755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있으므로 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있으므로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1FD4F577-6BC4-4FFC-A3B7-F4FC5E9A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4520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8CFAAA-3D2D-481F-B5F2-FA6B481D77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0"/>
          <a:stretch/>
        </p:blipFill>
        <p:spPr>
          <a:xfrm>
            <a:off x="705485" y="3728110"/>
            <a:ext cx="1021716" cy="28953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B9AE721-5EBC-4B47-8B9C-F36BD778C1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0"/>
          <a:stretch/>
        </p:blipFill>
        <p:spPr>
          <a:xfrm>
            <a:off x="705485" y="4110411"/>
            <a:ext cx="1021716" cy="28953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71E67C5-B1E4-4046-AB72-A743FB4DDD3D}"/>
              </a:ext>
            </a:extLst>
          </p:cNvPr>
          <p:cNvSpPr/>
          <p:nvPr/>
        </p:nvSpPr>
        <p:spPr>
          <a:xfrm>
            <a:off x="3845540" y="36341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EC3096E-5A87-40E5-B791-0AE8E58D32CC}"/>
              </a:ext>
            </a:extLst>
          </p:cNvPr>
          <p:cNvSpPr/>
          <p:nvPr/>
        </p:nvSpPr>
        <p:spPr>
          <a:xfrm>
            <a:off x="3636293" y="39701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EB12CB9F-41DB-4A32-9446-69577A84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4" y="3829198"/>
            <a:ext cx="89311" cy="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94104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27773</TotalTime>
  <Words>735</Words>
  <Application>Microsoft Office PowerPoint</Application>
  <PresentationFormat>화면 슬라이드 쇼(4:3)</PresentationFormat>
  <Paragraphs>277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4812</cp:revision>
  <dcterms:created xsi:type="dcterms:W3CDTF">2008-07-15T12:19:11Z</dcterms:created>
  <dcterms:modified xsi:type="dcterms:W3CDTF">2022-03-24T05:51:43Z</dcterms:modified>
</cp:coreProperties>
</file>