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792" r:id="rId2"/>
    <p:sldId id="793" r:id="rId3"/>
    <p:sldId id="932" r:id="rId4"/>
    <p:sldId id="942" r:id="rId5"/>
    <p:sldId id="943" r:id="rId6"/>
    <p:sldId id="936" r:id="rId7"/>
    <p:sldId id="944" r:id="rId8"/>
    <p:sldId id="946" r:id="rId9"/>
    <p:sldId id="947" r:id="rId10"/>
    <p:sldId id="919" r:id="rId11"/>
    <p:sldId id="948" r:id="rId1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1DE"/>
    <a:srgbClr val="77933C"/>
    <a:srgbClr val="1FC2F3"/>
    <a:srgbClr val="00A0FF"/>
    <a:srgbClr val="C7EAFC"/>
    <a:srgbClr val="C9BEE0"/>
    <a:srgbClr val="C3D69B"/>
    <a:srgbClr val="FBCE8A"/>
    <a:srgbClr val="CFE593"/>
    <a:srgbClr val="6EB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744" autoAdjust="0"/>
  </p:normalViewPr>
  <p:slideViewPr>
    <p:cSldViewPr>
      <p:cViewPr varScale="1">
        <p:scale>
          <a:sx n="100" d="100"/>
          <a:sy n="100" d="100"/>
        </p:scale>
        <p:origin x="-96" y="-240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279859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1608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5736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05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직사각형의 넓이를 구해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suhi_0501_06_0005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DA8C686-CB93-4AEF-A89D-AE6261F50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13720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216756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00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말풍선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4563547" y="46370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suhi_0501_06_0005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직사각형의 넓이를 구해 볼까요</a:t>
            </a:r>
          </a:p>
        </p:txBody>
      </p:sp>
      <p:pic>
        <p:nvPicPr>
          <p:cNvPr id="15" name="Picture 13">
            <a:extLst>
              <a:ext uri="{FF2B5EF4-FFF2-40B4-BE49-F238E27FC236}">
                <a16:creationId xmlns:a16="http://schemas.microsoft.com/office/drawing/2014/main" xmlns="" id="{8CFD3810-ACA4-4A4B-8097-CA5698D3A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DCF554D-80F7-4ECD-BC95-8481943D6B91}"/>
              </a:ext>
            </a:extLst>
          </p:cNvPr>
          <p:cNvSpPr/>
          <p:nvPr/>
        </p:nvSpPr>
        <p:spPr>
          <a:xfrm>
            <a:off x="4739582" y="4788046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A8595338-ABE1-4DEE-931B-A9859E9CFAA7}"/>
              </a:ext>
            </a:extLst>
          </p:cNvPr>
          <p:cNvSpPr/>
          <p:nvPr/>
        </p:nvSpPr>
        <p:spPr>
          <a:xfrm>
            <a:off x="59786" y="249559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5846A5F4-E476-42A9-8EC6-250EB0A83D22}"/>
              </a:ext>
            </a:extLst>
          </p:cNvPr>
          <p:cNvSpPr/>
          <p:nvPr/>
        </p:nvSpPr>
        <p:spPr>
          <a:xfrm>
            <a:off x="152026" y="1826594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318E63D8-11B5-44D9-AB2F-E0828D151971}"/>
              </a:ext>
            </a:extLst>
          </p:cNvPr>
          <p:cNvSpPr/>
          <p:nvPr/>
        </p:nvSpPr>
        <p:spPr>
          <a:xfrm>
            <a:off x="40824" y="18537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E209E16D-E671-4066-8FD3-5F032AAC63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0" y="1974978"/>
            <a:ext cx="367446" cy="309429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0C4B2413-E478-4770-9005-3143462256C4}"/>
              </a:ext>
            </a:extLst>
          </p:cNvPr>
          <p:cNvSpPr/>
          <p:nvPr/>
        </p:nvSpPr>
        <p:spPr>
          <a:xfrm>
            <a:off x="4460798" y="249559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937CBD7A-B21C-418D-BD13-485FBF652BEF}"/>
              </a:ext>
            </a:extLst>
          </p:cNvPr>
          <p:cNvSpPr/>
          <p:nvPr/>
        </p:nvSpPr>
        <p:spPr>
          <a:xfrm>
            <a:off x="5751497" y="46370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041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DA8C686-CB93-4AEF-A89D-AE6261F50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13720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152026" y="1484811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suhi_0501_06_0005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직사각형의 넓이를 구해 볼까요</a:t>
            </a:r>
          </a:p>
        </p:txBody>
      </p:sp>
      <p:pic>
        <p:nvPicPr>
          <p:cNvPr id="15" name="Picture 13">
            <a:extLst>
              <a:ext uri="{FF2B5EF4-FFF2-40B4-BE49-F238E27FC236}">
                <a16:creationId xmlns:a16="http://schemas.microsoft.com/office/drawing/2014/main" xmlns="" id="{8CFD3810-ACA4-4A4B-8097-CA5698D3A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DCF554D-80F7-4ECD-BC95-8481943D6B91}"/>
              </a:ext>
            </a:extLst>
          </p:cNvPr>
          <p:cNvSpPr/>
          <p:nvPr/>
        </p:nvSpPr>
        <p:spPr>
          <a:xfrm>
            <a:off x="4739582" y="4788046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5846A5F4-E476-42A9-8EC6-250EB0A83D22}"/>
              </a:ext>
            </a:extLst>
          </p:cNvPr>
          <p:cNvSpPr/>
          <p:nvPr/>
        </p:nvSpPr>
        <p:spPr>
          <a:xfrm>
            <a:off x="152026" y="1826594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E209E16D-E671-4066-8FD3-5F032AAC63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0" y="1974978"/>
            <a:ext cx="367446" cy="309429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E26ACC35-6143-48BA-9B91-A4087AAA059D}"/>
              </a:ext>
            </a:extLst>
          </p:cNvPr>
          <p:cNvGrpSpPr/>
          <p:nvPr/>
        </p:nvGrpSpPr>
        <p:grpSpPr>
          <a:xfrm>
            <a:off x="374429" y="2994452"/>
            <a:ext cx="7083923" cy="1919872"/>
            <a:chOff x="374429" y="3269948"/>
            <a:chExt cx="7083923" cy="1919872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xmlns="" id="{99995D1F-A7C8-471F-97A3-A2DCD92B236E}"/>
                </a:ext>
              </a:extLst>
            </p:cNvPr>
            <p:cNvSpPr/>
            <p:nvPr/>
          </p:nvSpPr>
          <p:spPr>
            <a:xfrm>
              <a:off x="374429" y="3989491"/>
              <a:ext cx="6205800" cy="86235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>
              <a:extLst>
                <a:ext uri="{FF2B5EF4-FFF2-40B4-BE49-F238E27FC236}">
                  <a16:creationId xmlns:a16="http://schemas.microsoft.com/office/drawing/2014/main" xmlns="" id="{DAC19965-CA51-4B62-89B8-2601E6BBC7B6}"/>
                </a:ext>
              </a:extLst>
            </p:cNvPr>
            <p:cNvSpPr/>
            <p:nvPr/>
          </p:nvSpPr>
          <p:spPr>
            <a:xfrm flipH="1" flipV="1">
              <a:off x="5132625" y="4862361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xmlns="" id="{5735CC0E-4AA5-47A6-94DB-7644416BA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791580" y="3269948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5F25FBA5-AC43-4180-852F-8AC21CC1A337}"/>
                </a:ext>
              </a:extLst>
            </p:cNvPr>
            <p:cNvSpPr txBox="1"/>
            <p:nvPr/>
          </p:nvSpPr>
          <p:spPr>
            <a:xfrm>
              <a:off x="551633" y="3989491"/>
              <a:ext cx="69067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직사각형의 넓이는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)×(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넓이를 구하는 식은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세로</a:t>
              </a:r>
              <a:r>
                <a:rPr lang="en-US" altLang="ko-KR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가로</a:t>
              </a:r>
              <a:r>
                <a:rPr lang="en-US" altLang="ko-KR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세로</a:t>
              </a:r>
              <a:r>
                <a:rPr lang="en-US" altLang="ko-KR" sz="1600" spc="-1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spc="-1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</a:t>
              </a:r>
              <a:r>
                <a:rPr lang="ko-KR" altLang="en-US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아닌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)×(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5×3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xmlns="" id="{69CFF7CA-8E7D-4DCB-BFD8-DFF4486D4A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844" y="4136544"/>
              <a:ext cx="132152" cy="1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1FF0D363-E5ED-4A04-972B-9EC914501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42944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0C600B66-D0AE-4F36-B22B-0F075CE82D3D}"/>
              </a:ext>
            </a:extLst>
          </p:cNvPr>
          <p:cNvSpPr/>
          <p:nvPr/>
        </p:nvSpPr>
        <p:spPr>
          <a:xfrm>
            <a:off x="5105580" y="40447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634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064258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suhi_0501_06_0005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76~77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410D854-A466-4B5B-9701-724A22E5A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24499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600055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빈칸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6357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suhi_0501_06_0005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직사각형의 넓이를 구해 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E5EBB837-79EE-4503-8B88-069E231D65D6}"/>
              </a:ext>
            </a:extLst>
          </p:cNvPr>
          <p:cNvSpPr/>
          <p:nvPr/>
        </p:nvSpPr>
        <p:spPr>
          <a:xfrm>
            <a:off x="1940518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B58CE569-C9EB-4233-A5D0-38DCEBD1085D}"/>
              </a:ext>
            </a:extLst>
          </p:cNvPr>
          <p:cNvSpPr/>
          <p:nvPr/>
        </p:nvSpPr>
        <p:spPr>
          <a:xfrm>
            <a:off x="1829316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CE4E523C-DDC7-4ABD-8FC8-B6A2162190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2035292" y="1629268"/>
            <a:ext cx="359000" cy="37388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072CF60-08E4-45EE-A1E3-A1FCD804ADD6}"/>
              </a:ext>
            </a:extLst>
          </p:cNvPr>
          <p:cNvSpPr/>
          <p:nvPr/>
        </p:nvSpPr>
        <p:spPr>
          <a:xfrm>
            <a:off x="374430" y="3701413"/>
            <a:ext cx="399607" cy="10237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23CFEE05-C832-4FAF-8328-785A065BC125}"/>
              </a:ext>
            </a:extLst>
          </p:cNvPr>
          <p:cNvSpPr/>
          <p:nvPr/>
        </p:nvSpPr>
        <p:spPr>
          <a:xfrm>
            <a:off x="263228" y="372851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29944706-CA80-472C-9895-4C92F8CBCE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59" y="3812533"/>
            <a:ext cx="151101" cy="17857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11CBD337-0292-4947-8FE2-DDA9E349BE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12" y="4446720"/>
            <a:ext cx="151101" cy="17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6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321E84F-1DC2-4EE7-ADD8-6926C6FF1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43152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175572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식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6357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suhi_0501_06_0005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직사각형의 넓이를 구해 볼까요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072CF60-08E4-45EE-A1E3-A1FCD804ADD6}"/>
              </a:ext>
            </a:extLst>
          </p:cNvPr>
          <p:cNvSpPr/>
          <p:nvPr/>
        </p:nvSpPr>
        <p:spPr>
          <a:xfrm>
            <a:off x="755576" y="3831143"/>
            <a:ext cx="468052" cy="10237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23CFEE05-C832-4FAF-8328-785A065BC125}"/>
              </a:ext>
            </a:extLst>
          </p:cNvPr>
          <p:cNvSpPr/>
          <p:nvPr/>
        </p:nvSpPr>
        <p:spPr>
          <a:xfrm>
            <a:off x="644374" y="38582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E308B3B-3B18-4BBF-A4CD-EF80300A21E4}"/>
              </a:ext>
            </a:extLst>
          </p:cNvPr>
          <p:cNvSpPr/>
          <p:nvPr/>
        </p:nvSpPr>
        <p:spPr>
          <a:xfrm>
            <a:off x="3470038" y="3831143"/>
            <a:ext cx="468052" cy="10237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1ADB1862-0C7C-4CD4-9E44-E6C44C29687D}"/>
              </a:ext>
            </a:extLst>
          </p:cNvPr>
          <p:cNvSpPr/>
          <p:nvPr/>
        </p:nvSpPr>
        <p:spPr>
          <a:xfrm>
            <a:off x="3358836" y="38582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xmlns="" id="{AEFA96DF-C70D-4F0D-879E-EEA1A6C5D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508" y="3921935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xmlns="" id="{D7CDF887-35CD-4061-A9DC-026733410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508" y="4410597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">
            <a:extLst>
              <a:ext uri="{FF2B5EF4-FFF2-40B4-BE49-F238E27FC236}">
                <a16:creationId xmlns:a16="http://schemas.microsoft.com/office/drawing/2014/main" xmlns="" id="{35BEAC71-1F08-4E06-9854-FB4B815E9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931" y="3921935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xmlns="" id="{3D97BCEF-1895-486F-BE7F-564955576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931" y="4410597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90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2C4D367-24EC-4FF5-9DBE-F667FDEDD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37112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식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6357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suhi_0501_06_0005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직사각형의 넓이를 구해 볼까요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072CF60-08E4-45EE-A1E3-A1FCD804ADD6}"/>
              </a:ext>
            </a:extLst>
          </p:cNvPr>
          <p:cNvSpPr/>
          <p:nvPr/>
        </p:nvSpPr>
        <p:spPr>
          <a:xfrm>
            <a:off x="2355066" y="4005064"/>
            <a:ext cx="468052" cy="10237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23CFEE05-C832-4FAF-8328-785A065BC125}"/>
              </a:ext>
            </a:extLst>
          </p:cNvPr>
          <p:cNvSpPr/>
          <p:nvPr/>
        </p:nvSpPr>
        <p:spPr>
          <a:xfrm>
            <a:off x="2243864" y="403217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xmlns="" id="{AEFA96DF-C70D-4F0D-879E-EEA1A6C5D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998" y="4095856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xmlns="" id="{D7CDF887-35CD-4061-A9DC-026733410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998" y="4584518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42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1E836B9-8161-4E4D-A192-8DEC96197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13720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590258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1143610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suhi_0501_06_0005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직사각형의 넓이를 구해 볼까요</a:t>
            </a:r>
          </a:p>
        </p:txBody>
      </p:sp>
    </p:spTree>
    <p:extLst>
      <p:ext uri="{BB962C8B-B14F-4D97-AF65-F5344CB8AC3E}">
        <p14:creationId xmlns:p14="http://schemas.microsoft.com/office/powerpoint/2010/main" val="204557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B75F2557-B086-4A4D-8F23-51BEF8BCE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51521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394139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표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6357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suhi_0501_06_0005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직사각형의 넓이를 구해 볼까요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072CF60-08E4-45EE-A1E3-A1FCD804ADD6}"/>
              </a:ext>
            </a:extLst>
          </p:cNvPr>
          <p:cNvSpPr/>
          <p:nvPr/>
        </p:nvSpPr>
        <p:spPr>
          <a:xfrm>
            <a:off x="576732" y="2405269"/>
            <a:ext cx="5939484" cy="18850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23CFEE05-C832-4FAF-8328-785A065BC125}"/>
              </a:ext>
            </a:extLst>
          </p:cNvPr>
          <p:cNvSpPr/>
          <p:nvPr/>
        </p:nvSpPr>
        <p:spPr>
          <a:xfrm>
            <a:off x="440431" y="23611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444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FC0718DD-D1B2-45E9-9068-CA7F2E52B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25661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695096"/>
              </p:ext>
            </p:extLst>
          </p:nvPr>
        </p:nvGraphicFramePr>
        <p:xfrm>
          <a:off x="7012749" y="690525"/>
          <a:ext cx="2086863" cy="3786783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00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O, X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 디자인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9020026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07239592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6370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suhi_0501_06_0005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직사각형의 넓이를 구해 볼까요</a:t>
            </a:r>
          </a:p>
        </p:txBody>
      </p:sp>
      <p:pic>
        <p:nvPicPr>
          <p:cNvPr id="15" name="Picture 13">
            <a:extLst>
              <a:ext uri="{FF2B5EF4-FFF2-40B4-BE49-F238E27FC236}">
                <a16:creationId xmlns:a16="http://schemas.microsoft.com/office/drawing/2014/main" xmlns="" id="{8CFD3810-ACA4-4A4B-8097-CA5698D3A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DCF554D-80F7-4ECD-BC95-8481943D6B91}"/>
              </a:ext>
            </a:extLst>
          </p:cNvPr>
          <p:cNvSpPr/>
          <p:nvPr/>
        </p:nvSpPr>
        <p:spPr>
          <a:xfrm>
            <a:off x="4739582" y="4788046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A8595338-ABE1-4DEE-931B-A9859E9CFAA7}"/>
              </a:ext>
            </a:extLst>
          </p:cNvPr>
          <p:cNvSpPr/>
          <p:nvPr/>
        </p:nvSpPr>
        <p:spPr>
          <a:xfrm>
            <a:off x="4687600" y="46785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5846A5F4-E476-42A9-8EC6-250EB0A83D22}"/>
              </a:ext>
            </a:extLst>
          </p:cNvPr>
          <p:cNvSpPr/>
          <p:nvPr/>
        </p:nvSpPr>
        <p:spPr>
          <a:xfrm>
            <a:off x="152026" y="1826594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318E63D8-11B5-44D9-AB2F-E0828D151971}"/>
              </a:ext>
            </a:extLst>
          </p:cNvPr>
          <p:cNvSpPr/>
          <p:nvPr/>
        </p:nvSpPr>
        <p:spPr>
          <a:xfrm>
            <a:off x="40824" y="18537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E209E16D-E671-4066-8FD3-5F032AAC63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0" y="1974978"/>
            <a:ext cx="367446" cy="309429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88487AB-40E1-4ADA-A6C0-6C777A32821C}"/>
              </a:ext>
            </a:extLst>
          </p:cNvPr>
          <p:cNvSpPr/>
          <p:nvPr/>
        </p:nvSpPr>
        <p:spPr>
          <a:xfrm>
            <a:off x="1993666" y="1759148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1DE8FF1D-6B3E-4824-9D49-548C3819CBE5}"/>
              </a:ext>
            </a:extLst>
          </p:cNvPr>
          <p:cNvSpPr/>
          <p:nvPr/>
        </p:nvSpPr>
        <p:spPr>
          <a:xfrm>
            <a:off x="1882464" y="178625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0A5DE1D2-D1F9-4DAC-9878-919F44C91E4D}"/>
              </a:ext>
            </a:extLst>
          </p:cNvPr>
          <p:cNvSpPr/>
          <p:nvPr/>
        </p:nvSpPr>
        <p:spPr>
          <a:xfrm>
            <a:off x="5317829" y="1880828"/>
            <a:ext cx="1639320" cy="266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ACEA14D5-882D-4304-89A3-163E86CC8967}"/>
              </a:ext>
            </a:extLst>
          </p:cNvPr>
          <p:cNvSpPr/>
          <p:nvPr/>
        </p:nvSpPr>
        <p:spPr>
          <a:xfrm>
            <a:off x="5206626" y="19106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63C9B0EE-15E3-4B8A-9A81-47A8478DD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6296" y="1853700"/>
            <a:ext cx="364484" cy="35747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305925E8-AFB8-499E-BD86-5D297BAC60BF}"/>
              </a:ext>
            </a:extLst>
          </p:cNvPr>
          <p:cNvSpPr/>
          <p:nvPr/>
        </p:nvSpPr>
        <p:spPr>
          <a:xfrm>
            <a:off x="6266210" y="2466347"/>
            <a:ext cx="541338" cy="4951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498B0087-23F6-49D9-9042-40EBF8F59F48}"/>
              </a:ext>
            </a:extLst>
          </p:cNvPr>
          <p:cNvSpPr/>
          <p:nvPr/>
        </p:nvSpPr>
        <p:spPr>
          <a:xfrm>
            <a:off x="6120172" y="24934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668B808D-F666-4AAA-B4D7-B156B9922C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492" y="2503758"/>
            <a:ext cx="504056" cy="492979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34973DF-32EA-4762-862C-35B4C98E026B}"/>
              </a:ext>
            </a:extLst>
          </p:cNvPr>
          <p:cNvSpPr/>
          <p:nvPr/>
        </p:nvSpPr>
        <p:spPr>
          <a:xfrm>
            <a:off x="6266210" y="3872346"/>
            <a:ext cx="541338" cy="4951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A53851C1-F66C-407A-BBE2-7B6910F70E60}"/>
              </a:ext>
            </a:extLst>
          </p:cNvPr>
          <p:cNvSpPr/>
          <p:nvPr/>
        </p:nvSpPr>
        <p:spPr>
          <a:xfrm>
            <a:off x="6120172" y="38994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CE172CD3-8D28-4EDB-9F1A-9EB335F68F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492" y="3909757"/>
            <a:ext cx="504056" cy="492979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11101D9F-A55A-46E8-AF6C-0A0414517601}"/>
              </a:ext>
            </a:extLst>
          </p:cNvPr>
          <p:cNvSpPr/>
          <p:nvPr/>
        </p:nvSpPr>
        <p:spPr>
          <a:xfrm>
            <a:off x="6254895" y="3172458"/>
            <a:ext cx="541338" cy="4951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C56DE667-E12A-4639-B260-0E5022D3347B}"/>
              </a:ext>
            </a:extLst>
          </p:cNvPr>
          <p:cNvSpPr/>
          <p:nvPr/>
        </p:nvSpPr>
        <p:spPr>
          <a:xfrm>
            <a:off x="6108857" y="31995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6118AE77-53B5-4860-947A-BC71E52985E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64"/>
          <a:stretch/>
        </p:blipFill>
        <p:spPr>
          <a:xfrm>
            <a:off x="6292177" y="3209869"/>
            <a:ext cx="420372" cy="514928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A0CBF34B-A25A-45AA-B04D-C8FA441F1921}"/>
              </a:ext>
            </a:extLst>
          </p:cNvPr>
          <p:cNvSpPr/>
          <p:nvPr/>
        </p:nvSpPr>
        <p:spPr>
          <a:xfrm>
            <a:off x="374430" y="2526319"/>
            <a:ext cx="399607" cy="1766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ED377D8A-B18A-4CD3-A24A-4F4FBB923BD7}"/>
              </a:ext>
            </a:extLst>
          </p:cNvPr>
          <p:cNvSpPr/>
          <p:nvPr/>
        </p:nvSpPr>
        <p:spPr>
          <a:xfrm>
            <a:off x="263228" y="255342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792944F8-28B3-4586-BB5E-3FF2C9E7202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83" y="2612790"/>
            <a:ext cx="151101" cy="17857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B7C3EBAB-CB14-4A8E-A47D-92255403C58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83" y="3138251"/>
            <a:ext cx="151101" cy="178575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CBD398BF-5EC0-40F3-BC7C-76E42D3F2BB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83" y="4029242"/>
            <a:ext cx="151101" cy="17857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7548" y="3032369"/>
            <a:ext cx="360000" cy="355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1622" y="3694846"/>
            <a:ext cx="360000" cy="355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1622" y="228440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72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FC0718DD-D1B2-45E9-9068-CA7F2E52B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25661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152026" y="1484811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suhi_0501_06_0005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직사각형의 넓이를 구해 볼까요</a:t>
            </a:r>
          </a:p>
        </p:txBody>
      </p:sp>
      <p:pic>
        <p:nvPicPr>
          <p:cNvPr id="15" name="Picture 13">
            <a:extLst>
              <a:ext uri="{FF2B5EF4-FFF2-40B4-BE49-F238E27FC236}">
                <a16:creationId xmlns:a16="http://schemas.microsoft.com/office/drawing/2014/main" xmlns="" id="{8CFD3810-ACA4-4A4B-8097-CA5698D3A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DCF554D-80F7-4ECD-BC95-8481943D6B91}"/>
              </a:ext>
            </a:extLst>
          </p:cNvPr>
          <p:cNvSpPr/>
          <p:nvPr/>
        </p:nvSpPr>
        <p:spPr>
          <a:xfrm>
            <a:off x="4739582" y="4788046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5846A5F4-E476-42A9-8EC6-250EB0A83D22}"/>
              </a:ext>
            </a:extLst>
          </p:cNvPr>
          <p:cNvSpPr/>
          <p:nvPr/>
        </p:nvSpPr>
        <p:spPr>
          <a:xfrm>
            <a:off x="152026" y="1826594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E209E16D-E671-4066-8FD3-5F032AAC63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0" y="1974978"/>
            <a:ext cx="367446" cy="309429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88487AB-40E1-4ADA-A6C0-6C777A32821C}"/>
              </a:ext>
            </a:extLst>
          </p:cNvPr>
          <p:cNvSpPr/>
          <p:nvPr/>
        </p:nvSpPr>
        <p:spPr>
          <a:xfrm>
            <a:off x="1993666" y="1759148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0A5DE1D2-D1F9-4DAC-9878-919F44C91E4D}"/>
              </a:ext>
            </a:extLst>
          </p:cNvPr>
          <p:cNvSpPr/>
          <p:nvPr/>
        </p:nvSpPr>
        <p:spPr>
          <a:xfrm>
            <a:off x="5317829" y="1880828"/>
            <a:ext cx="1639320" cy="266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63C9B0EE-15E3-4B8A-9A81-47A8478DD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6296" y="1853700"/>
            <a:ext cx="364484" cy="35747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305925E8-AFB8-499E-BD86-5D297BAC60BF}"/>
              </a:ext>
            </a:extLst>
          </p:cNvPr>
          <p:cNvSpPr/>
          <p:nvPr/>
        </p:nvSpPr>
        <p:spPr>
          <a:xfrm>
            <a:off x="6266210" y="2466347"/>
            <a:ext cx="541338" cy="4951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668B808D-F666-4AAA-B4D7-B156B9922C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492" y="2503758"/>
            <a:ext cx="504056" cy="492979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34973DF-32EA-4762-862C-35B4C98E026B}"/>
              </a:ext>
            </a:extLst>
          </p:cNvPr>
          <p:cNvSpPr/>
          <p:nvPr/>
        </p:nvSpPr>
        <p:spPr>
          <a:xfrm>
            <a:off x="6266210" y="3872346"/>
            <a:ext cx="541338" cy="4951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CE172CD3-8D28-4EDB-9F1A-9EB335F68F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492" y="3909757"/>
            <a:ext cx="504056" cy="492979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11101D9F-A55A-46E8-AF6C-0A0414517601}"/>
              </a:ext>
            </a:extLst>
          </p:cNvPr>
          <p:cNvSpPr/>
          <p:nvPr/>
        </p:nvSpPr>
        <p:spPr>
          <a:xfrm>
            <a:off x="6254895" y="3172458"/>
            <a:ext cx="541338" cy="4951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6118AE77-53B5-4860-947A-BC71E52985E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64"/>
          <a:stretch/>
        </p:blipFill>
        <p:spPr>
          <a:xfrm>
            <a:off x="6292177" y="3209869"/>
            <a:ext cx="420372" cy="514928"/>
          </a:xfrm>
          <a:prstGeom prst="rect">
            <a:avLst/>
          </a:prstGeom>
        </p:spPr>
      </p:pic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E7F3E9A9-63A4-4F44-81AE-8DACC9F57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37098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A1723CEB-5F8B-45B0-BC19-FB7578E7F92B}"/>
              </a:ext>
            </a:extLst>
          </p:cNvPr>
          <p:cNvSpPr/>
          <p:nvPr/>
        </p:nvSpPr>
        <p:spPr>
          <a:xfrm>
            <a:off x="4067944" y="36101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99CFFA6E-A3D4-456F-876B-CA7DDEFF3BA8}"/>
              </a:ext>
            </a:extLst>
          </p:cNvPr>
          <p:cNvSpPr/>
          <p:nvPr/>
        </p:nvSpPr>
        <p:spPr>
          <a:xfrm>
            <a:off x="374430" y="2526319"/>
            <a:ext cx="399607" cy="1766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9F49F5B8-1DC2-4A84-94BF-5734F4EBA7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83" y="2612790"/>
            <a:ext cx="151101" cy="178575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CC34074B-609F-4811-BDAF-C569A709335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83" y="3138251"/>
            <a:ext cx="151101" cy="178575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2369E62C-7FA4-4066-8FD2-F13034E997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83" y="4029242"/>
            <a:ext cx="151101" cy="178575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18F35613-4E35-442E-9EB6-12A39232B9E7}"/>
              </a:ext>
            </a:extLst>
          </p:cNvPr>
          <p:cNvGrpSpPr/>
          <p:nvPr/>
        </p:nvGrpSpPr>
        <p:grpSpPr>
          <a:xfrm>
            <a:off x="242109" y="2994452"/>
            <a:ext cx="7117055" cy="1780520"/>
            <a:chOff x="242109" y="3269948"/>
            <a:chExt cx="7117055" cy="1780520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xmlns="" id="{9598520E-5567-4AA9-B91B-F8FF9BC4E4C7}"/>
                </a:ext>
              </a:extLst>
            </p:cNvPr>
            <p:cNvSpPr/>
            <p:nvPr/>
          </p:nvSpPr>
          <p:spPr>
            <a:xfrm>
              <a:off x="242109" y="3572553"/>
              <a:ext cx="6470440" cy="127928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xmlns="" id="{F8D4B158-9AF4-4AD3-874F-951ABBC96B00}"/>
                </a:ext>
              </a:extLst>
            </p:cNvPr>
            <p:cNvSpPr/>
            <p:nvPr/>
          </p:nvSpPr>
          <p:spPr>
            <a:xfrm flipH="1" flipV="1">
              <a:off x="5132625" y="4862361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2" name="Picture 2">
              <a:extLst>
                <a:ext uri="{FF2B5EF4-FFF2-40B4-BE49-F238E27FC236}">
                  <a16:creationId xmlns:a16="http://schemas.microsoft.com/office/drawing/2014/main" xmlns="" id="{A75E5C90-C6B4-4A18-AB91-D88CF11068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791580" y="3269948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08FD0BFC-4771-4459-887C-1CE7514A80CB}"/>
                </a:ext>
              </a:extLst>
            </p:cNvPr>
            <p:cNvSpPr txBox="1"/>
            <p:nvPr/>
          </p:nvSpPr>
          <p:spPr>
            <a:xfrm>
              <a:off x="452445" y="3611954"/>
              <a:ext cx="69067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 직사각형 모두 가로가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㎝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같습니다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세로가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㎝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커지면 넓이는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㎠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아닌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㎠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커집니다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다섯째 직사각형은 가로가 </a:t>
              </a:r>
              <a:r>
                <a:rPr lang="en-US" altLang="ko-KR" sz="1600" spc="-1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㎝</a:t>
              </a:r>
              <a:r>
                <a:rPr lang="en-US" altLang="ko-KR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세로가 </a:t>
              </a:r>
              <a:r>
                <a:rPr lang="en-US" altLang="ko-KR" sz="1600" spc="-1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㎝</a:t>
              </a:r>
              <a:r>
                <a:rPr lang="ko-KR" altLang="en-US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넓이는 </a:t>
              </a:r>
              <a:r>
                <a:rPr lang="en-US" altLang="ko-KR" sz="1600" spc="-1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2×6</a:t>
              </a:r>
              <a:r>
                <a:rPr lang="ko-KR" altLang="en-US" sz="1600" spc="-1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 </a:t>
              </a:r>
              <a:r>
                <a:rPr lang="ko-KR" altLang="en-US" sz="1600" spc="-1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㎠</a:t>
              </a:r>
              <a:r>
                <a:rPr lang="ko-KR" altLang="en-US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72" name="Picture 2">
              <a:extLst>
                <a:ext uri="{FF2B5EF4-FFF2-40B4-BE49-F238E27FC236}">
                  <a16:creationId xmlns:a16="http://schemas.microsoft.com/office/drawing/2014/main" xmlns="" id="{20EF5C6A-E496-45FE-A2AD-77C262A897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29" y="3772815"/>
              <a:ext cx="132152" cy="1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" name="Picture 2">
              <a:extLst>
                <a:ext uri="{FF2B5EF4-FFF2-40B4-BE49-F238E27FC236}">
                  <a16:creationId xmlns:a16="http://schemas.microsoft.com/office/drawing/2014/main" xmlns="" id="{B6CCA6A6-4496-4F50-A2F8-5966DAF20F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29" y="4138881"/>
              <a:ext cx="132152" cy="1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xmlns="" id="{832E279A-7819-4814-89B7-8B06AD3BD4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29" y="4504947"/>
              <a:ext cx="132152" cy="1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8143999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27789</TotalTime>
  <Words>527</Words>
  <Application>Microsoft Office PowerPoint</Application>
  <PresentationFormat>화면 슬라이드 쇼(4:3)</PresentationFormat>
  <Paragraphs>214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4803</cp:revision>
  <dcterms:created xsi:type="dcterms:W3CDTF">2008-07-15T12:19:11Z</dcterms:created>
  <dcterms:modified xsi:type="dcterms:W3CDTF">2022-03-24T05:54:47Z</dcterms:modified>
</cp:coreProperties>
</file>