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792" r:id="rId3"/>
    <p:sldId id="793" r:id="rId4"/>
    <p:sldId id="932" r:id="rId5"/>
    <p:sldId id="942" r:id="rId6"/>
    <p:sldId id="958" r:id="rId7"/>
    <p:sldId id="953" r:id="rId8"/>
    <p:sldId id="954" r:id="rId9"/>
    <p:sldId id="955" r:id="rId10"/>
    <p:sldId id="922" r:id="rId11"/>
    <p:sldId id="964" r:id="rId12"/>
    <p:sldId id="943" r:id="rId13"/>
    <p:sldId id="949" r:id="rId14"/>
    <p:sldId id="944" r:id="rId15"/>
    <p:sldId id="960" r:id="rId16"/>
    <p:sldId id="956" r:id="rId17"/>
    <p:sldId id="952" r:id="rId18"/>
    <p:sldId id="965" r:id="rId19"/>
    <p:sldId id="919" r:id="rId20"/>
    <p:sldId id="961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77933C"/>
    <a:srgbClr val="1FC2F3"/>
    <a:srgbClr val="00A0FF"/>
    <a:srgbClr val="C7EAFC"/>
    <a:srgbClr val="C9BEE0"/>
    <a:srgbClr val="C3D69B"/>
    <a:srgbClr val="FBCE8A"/>
    <a:srgbClr val="CFE593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-96" y="-240"/>
      </p:cViewPr>
      <p:guideLst>
        <p:guide orient="horz" pos="4110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2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1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433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0910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삼각형의 넓이를 구해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(1)~(2)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suhi_0601_06_0910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24034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지시문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(   )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된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 이외의 부분을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잠시 나왔다가 사라짐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O, 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클릭 시 나오는 효과음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효과는 그대로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B0F483FE-70DD-4AD9-A0B4-DE7B4E78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810B33A6-A8BE-4E29-AB93-6D796E08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A783C5F6-70DB-4E89-AD7E-415352DF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6B3D2E78-45E3-4296-8D40-B5B68FCD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BCBE49FC-464F-43F1-ACB3-E89A7495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FB909D4-6513-4142-9E3A-7D1B3ABC15B2}"/>
              </a:ext>
            </a:extLst>
          </p:cNvPr>
          <p:cNvGrpSpPr/>
          <p:nvPr/>
        </p:nvGrpSpPr>
        <p:grpSpPr>
          <a:xfrm>
            <a:off x="3155936" y="1213004"/>
            <a:ext cx="450131" cy="261610"/>
            <a:chOff x="826742" y="4309763"/>
            <a:chExt cx="450131" cy="261610"/>
          </a:xfrm>
        </p:grpSpPr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FF3F0F5A-7A70-4C3B-8530-F12EB8EFFA73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3F64583-9EF6-4874-86A4-340D50AF74C7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2~3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6C53CDA1-42D2-44DF-95B3-C577BF02CBEE}"/>
              </a:ext>
            </a:extLst>
          </p:cNvPr>
          <p:cNvSpPr/>
          <p:nvPr/>
        </p:nvSpPr>
        <p:spPr>
          <a:xfrm>
            <a:off x="2904439" y="121443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A450247-4DB4-4BD9-B85B-CFA2B3DCD713}"/>
              </a:ext>
            </a:extLst>
          </p:cNvPr>
          <p:cNvSpPr txBox="1"/>
          <p:nvPr/>
        </p:nvSpPr>
        <p:spPr>
          <a:xfrm>
            <a:off x="2902260" y="120627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09927A5E-CFEF-4868-BE43-CBEB651C0AD6}"/>
              </a:ext>
            </a:extLst>
          </p:cNvPr>
          <p:cNvSpPr/>
          <p:nvPr/>
        </p:nvSpPr>
        <p:spPr>
          <a:xfrm>
            <a:off x="3621284" y="12227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1FE51C8-C914-45F7-A98C-F4628D01112A}"/>
              </a:ext>
            </a:extLst>
          </p:cNvPr>
          <p:cNvSpPr txBox="1"/>
          <p:nvPr/>
        </p:nvSpPr>
        <p:spPr>
          <a:xfrm>
            <a:off x="362128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389816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389598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173479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17347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44950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44950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xmlns="" id="{D94F7A91-EDAB-4EA4-A69A-A060FE2F1481}"/>
              </a:ext>
            </a:extLst>
          </p:cNvPr>
          <p:cNvSpPr/>
          <p:nvPr/>
        </p:nvSpPr>
        <p:spPr>
          <a:xfrm>
            <a:off x="4719002" y="121667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EF3C01AD-92A6-418E-A25B-F952B8D0D03E}"/>
              </a:ext>
            </a:extLst>
          </p:cNvPr>
          <p:cNvSpPr txBox="1"/>
          <p:nvPr/>
        </p:nvSpPr>
        <p:spPr>
          <a:xfrm>
            <a:off x="4719001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C644E66-648B-4AD7-8765-780A0CBDFF94}"/>
              </a:ext>
            </a:extLst>
          </p:cNvPr>
          <p:cNvGrpSpPr/>
          <p:nvPr/>
        </p:nvGrpSpPr>
        <p:grpSpPr>
          <a:xfrm>
            <a:off x="5526818" y="1219548"/>
            <a:ext cx="450131" cy="261610"/>
            <a:chOff x="826742" y="4309763"/>
            <a:chExt cx="450131" cy="261610"/>
          </a:xfrm>
        </p:grpSpPr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xmlns="" id="{5B17C3AA-C2A2-46E4-AA53-0755DF7170BD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008DFFD8-970D-4A35-BC05-53652BA5CC3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3~4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4999298" y="121443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4997119" y="120627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5271606" y="12227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5271606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F25C3898-9367-4768-BE6F-3C93302EFA45}"/>
              </a:ext>
            </a:extLst>
          </p:cNvPr>
          <p:cNvSpPr/>
          <p:nvPr/>
        </p:nvSpPr>
        <p:spPr>
          <a:xfrm>
            <a:off x="5993020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A1E74ED-D878-4771-8DCB-B321CF341877}"/>
              </a:ext>
            </a:extLst>
          </p:cNvPr>
          <p:cNvSpPr txBox="1"/>
          <p:nvPr/>
        </p:nvSpPr>
        <p:spPr>
          <a:xfrm>
            <a:off x="5990841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xmlns="" id="{C46DD318-7EA2-47FF-B47A-9D7F54BDF8BF}"/>
              </a:ext>
            </a:extLst>
          </p:cNvPr>
          <p:cNvSpPr/>
          <p:nvPr/>
        </p:nvSpPr>
        <p:spPr>
          <a:xfrm>
            <a:off x="6268338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00EFA7F-B661-463E-8E5D-E2BB795E7E86}"/>
              </a:ext>
            </a:extLst>
          </p:cNvPr>
          <p:cNvSpPr txBox="1"/>
          <p:nvPr/>
        </p:nvSpPr>
        <p:spPr>
          <a:xfrm>
            <a:off x="6268337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xmlns="" id="{7C22B2C2-37A8-4B17-9A9D-5253D6A4ED0E}"/>
              </a:ext>
            </a:extLst>
          </p:cNvPr>
          <p:cNvSpPr/>
          <p:nvPr/>
        </p:nvSpPr>
        <p:spPr>
          <a:xfrm>
            <a:off x="6544362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C6ABCF7-B347-4D49-A855-8C2EEE28B270}"/>
              </a:ext>
            </a:extLst>
          </p:cNvPr>
          <p:cNvSpPr txBox="1"/>
          <p:nvPr/>
        </p:nvSpPr>
        <p:spPr>
          <a:xfrm>
            <a:off x="6544360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86139FD9-A54F-4D39-A520-EDA09BE2869E}"/>
              </a:ext>
            </a:extLst>
          </p:cNvPr>
          <p:cNvGrpSpPr/>
          <p:nvPr/>
        </p:nvGrpSpPr>
        <p:grpSpPr>
          <a:xfrm>
            <a:off x="5076056" y="2428659"/>
            <a:ext cx="1816699" cy="316265"/>
            <a:chOff x="8051307" y="2972375"/>
            <a:chExt cx="1945479" cy="33868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723169C7-1442-445F-ACD9-D7D33C3EAC46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139" name="Picture 5">
                <a:extLst>
                  <a:ext uri="{FF2B5EF4-FFF2-40B4-BE49-F238E27FC236}">
                    <a16:creationId xmlns:a16="http://schemas.microsoft.com/office/drawing/2014/main" xmlns="" id="{F4BEFB28-5255-42C1-BA37-2CD6B7FBF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702F5686-0AE6-46A2-82D8-B39E80296773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8C9E32E5-E468-49BC-9C00-BB8CB39F2469}"/>
                </a:ext>
              </a:extLst>
            </p:cNvPr>
            <p:cNvSpPr txBox="1"/>
            <p:nvPr/>
          </p:nvSpPr>
          <p:spPr>
            <a:xfrm>
              <a:off x="8337559" y="3018094"/>
              <a:ext cx="16592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   )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</a:t>
              </a:r>
              <a:r>
                <a:rPr lang="ko-KR" altLang="en-US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xmlns="" id="{C2144093-76BD-4F60-855A-C37C3ADF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73A48031-D7B9-470A-B782-05700AE94140}"/>
              </a:ext>
            </a:extLst>
          </p:cNvPr>
          <p:cNvSpPr/>
          <p:nvPr/>
        </p:nvSpPr>
        <p:spPr>
          <a:xfrm>
            <a:off x="516344" y="2816932"/>
            <a:ext cx="5955149" cy="2340763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5A95AAC8-BA61-4F7A-A00A-DD83353AF6B9}"/>
              </a:ext>
            </a:extLst>
          </p:cNvPr>
          <p:cNvSpPr/>
          <p:nvPr/>
        </p:nvSpPr>
        <p:spPr>
          <a:xfrm>
            <a:off x="654541" y="3904911"/>
            <a:ext cx="580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평행사변형의 높이는 삼각형의 높이의 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(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배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)(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아하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그래서 삼각형의 넓이는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밑변의 길이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</a:t>
            </a:r>
            <a:r>
              <a:rPr kumimoji="0" lang="en-US" altLang="ko-KR" sz="18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lvl="0">
              <a:defRPr/>
            </a:pP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0" lang="ko-KR" altLang="en-US" sz="18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구할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 있구나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B831A570-6944-4BBB-9CD7-2749AABAFF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8" y="4153876"/>
            <a:ext cx="368945" cy="36083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6649263A-1B2C-4E90-B0AB-36D1D12E9B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2019683" y="4153876"/>
            <a:ext cx="307969" cy="377242"/>
          </a:xfrm>
          <a:prstGeom prst="rect">
            <a:avLst/>
          </a:prstGeom>
        </p:spPr>
      </p:pic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FEE208F9-C193-4ED5-B24A-6FE12F333654}"/>
              </a:ext>
            </a:extLst>
          </p:cNvPr>
          <p:cNvSpPr/>
          <p:nvPr/>
        </p:nvSpPr>
        <p:spPr>
          <a:xfrm>
            <a:off x="1155456" y="4093259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7772749B-FED8-4782-A280-7973A6957556}"/>
              </a:ext>
            </a:extLst>
          </p:cNvPr>
          <p:cNvSpPr/>
          <p:nvPr/>
        </p:nvSpPr>
        <p:spPr>
          <a:xfrm>
            <a:off x="1767421" y="4059820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FCC60B8-D12A-4AF5-9219-CF3663480910}"/>
              </a:ext>
            </a:extLst>
          </p:cNvPr>
          <p:cNvGrpSpPr/>
          <p:nvPr/>
        </p:nvGrpSpPr>
        <p:grpSpPr>
          <a:xfrm flipV="1">
            <a:off x="2851902" y="5340244"/>
            <a:ext cx="1117171" cy="183634"/>
            <a:chOff x="290979" y="2009759"/>
            <a:chExt cx="2665167" cy="433388"/>
          </a:xfrm>
        </p:grpSpPr>
        <p:pic>
          <p:nvPicPr>
            <p:cNvPr id="64" name="Picture 15">
              <a:extLst>
                <a:ext uri="{FF2B5EF4-FFF2-40B4-BE49-F238E27FC236}">
                  <a16:creationId xmlns:a16="http://schemas.microsoft.com/office/drawing/2014/main" xmlns="" id="{79B3F52F-0216-4ADC-8B10-55D923340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C48CB5CD-49D6-4345-A715-BC4471BD1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B78D9A07-FB50-45F6-B4EC-D37C98872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xmlns="" id="{4072C232-A906-4F24-B3DF-00AC0E3A6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A95AAC8-BA61-4F7A-A00A-DD83353AF6B9}"/>
              </a:ext>
            </a:extLst>
          </p:cNvPr>
          <p:cNvSpPr/>
          <p:nvPr/>
        </p:nvSpPr>
        <p:spPr>
          <a:xfrm>
            <a:off x="647564" y="2908493"/>
            <a:ext cx="5815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삼각형의 위쪽 작은 삼각형을 오른쪽으로 돌려 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붙이면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마름모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평행사변형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만들어져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도형은 밑변의 길이가 같아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B831A570-6944-4BBB-9CD7-2749AABAF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7" y="3157956"/>
            <a:ext cx="504056" cy="49297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6649263A-1B2C-4E90-B0AB-36D1D12E9BC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2396005" y="3124517"/>
            <a:ext cx="420751" cy="515392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EE208F9-C193-4ED5-B24A-6FE12F333654}"/>
              </a:ext>
            </a:extLst>
          </p:cNvPr>
          <p:cNvSpPr/>
          <p:nvPr/>
        </p:nvSpPr>
        <p:spPr>
          <a:xfrm>
            <a:off x="2185124" y="3124517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772749B-FED8-4782-A280-7973A6957556}"/>
              </a:ext>
            </a:extLst>
          </p:cNvPr>
          <p:cNvSpPr/>
          <p:nvPr/>
        </p:nvSpPr>
        <p:spPr>
          <a:xfrm>
            <a:off x="3247847" y="3124517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7126C494-8910-4CF9-9E1D-6CED00807B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26BBC080-6A27-487A-8130-05C495017D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" y="1971194"/>
            <a:ext cx="350333" cy="29501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518837" y="1546522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연수가 그림을 보면서 삼각형의 넓이를 구하는 과정을 이야기하고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슬기의 말이 바르게 되도록 알맞은 말에     표 하세요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78" y="2114125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EE208F9-C193-4ED5-B24A-6FE12F333654}"/>
              </a:ext>
            </a:extLst>
          </p:cNvPr>
          <p:cNvSpPr/>
          <p:nvPr/>
        </p:nvSpPr>
        <p:spPr>
          <a:xfrm>
            <a:off x="4923325" y="2406133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6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BF5188-9B23-4C8A-9DB8-D85ACD50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68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8798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2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929F690-EC51-41DC-8C07-DE8A5210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681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3FEFF43-7AC9-4F7B-A584-0EAE43AFBF0B}"/>
              </a:ext>
            </a:extLst>
          </p:cNvPr>
          <p:cNvGrpSpPr/>
          <p:nvPr/>
        </p:nvGrpSpPr>
        <p:grpSpPr>
          <a:xfrm>
            <a:off x="152026" y="3643820"/>
            <a:ext cx="6724231" cy="1131152"/>
            <a:chOff x="-269083" y="3919316"/>
            <a:chExt cx="6724231" cy="113115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AE710A4B-7C7E-4DD0-BFCD-FA2F15E4D49E}"/>
                </a:ext>
              </a:extLst>
            </p:cNvPr>
            <p:cNvSpPr/>
            <p:nvPr/>
          </p:nvSpPr>
          <p:spPr>
            <a:xfrm>
              <a:off x="-269083" y="4208551"/>
              <a:ext cx="6724231" cy="6407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7649C709-8F62-4C71-810C-7C1DDC75F9B5}"/>
                </a:ext>
              </a:extLst>
            </p:cNvPr>
            <p:cNvSpPr/>
            <p:nvPr/>
          </p:nvSpPr>
          <p:spPr>
            <a:xfrm flipH="1" flipV="1">
              <a:off x="4583224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xmlns="" id="{37D8E629-E897-4DA9-B39F-C99E55BBE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6863" y="391931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8C9A8AC-3A1D-4B76-94EA-94AA6082F641}"/>
                </a:ext>
              </a:extLst>
            </p:cNvPr>
            <p:cNvSpPr txBox="1"/>
            <p:nvPr/>
          </p:nvSpPr>
          <p:spPr>
            <a:xfrm>
              <a:off x="-29474" y="4286947"/>
              <a:ext cx="6484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12×10÷2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8C479154-FC69-4455-9548-670385C8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03" y="4444703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4957163-E019-4A21-A80F-AB9E3821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5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9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3AE0A0A-30CE-44BC-A839-1167F5DD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325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81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A498114-AEAE-44F0-A100-FB589229FF61}"/>
              </a:ext>
            </a:extLst>
          </p:cNvPr>
          <p:cNvSpPr/>
          <p:nvPr/>
        </p:nvSpPr>
        <p:spPr>
          <a:xfrm>
            <a:off x="43082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E67AB6D-33EA-42E5-8419-A98286AF48D9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9D1D29E-BDFE-4494-8F0F-D30CCD44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325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DC41C2E-BB8A-48F0-B4A5-ACD3B1E97AFA}"/>
              </a:ext>
            </a:extLst>
          </p:cNvPr>
          <p:cNvGrpSpPr/>
          <p:nvPr/>
        </p:nvGrpSpPr>
        <p:grpSpPr>
          <a:xfrm>
            <a:off x="251520" y="3022123"/>
            <a:ext cx="6749711" cy="1752849"/>
            <a:chOff x="251520" y="3297619"/>
            <a:chExt cx="6749711" cy="175284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E2D9B0C-9164-42FF-9135-66EC6461487D}"/>
                </a:ext>
              </a:extLst>
            </p:cNvPr>
            <p:cNvSpPr/>
            <p:nvPr/>
          </p:nvSpPr>
          <p:spPr>
            <a:xfrm>
              <a:off x="251520" y="3590226"/>
              <a:ext cx="6608385" cy="1261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xmlns="" id="{AAC3B9FA-3986-4766-9884-A5EF483DA2ED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7467B6D6-27A3-4186-BC8A-C43A4358C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29761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0ED5C66-B0A6-4D24-9C90-49192748506C}"/>
                </a:ext>
              </a:extLst>
            </p:cNvPr>
            <p:cNvSpPr txBox="1"/>
            <p:nvPr/>
          </p:nvSpPr>
          <p:spPr>
            <a:xfrm>
              <a:off x="481261" y="3620291"/>
              <a:ext cx="65199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56÷8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)×4÷2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20,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A94BD2F9-E056-4A21-BA1D-3B6EA3302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4156560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A94BD2F9-E056-4A21-BA1D-3B6EA3302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4534334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E1B3BC06-F3D9-4759-BFD1-1450215EB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8633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1B8758-B378-41B8-A5F0-C5BE54F1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" y="690526"/>
            <a:ext cx="6868181" cy="434527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861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386349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134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83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8D5899-9ED2-465A-AC16-7195B591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79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6554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31987D-EE79-46F3-8412-7EA5532ADDF6}"/>
              </a:ext>
            </a:extLst>
          </p:cNvPr>
          <p:cNvSpPr/>
          <p:nvPr/>
        </p:nvSpPr>
        <p:spPr>
          <a:xfrm>
            <a:off x="476566" y="2445665"/>
            <a:ext cx="6399690" cy="1844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8D567E-E082-40F3-9188-97A4DD3F7643}"/>
              </a:ext>
            </a:extLst>
          </p:cNvPr>
          <p:cNvSpPr/>
          <p:nvPr/>
        </p:nvSpPr>
        <p:spPr>
          <a:xfrm>
            <a:off x="365364" y="2472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4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2EE4C6-32CA-419E-9816-EE59278F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013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2076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4931993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A498114-AEAE-44F0-A100-FB589229FF61}"/>
              </a:ext>
            </a:extLst>
          </p:cNvPr>
          <p:cNvSpPr/>
          <p:nvPr/>
        </p:nvSpPr>
        <p:spPr>
          <a:xfrm>
            <a:off x="4820791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09689" y="1580796"/>
            <a:ext cx="383700" cy="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28A0542-B6E3-4730-9293-1682BF28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456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36990"/>
              </p:ext>
            </p:extLst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760956" y="2823235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B438AE0-A169-484E-9192-F7B00F3866D3}"/>
              </a:ext>
            </a:extLst>
          </p:cNvPr>
          <p:cNvSpPr/>
          <p:nvPr/>
        </p:nvSpPr>
        <p:spPr>
          <a:xfrm>
            <a:off x="649754" y="2850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" y="285034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61D4944-D9D3-4F79-8D08-8B048594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456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AC40575D-8A6E-4A0C-A1D5-8BBAF0275090}"/>
              </a:ext>
            </a:extLst>
          </p:cNvPr>
          <p:cNvGrpSpPr/>
          <p:nvPr/>
        </p:nvGrpSpPr>
        <p:grpSpPr>
          <a:xfrm>
            <a:off x="251520" y="3168427"/>
            <a:ext cx="6624736" cy="1606545"/>
            <a:chOff x="251520" y="3443923"/>
            <a:chExt cx="6624736" cy="160654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694B8B13-BE2E-4E83-877B-16BED0B21312}"/>
                </a:ext>
              </a:extLst>
            </p:cNvPr>
            <p:cNvSpPr/>
            <p:nvPr/>
          </p:nvSpPr>
          <p:spPr>
            <a:xfrm>
              <a:off x="251520" y="3747867"/>
              <a:ext cx="6608385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xmlns="" id="{7CA244B9-E78F-4916-AB54-7694B7FF7838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98A99D26-AA1F-4949-A647-FC44DDDAD6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5C11F9-FD0B-4AA3-B037-69EA90FD33CB}"/>
                </a:ext>
              </a:extLst>
            </p:cNvPr>
            <p:cNvSpPr txBox="1"/>
            <p:nvPr/>
          </p:nvSpPr>
          <p:spPr>
            <a:xfrm>
              <a:off x="467544" y="3917615"/>
              <a:ext cx="6408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⇔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밑변과 높이의 곱이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되는 여러 가지 모양의 삼각형을 그리면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1×24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24×1, 2×12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12×2, 3×8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8×3, 4×6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6×4 </a:t>
              </a: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xmlns="" id="{EB80CC97-24E6-4630-8354-2ED038B0D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96" y="4016960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E599265C-13BF-4F8D-ADE9-9BB88297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204135"/>
            <a:ext cx="268928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108A4D9-9989-4085-87F3-6E60D41C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5326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" y="285034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6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89283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suhi_0601_06_0910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64C5E50-A642-47D9-894A-72BD489E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478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318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손가락 약물 클릭 시 정답이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5412919" y="185102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5184068" y="18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26031DD-60AD-43EB-8A5E-48BE99B2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3" y="1494328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2B1B1A8-F455-4589-B318-D8BF155448AE}"/>
              </a:ext>
            </a:extLst>
          </p:cNvPr>
          <p:cNvSpPr/>
          <p:nvPr/>
        </p:nvSpPr>
        <p:spPr>
          <a:xfrm>
            <a:off x="561238" y="1478340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04D9A6C-CC34-49C2-B81F-07BF5C3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" y="2032022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04D6E4-C9D5-4A9F-A242-50DF1BAF814D}"/>
              </a:ext>
            </a:extLst>
          </p:cNvPr>
          <p:cNvSpPr/>
          <p:nvPr/>
        </p:nvSpPr>
        <p:spPr>
          <a:xfrm>
            <a:off x="263228" y="2016034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432BC2E-6BDA-40D4-837E-F339B2FDDFBE}"/>
              </a:ext>
            </a:extLst>
          </p:cNvPr>
          <p:cNvSpPr/>
          <p:nvPr/>
        </p:nvSpPr>
        <p:spPr>
          <a:xfrm>
            <a:off x="152026" y="2043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94F5340-8015-4CD1-B39D-CA4906CF4EC0}"/>
              </a:ext>
            </a:extLst>
          </p:cNvPr>
          <p:cNvSpPr/>
          <p:nvPr/>
        </p:nvSpPr>
        <p:spPr>
          <a:xfrm>
            <a:off x="493627" y="1402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086E18-8C78-4165-8ED9-CE22DDBB630C}"/>
              </a:ext>
            </a:extLst>
          </p:cNvPr>
          <p:cNvSpPr/>
          <p:nvPr/>
        </p:nvSpPr>
        <p:spPr>
          <a:xfrm>
            <a:off x="3135030" y="2501794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3023828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807E0B17-CF99-441D-AF13-D3DA3A79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37" y="252890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11972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C0B84E4A-DBDE-4428-8614-F545A066ED0B}"/>
              </a:ext>
            </a:extLst>
          </p:cNvPr>
          <p:cNvSpPr/>
          <p:nvPr/>
        </p:nvSpPr>
        <p:spPr>
          <a:xfrm>
            <a:off x="3899832" y="29528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31" y="29613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0B84E4A-DBDE-4428-8614-F545A066ED0B}"/>
              </a:ext>
            </a:extLst>
          </p:cNvPr>
          <p:cNvSpPr/>
          <p:nvPr/>
        </p:nvSpPr>
        <p:spPr>
          <a:xfrm>
            <a:off x="5798347" y="27944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36DA2E0-B241-4185-BA81-5BC493A3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478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9492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화살표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FAA259-5626-4176-BE79-39BB88AD286A}"/>
              </a:ext>
            </a:extLst>
          </p:cNvPr>
          <p:cNvSpPr/>
          <p:nvPr/>
        </p:nvSpPr>
        <p:spPr>
          <a:xfrm>
            <a:off x="2738986" y="3401894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85C1C109-977F-4F57-8431-281D55FCEE60}"/>
              </a:ext>
            </a:extLst>
          </p:cNvPr>
          <p:cNvSpPr/>
          <p:nvPr/>
        </p:nvSpPr>
        <p:spPr>
          <a:xfrm>
            <a:off x="2627784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46CC824-6010-440F-8555-A1CAE9A2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763579" y="3401894"/>
            <a:ext cx="430615" cy="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629662-AFED-4427-AD00-02D05CDF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687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0948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99B9D9B-725A-448B-86DB-FC65B5628DAA}"/>
              </a:ext>
            </a:extLst>
          </p:cNvPr>
          <p:cNvSpPr/>
          <p:nvPr/>
        </p:nvSpPr>
        <p:spPr>
          <a:xfrm>
            <a:off x="2738986" y="3329886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C6E1C97-53FD-4B82-8325-8F5759835306}"/>
              </a:ext>
            </a:extLst>
          </p:cNvPr>
          <p:cNvSpPr/>
          <p:nvPr/>
        </p:nvSpPr>
        <p:spPr>
          <a:xfrm>
            <a:off x="262778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31987D-EE79-46F3-8412-7EA5532ADDF6}"/>
              </a:ext>
            </a:extLst>
          </p:cNvPr>
          <p:cNvSpPr/>
          <p:nvPr/>
        </p:nvSpPr>
        <p:spPr>
          <a:xfrm>
            <a:off x="3613787" y="2945623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8D567E-E082-40F3-9188-97A4DD3F7643}"/>
              </a:ext>
            </a:extLst>
          </p:cNvPr>
          <p:cNvSpPr/>
          <p:nvPr/>
        </p:nvSpPr>
        <p:spPr>
          <a:xfrm>
            <a:off x="3502585" y="29727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012B4F3-22D2-40B0-AA08-4957B6F5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297272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A3D1291-E0BB-4AFF-8A1B-7C5A5B0E0E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763579" y="3329886"/>
            <a:ext cx="430615" cy="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C9F77F-1109-4D82-A894-5011E25D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822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086E18-8C78-4165-8ED9-CE22DDBB630C}"/>
              </a:ext>
            </a:extLst>
          </p:cNvPr>
          <p:cNvSpPr/>
          <p:nvPr/>
        </p:nvSpPr>
        <p:spPr>
          <a:xfrm>
            <a:off x="1982902" y="1457705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1871700" y="14848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7729F3F-4B7D-4447-AA83-90C3025339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062577" y="1530488"/>
            <a:ext cx="385052" cy="4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7E3F909-8129-4BBA-97B7-EE0D6AED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04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6314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2462183" y="383114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2350981" y="3858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6" y="39219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6" y="44105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9A31AAB-AFDE-4A10-9F7D-06287991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9B8E551-61AC-430D-B550-99B1B859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4FE49F24-48E6-464B-9F3D-FA59C44D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14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961A80A-D92D-423C-A53E-9C8BC7F8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80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70635"/>
              </p:ext>
            </p:extLst>
          </p:nvPr>
        </p:nvGraphicFramePr>
        <p:xfrm>
          <a:off x="7012749" y="690525"/>
          <a:ext cx="2086863" cy="348193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0789657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661933" y="400506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550731" y="403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3947111" y="400506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3835909" y="403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" y="409585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" y="45845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04" y="409585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04" y="45845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1133236-4605-4C0B-919B-C59DA20D9252}"/>
              </a:ext>
            </a:extLst>
          </p:cNvPr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80AB38C-EC84-4F87-8DFD-2ABE5AB0374F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C08FBF6-19A6-4696-A44A-F32B8D37E153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DBC8866-1132-45CC-8AF8-0DBF30F55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" y="2049539"/>
            <a:ext cx="367446" cy="309429"/>
          </a:xfrm>
          <a:prstGeom prst="rect">
            <a:avLst/>
          </a:prstGeom>
        </p:spPr>
      </p:pic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D3279BF6-3138-4240-9597-617ECE52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6F8BE81-67D6-492A-A42F-6AE77F87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090FCCA4-D867-47A7-8BD2-7120359C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D6E255C-C472-42E6-9ACF-537F1E0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A3D6513-1A80-4408-8D7C-E70F9B92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4" y="2960948"/>
            <a:ext cx="6169143" cy="175050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(1)~(2)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5272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약물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 삽입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버튼 없음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6371325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7126C494-8910-4CF9-9E1D-6CED00807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6BBC080-6A27-487A-8130-05C495017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" y="1971194"/>
            <a:ext cx="350333" cy="295018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5CCBABE1-F4D1-4FB5-BB12-860154AB230E}"/>
              </a:ext>
            </a:extLst>
          </p:cNvPr>
          <p:cNvSpPr/>
          <p:nvPr/>
        </p:nvSpPr>
        <p:spPr>
          <a:xfrm>
            <a:off x="215516" y="296094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518837" y="1546522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연수가 그림을 보면서 삼각형의 넓이를 구하는 과정을 이야기하고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슬기의 말이 바르게 되도록 알맞은 말에     표 하세요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B0F483FE-70DD-4AD9-A0B4-DE7B4E78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810B33A6-A8BE-4E29-AB93-6D796E08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A783C5F6-70DB-4E89-AD7E-415352DF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6B3D2E78-45E3-4296-8D40-B5B68FCD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suhi_0601_06_0910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BCBE49FC-464F-43F1-ACB3-E89A7495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FB909D4-6513-4142-9E3A-7D1B3ABC15B2}"/>
              </a:ext>
            </a:extLst>
          </p:cNvPr>
          <p:cNvGrpSpPr/>
          <p:nvPr/>
        </p:nvGrpSpPr>
        <p:grpSpPr>
          <a:xfrm>
            <a:off x="3155936" y="1213004"/>
            <a:ext cx="450131" cy="261610"/>
            <a:chOff x="826742" y="4309763"/>
            <a:chExt cx="450131" cy="261610"/>
          </a:xfrm>
        </p:grpSpPr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FF3F0F5A-7A70-4C3B-8530-F12EB8EFFA73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3F64583-9EF6-4874-86A4-340D50AF74C7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2~3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6C53CDA1-42D2-44DF-95B3-C577BF02CBEE}"/>
              </a:ext>
            </a:extLst>
          </p:cNvPr>
          <p:cNvSpPr/>
          <p:nvPr/>
        </p:nvSpPr>
        <p:spPr>
          <a:xfrm>
            <a:off x="2904439" y="121443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A450247-4DB4-4BD9-B85B-CFA2B3DCD713}"/>
              </a:ext>
            </a:extLst>
          </p:cNvPr>
          <p:cNvSpPr txBox="1"/>
          <p:nvPr/>
        </p:nvSpPr>
        <p:spPr>
          <a:xfrm>
            <a:off x="2902260" y="120627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09927A5E-CFEF-4868-BE43-CBEB651C0AD6}"/>
              </a:ext>
            </a:extLst>
          </p:cNvPr>
          <p:cNvSpPr/>
          <p:nvPr/>
        </p:nvSpPr>
        <p:spPr>
          <a:xfrm>
            <a:off x="3621284" y="12227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1FE51C8-C914-45F7-A98C-F4628D01112A}"/>
              </a:ext>
            </a:extLst>
          </p:cNvPr>
          <p:cNvSpPr txBox="1"/>
          <p:nvPr/>
        </p:nvSpPr>
        <p:spPr>
          <a:xfrm>
            <a:off x="3621284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9AB3858E-36D8-46B6-B4EE-08B8CB1F0A5E}"/>
              </a:ext>
            </a:extLst>
          </p:cNvPr>
          <p:cNvSpPr/>
          <p:nvPr/>
        </p:nvSpPr>
        <p:spPr>
          <a:xfrm>
            <a:off x="3898161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832B1DE-A7D8-4B9A-866F-D95FF60AE72E}"/>
              </a:ext>
            </a:extLst>
          </p:cNvPr>
          <p:cNvSpPr txBox="1"/>
          <p:nvPr/>
        </p:nvSpPr>
        <p:spPr>
          <a:xfrm>
            <a:off x="3895982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1F1E72BB-B6B7-482F-BB6E-1DE1BA95E91B}"/>
              </a:ext>
            </a:extLst>
          </p:cNvPr>
          <p:cNvSpPr/>
          <p:nvPr/>
        </p:nvSpPr>
        <p:spPr>
          <a:xfrm>
            <a:off x="4173479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BCA25A4-152E-4A11-A906-4F4F8C12815C}"/>
              </a:ext>
            </a:extLst>
          </p:cNvPr>
          <p:cNvSpPr txBox="1"/>
          <p:nvPr/>
        </p:nvSpPr>
        <p:spPr>
          <a:xfrm>
            <a:off x="4173478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xmlns="" id="{9359E1F0-FE95-4F38-904A-AA0BAB501291}"/>
              </a:ext>
            </a:extLst>
          </p:cNvPr>
          <p:cNvSpPr/>
          <p:nvPr/>
        </p:nvSpPr>
        <p:spPr>
          <a:xfrm>
            <a:off x="4449503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144250B-4690-44C7-9B7E-8AD21E87671C}"/>
              </a:ext>
            </a:extLst>
          </p:cNvPr>
          <p:cNvSpPr txBox="1"/>
          <p:nvPr/>
        </p:nvSpPr>
        <p:spPr>
          <a:xfrm>
            <a:off x="4449501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xmlns="" id="{D94F7A91-EDAB-4EA4-A69A-A060FE2F1481}"/>
              </a:ext>
            </a:extLst>
          </p:cNvPr>
          <p:cNvSpPr/>
          <p:nvPr/>
        </p:nvSpPr>
        <p:spPr>
          <a:xfrm>
            <a:off x="4719002" y="121667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EF3C01AD-92A6-418E-A25B-F952B8D0D03E}"/>
              </a:ext>
            </a:extLst>
          </p:cNvPr>
          <p:cNvSpPr txBox="1"/>
          <p:nvPr/>
        </p:nvSpPr>
        <p:spPr>
          <a:xfrm>
            <a:off x="4719001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C644E66-648B-4AD7-8765-780A0CBDFF94}"/>
              </a:ext>
            </a:extLst>
          </p:cNvPr>
          <p:cNvGrpSpPr/>
          <p:nvPr/>
        </p:nvGrpSpPr>
        <p:grpSpPr>
          <a:xfrm>
            <a:off x="5526818" y="1219548"/>
            <a:ext cx="450131" cy="261610"/>
            <a:chOff x="826742" y="4309763"/>
            <a:chExt cx="450131" cy="261610"/>
          </a:xfrm>
        </p:grpSpPr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xmlns="" id="{5B17C3AA-C2A2-46E4-AA53-0755DF7170BD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008DFFD8-970D-4A35-BC05-53652BA5CC3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3~4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xmlns="" id="{47AD0CBE-2FFA-4251-8EE5-244134472433}"/>
              </a:ext>
            </a:extLst>
          </p:cNvPr>
          <p:cNvSpPr/>
          <p:nvPr/>
        </p:nvSpPr>
        <p:spPr>
          <a:xfrm>
            <a:off x="4999298" y="121443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20F709-5430-4014-B7E0-F8C4C2CA4BA0}"/>
              </a:ext>
            </a:extLst>
          </p:cNvPr>
          <p:cNvSpPr txBox="1"/>
          <p:nvPr/>
        </p:nvSpPr>
        <p:spPr>
          <a:xfrm>
            <a:off x="4997119" y="120627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xmlns="" id="{E44387FB-3E22-4719-A46E-31B6CBC0779F}"/>
              </a:ext>
            </a:extLst>
          </p:cNvPr>
          <p:cNvSpPr/>
          <p:nvPr/>
        </p:nvSpPr>
        <p:spPr>
          <a:xfrm>
            <a:off x="5271606" y="12227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5465637-C686-470D-8ACB-EB2A32C1121E}"/>
              </a:ext>
            </a:extLst>
          </p:cNvPr>
          <p:cNvSpPr txBox="1"/>
          <p:nvPr/>
        </p:nvSpPr>
        <p:spPr>
          <a:xfrm>
            <a:off x="5271606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F25C3898-9367-4768-BE6F-3C93302EFA45}"/>
              </a:ext>
            </a:extLst>
          </p:cNvPr>
          <p:cNvSpPr/>
          <p:nvPr/>
        </p:nvSpPr>
        <p:spPr>
          <a:xfrm>
            <a:off x="5993020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A1E74ED-D878-4771-8DCB-B321CF341877}"/>
              </a:ext>
            </a:extLst>
          </p:cNvPr>
          <p:cNvSpPr txBox="1"/>
          <p:nvPr/>
        </p:nvSpPr>
        <p:spPr>
          <a:xfrm>
            <a:off x="5990841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xmlns="" id="{C46DD318-7EA2-47FF-B47A-9D7F54BDF8BF}"/>
              </a:ext>
            </a:extLst>
          </p:cNvPr>
          <p:cNvSpPr/>
          <p:nvPr/>
        </p:nvSpPr>
        <p:spPr>
          <a:xfrm>
            <a:off x="6268338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00EFA7F-B661-463E-8E5D-E2BB795E7E86}"/>
              </a:ext>
            </a:extLst>
          </p:cNvPr>
          <p:cNvSpPr txBox="1"/>
          <p:nvPr/>
        </p:nvSpPr>
        <p:spPr>
          <a:xfrm>
            <a:off x="6268337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xmlns="" id="{7C22B2C2-37A8-4B17-9A9D-5253D6A4ED0E}"/>
              </a:ext>
            </a:extLst>
          </p:cNvPr>
          <p:cNvSpPr/>
          <p:nvPr/>
        </p:nvSpPr>
        <p:spPr>
          <a:xfrm>
            <a:off x="6544362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C6ABCF7-B347-4D49-A855-8C2EEE28B270}"/>
              </a:ext>
            </a:extLst>
          </p:cNvPr>
          <p:cNvSpPr txBox="1"/>
          <p:nvPr/>
        </p:nvSpPr>
        <p:spPr>
          <a:xfrm>
            <a:off x="6544360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9" name="Picture 31">
            <a:extLst>
              <a:ext uri="{FF2B5EF4-FFF2-40B4-BE49-F238E27FC236}">
                <a16:creationId xmlns:a16="http://schemas.microsoft.com/office/drawing/2014/main" xmlns="" id="{6ACF8636-5D69-4C2E-B8E6-96BF2445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15" y="36776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53C09231-F398-44EB-B614-354FDFC7C629}"/>
              </a:ext>
            </a:extLst>
          </p:cNvPr>
          <p:cNvGrpSpPr/>
          <p:nvPr/>
        </p:nvGrpSpPr>
        <p:grpSpPr>
          <a:xfrm flipV="1">
            <a:off x="2851902" y="5340244"/>
            <a:ext cx="1117171" cy="179599"/>
            <a:chOff x="319554" y="1245924"/>
            <a:chExt cx="2636592" cy="423864"/>
          </a:xfrm>
        </p:grpSpPr>
        <p:pic>
          <p:nvPicPr>
            <p:cNvPr id="131" name="Picture 11">
              <a:extLst>
                <a:ext uri="{FF2B5EF4-FFF2-40B4-BE49-F238E27FC236}">
                  <a16:creationId xmlns:a16="http://schemas.microsoft.com/office/drawing/2014/main" xmlns="" id="{33CD85E3-39DA-4222-8999-1773ABB99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2">
              <a:extLst>
                <a:ext uri="{FF2B5EF4-FFF2-40B4-BE49-F238E27FC236}">
                  <a16:creationId xmlns:a16="http://schemas.microsoft.com/office/drawing/2014/main" xmlns="" id="{4852FBD3-24B6-48B4-B52C-30E49ED97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3">
              <a:extLst>
                <a:ext uri="{FF2B5EF4-FFF2-40B4-BE49-F238E27FC236}">
                  <a16:creationId xmlns:a16="http://schemas.microsoft.com/office/drawing/2014/main" xmlns="" id="{48717FB8-3175-4A12-8B73-0E78351A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4">
              <a:extLst>
                <a:ext uri="{FF2B5EF4-FFF2-40B4-BE49-F238E27FC236}">
                  <a16:creationId xmlns:a16="http://schemas.microsoft.com/office/drawing/2014/main" xmlns="" id="{7429AE12-18B6-4CB6-A1FA-864092A73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42BE438A-A783-48E4-8865-0F0162AD23F6}"/>
              </a:ext>
            </a:extLst>
          </p:cNvPr>
          <p:cNvSpPr/>
          <p:nvPr/>
        </p:nvSpPr>
        <p:spPr>
          <a:xfrm>
            <a:off x="2608672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78" y="2114125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7461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27889</TotalTime>
  <Words>1136</Words>
  <Application>Microsoft Office PowerPoint</Application>
  <PresentationFormat>화면 슬라이드 쇼(4:3)</PresentationFormat>
  <Paragraphs>378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4841</cp:revision>
  <dcterms:created xsi:type="dcterms:W3CDTF">2008-07-15T12:19:11Z</dcterms:created>
  <dcterms:modified xsi:type="dcterms:W3CDTF">2022-03-24T06:46:48Z</dcterms:modified>
</cp:coreProperties>
</file>