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792" r:id="rId3"/>
    <p:sldId id="793" r:id="rId4"/>
    <p:sldId id="932" r:id="rId5"/>
    <p:sldId id="966" r:id="rId6"/>
    <p:sldId id="977" r:id="rId7"/>
    <p:sldId id="954" r:id="rId8"/>
    <p:sldId id="968" r:id="rId9"/>
    <p:sldId id="978" r:id="rId10"/>
    <p:sldId id="979" r:id="rId11"/>
    <p:sldId id="955" r:id="rId12"/>
    <p:sldId id="971" r:id="rId13"/>
    <p:sldId id="972" r:id="rId14"/>
    <p:sldId id="943" r:id="rId15"/>
    <p:sldId id="973" r:id="rId16"/>
    <p:sldId id="944" r:id="rId17"/>
    <p:sldId id="960" r:id="rId18"/>
    <p:sldId id="942" r:id="rId19"/>
    <p:sldId id="952" r:id="rId20"/>
    <p:sldId id="919" r:id="rId21"/>
    <p:sldId id="974" r:id="rId22"/>
    <p:sldId id="975" r:id="rId23"/>
    <p:sldId id="976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77933C"/>
    <a:srgbClr val="F6E7D4"/>
    <a:srgbClr val="EBF1DE"/>
    <a:srgbClr val="1FC2F3"/>
    <a:srgbClr val="00A0FF"/>
    <a:srgbClr val="C7EAFC"/>
    <a:srgbClr val="C9BEE0"/>
    <a:srgbClr val="FBCE8A"/>
    <a:srgbClr val="C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4" autoAdjust="0"/>
    <p:restoredTop sz="94744" autoAdjust="0"/>
  </p:normalViewPr>
  <p:slideViewPr>
    <p:cSldViewPr>
      <p:cViewPr>
        <p:scale>
          <a:sx n="100" d="100"/>
          <a:sy n="100" d="100"/>
        </p:scale>
        <p:origin x="-228" y="-240"/>
      </p:cViewPr>
      <p:guideLst>
        <p:guide orient="horz" pos="4110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1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22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1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jpe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5.jpe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jpe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jpe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3.png"/><Relationship Id="rId5" Type="http://schemas.openxmlformats.org/officeDocument/2006/relationships/image" Target="../media/image36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jpe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jpeg"/><Relationship Id="rId7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6061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120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1213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사다리꼴의 넓이를 구해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(1)~(2)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suhi_0601_06_1213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43CC354-D6C2-4698-BE42-C915B99B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728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49036"/>
              </p:ext>
            </p:extLst>
          </p:nvPr>
        </p:nvGraphicFramePr>
        <p:xfrm>
          <a:off x="7012749" y="690525"/>
          <a:ext cx="2086863" cy="378673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0789657"/>
                  </a:ext>
                </a:extLst>
              </a:tr>
            </a:tbl>
          </a:graphicData>
        </a:graphic>
      </p:graphicFrame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9AFA4D7-41DF-42F7-B5BC-98CA6010FC2C}"/>
              </a:ext>
            </a:extLst>
          </p:cNvPr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1133236-4605-4C0B-919B-C59DA20D9252}"/>
              </a:ext>
            </a:extLst>
          </p:cNvPr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80AB38C-EC84-4F87-8DFD-2ABE5AB0374F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C08FBF6-19A6-4696-A44A-F32B8D37E153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DBC8866-1132-45CC-8AF8-0DBF30F55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" y="2049539"/>
            <a:ext cx="367446" cy="309429"/>
          </a:xfrm>
          <a:prstGeom prst="rect">
            <a:avLst/>
          </a:prstGeom>
        </p:spPr>
      </p:pic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D3279BF6-3138-4240-9597-617ECE52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6F8BE81-67D6-492A-A42F-6AE77F87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090FCCA4-D867-47A7-8BD2-7120359C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0D6E255C-C472-42E6-9ACF-537F1E0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938B96A-9BB9-413D-8A53-EC70DC6618E8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EBB36CEA-2561-4A31-9466-70693D4E6494}"/>
              </a:ext>
            </a:extLst>
          </p:cNvPr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4E201A1-7FAF-4475-9680-80C56C402B61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xmlns="" id="{8E583377-1255-46AB-9505-88899641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6337051-D7F0-44AF-91B1-0DE7288E45FD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2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9B9CD143-E34E-4DA6-B767-F0B84804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" y="785468"/>
            <a:ext cx="6906719" cy="43172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43CC354-D6C2-4698-BE42-C915B99B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" y="787227"/>
            <a:ext cx="6906719" cy="4317281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9AFA4D7-41DF-42F7-B5BC-98CA6010FC2C}"/>
              </a:ext>
            </a:extLst>
          </p:cNvPr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80AB38C-EC84-4F87-8DFD-2ABE5AB0374F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DBC8866-1132-45CC-8AF8-0DBF30F55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" y="2049539"/>
            <a:ext cx="367446" cy="309429"/>
          </a:xfrm>
          <a:prstGeom prst="rect">
            <a:avLst/>
          </a:prstGeom>
        </p:spPr>
      </p:pic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D3279BF6-3138-4240-9597-617ECE52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6F8BE81-67D6-492A-A42F-6AE77F87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090FCCA4-D867-47A7-8BD2-7120359C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0D6E255C-C472-42E6-9ACF-537F1E0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938B96A-9BB9-413D-8A53-EC70DC6618E8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xmlns="" id="{8E583377-1255-46AB-9505-88899641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6337051-D7F0-44AF-91B1-0DE7288E45FD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2B3262BA-30E4-4AE7-AC0E-026902FE5859}"/>
              </a:ext>
            </a:extLst>
          </p:cNvPr>
          <p:cNvGrpSpPr/>
          <p:nvPr/>
        </p:nvGrpSpPr>
        <p:grpSpPr>
          <a:xfrm>
            <a:off x="74164" y="2356236"/>
            <a:ext cx="6871438" cy="2423758"/>
            <a:chOff x="-182947" y="2525496"/>
            <a:chExt cx="6871438" cy="242375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704AEBEB-845D-4142-AACD-22B570496CD3}"/>
                </a:ext>
              </a:extLst>
            </p:cNvPr>
            <p:cNvSpPr/>
            <p:nvPr/>
          </p:nvSpPr>
          <p:spPr>
            <a:xfrm>
              <a:off x="-182947" y="2818103"/>
              <a:ext cx="6871438" cy="19430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7DA4498B-1964-4A35-870E-1B87A800D92D}"/>
                </a:ext>
              </a:extLst>
            </p:cNvPr>
            <p:cNvSpPr/>
            <p:nvPr/>
          </p:nvSpPr>
          <p:spPr>
            <a:xfrm flipH="1" flipV="1">
              <a:off x="4619104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xmlns="" id="{29FA182B-3648-4961-931F-043580EADC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44536" y="252549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73C1B46-D3F8-4F52-A16A-1043C823E6D1}"/>
              </a:ext>
            </a:extLst>
          </p:cNvPr>
          <p:cNvSpPr txBox="1"/>
          <p:nvPr/>
        </p:nvSpPr>
        <p:spPr>
          <a:xfrm>
            <a:off x="2254017" y="3071862"/>
            <a:ext cx="4691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사다리꼴의 윗변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아랫변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높이를 자로 재보면 윗변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아랫변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㎝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사다리꼴의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윗변＋아랫변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5)×4÷2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12×4÷2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B9CD2794-A0EB-4007-ADAD-06D8325F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40" y="3159422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A313438-8BB5-439F-B77B-38E1A90F151A}"/>
              </a:ext>
            </a:extLst>
          </p:cNvPr>
          <p:cNvGrpSpPr/>
          <p:nvPr/>
        </p:nvGrpSpPr>
        <p:grpSpPr>
          <a:xfrm>
            <a:off x="251520" y="2721700"/>
            <a:ext cx="1794924" cy="1715412"/>
            <a:chOff x="817640" y="2769144"/>
            <a:chExt cx="1581371" cy="151131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C8FC69F-40E7-4F34-9077-0CD3288CC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640" y="3074986"/>
              <a:ext cx="1581371" cy="943107"/>
            </a:xfrm>
            <a:prstGeom prst="rect">
              <a:avLst/>
            </a:prstGeom>
          </p:spPr>
        </p:pic>
        <p:sp>
          <p:nvSpPr>
            <p:cNvPr id="56" name="오른쪽 대괄호 55">
              <a:extLst>
                <a:ext uri="{FF2B5EF4-FFF2-40B4-BE49-F238E27FC236}">
                  <a16:creationId xmlns:a16="http://schemas.microsoft.com/office/drawing/2014/main" xmlns="" id="{AF3C74FB-1E54-42E5-9364-85BEAB6556BD}"/>
                </a:ext>
              </a:extLst>
            </p:cNvPr>
            <p:cNvSpPr/>
            <p:nvPr/>
          </p:nvSpPr>
          <p:spPr bwMode="auto">
            <a:xfrm rot="16200000">
              <a:off x="1546038" y="2267001"/>
              <a:ext cx="125589" cy="1526111"/>
            </a:xfrm>
            <a:prstGeom prst="rightBracket">
              <a:avLst>
                <a:gd name="adj" fmla="val 607581"/>
              </a:avLst>
            </a:prstGeom>
            <a:noFill/>
            <a:ln w="12700" cap="flat" cmpd="sng" algn="ctr">
              <a:solidFill>
                <a:srgbClr val="00A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FBD8A38A-8629-49DB-97BA-86A2264157CD}"/>
                </a:ext>
              </a:extLst>
            </p:cNvPr>
            <p:cNvSpPr/>
            <p:nvPr/>
          </p:nvSpPr>
          <p:spPr bwMode="auto">
            <a:xfrm>
              <a:off x="1402176" y="2875766"/>
              <a:ext cx="429323" cy="15814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AA2EA53-0B30-447B-8B1C-0BD3B53C7827}"/>
                </a:ext>
              </a:extLst>
            </p:cNvPr>
            <p:cNvSpPr/>
            <p:nvPr/>
          </p:nvSpPr>
          <p:spPr>
            <a:xfrm>
              <a:off x="1257391" y="2769144"/>
              <a:ext cx="676094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7 </a:t>
              </a:r>
              <a:r>
                <a:rPr lang="ko-KR" altLang="en-US" sz="1700" dirty="0" smtClean="0">
                  <a:latin typeface="맑은 고딕" pitchFamily="50" charset="-127"/>
                  <a:ea typeface="맑은 고딕" pitchFamily="50" charset="-127"/>
                </a:rPr>
                <a:t>㎝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오른쪽 대괄호 62">
              <a:extLst>
                <a:ext uri="{FF2B5EF4-FFF2-40B4-BE49-F238E27FC236}">
                  <a16:creationId xmlns:a16="http://schemas.microsoft.com/office/drawing/2014/main" xmlns="" id="{09DDEBE8-90C2-4076-8D07-C70B3782AF76}"/>
                </a:ext>
              </a:extLst>
            </p:cNvPr>
            <p:cNvSpPr/>
            <p:nvPr/>
          </p:nvSpPr>
          <p:spPr bwMode="auto">
            <a:xfrm rot="5400000" flipV="1">
              <a:off x="1440453" y="3472897"/>
              <a:ext cx="107723" cy="1107073"/>
            </a:xfrm>
            <a:prstGeom prst="rightBracket">
              <a:avLst>
                <a:gd name="adj" fmla="val 493541"/>
              </a:avLst>
            </a:prstGeom>
            <a:noFill/>
            <a:ln w="12700" cap="flat" cmpd="sng" algn="ctr">
              <a:solidFill>
                <a:srgbClr val="00A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58C22D0E-0DF5-41BC-B4CE-0A9F0916F912}"/>
                </a:ext>
              </a:extLst>
            </p:cNvPr>
            <p:cNvSpPr/>
            <p:nvPr/>
          </p:nvSpPr>
          <p:spPr bwMode="auto">
            <a:xfrm>
              <a:off x="1279965" y="4034437"/>
              <a:ext cx="429323" cy="15814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2FE69FE5-EF29-4A6D-9860-E767073D7624}"/>
                </a:ext>
              </a:extLst>
            </p:cNvPr>
            <p:cNvSpPr/>
            <p:nvPr/>
          </p:nvSpPr>
          <p:spPr>
            <a:xfrm>
              <a:off x="1204883" y="3926520"/>
              <a:ext cx="700580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5 </a:t>
              </a:r>
              <a:r>
                <a:rPr lang="ko-KR" altLang="en-US" sz="1700" dirty="0" smtClean="0">
                  <a:latin typeface="맑은 고딕" pitchFamily="50" charset="-127"/>
                  <a:ea typeface="맑은 고딕" pitchFamily="50" charset="-127"/>
                </a:rPr>
                <a:t>㎝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오른쪽 대괄호 52">
              <a:extLst>
                <a:ext uri="{FF2B5EF4-FFF2-40B4-BE49-F238E27FC236}">
                  <a16:creationId xmlns:a16="http://schemas.microsoft.com/office/drawing/2014/main" xmlns="" id="{79EA0CCF-2A78-45C0-BCD6-8D9EEF67509B}"/>
                </a:ext>
              </a:extLst>
            </p:cNvPr>
            <p:cNvSpPr/>
            <p:nvPr/>
          </p:nvSpPr>
          <p:spPr bwMode="auto">
            <a:xfrm flipH="1">
              <a:off x="1522799" y="3103481"/>
              <a:ext cx="125589" cy="857808"/>
            </a:xfrm>
            <a:prstGeom prst="rightBracket">
              <a:avLst>
                <a:gd name="adj" fmla="val 341514"/>
              </a:avLst>
            </a:prstGeom>
            <a:noFill/>
            <a:ln w="12700" cap="flat" cmpd="sng" algn="ctr">
              <a:solidFill>
                <a:srgbClr val="00A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93409A3D-4CBE-4F12-B341-774AA361295E}"/>
                </a:ext>
              </a:extLst>
            </p:cNvPr>
            <p:cNvSpPr/>
            <p:nvPr/>
          </p:nvSpPr>
          <p:spPr>
            <a:xfrm>
              <a:off x="981583" y="3335378"/>
              <a:ext cx="59984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latin typeface="맑은 고딕" pitchFamily="50" charset="-127"/>
                  <a:ea typeface="맑은 고딕" pitchFamily="50" charset="-127"/>
                </a:rPr>
                <a:t>4 </a:t>
              </a:r>
              <a:r>
                <a:rPr lang="ko-KR" altLang="en-US" sz="1700" dirty="0" smtClean="0">
                  <a:latin typeface="맑은 고딕" pitchFamily="50" charset="-127"/>
                  <a:ea typeface="맑은 고딕" pitchFamily="50" charset="-127"/>
                </a:rPr>
                <a:t>㎝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A546AA32-248E-4A42-8962-49676B4C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3764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5A7A97A-7672-4D49-86AF-1B8F4E832F03}"/>
              </a:ext>
            </a:extLst>
          </p:cNvPr>
          <p:cNvGrpSpPr/>
          <p:nvPr/>
        </p:nvGrpSpPr>
        <p:grpSpPr>
          <a:xfrm flipV="1">
            <a:off x="3023304" y="4366674"/>
            <a:ext cx="1117171" cy="179599"/>
            <a:chOff x="319554" y="1245924"/>
            <a:chExt cx="2636592" cy="423864"/>
          </a:xfrm>
        </p:grpSpPr>
        <p:pic>
          <p:nvPicPr>
            <p:cNvPr id="68" name="Picture 11">
              <a:extLst>
                <a:ext uri="{FF2B5EF4-FFF2-40B4-BE49-F238E27FC236}">
                  <a16:creationId xmlns:a16="http://schemas.microsoft.com/office/drawing/2014/main" xmlns="" id="{CD30D817-8C13-4D11-A69C-2B11DC463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xmlns="" id="{BFC6DF70-7B35-4725-B65F-1737ABDF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0D6EAB5D-3D3A-44A1-A7E9-EE218C23E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xmlns="" id="{29944CEA-535F-4AB1-88C7-3F3BC3508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96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9B9CD143-E34E-4DA6-B767-F0B84804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" y="785468"/>
            <a:ext cx="6906719" cy="43172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43CC354-D6C2-4698-BE42-C915B99B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" y="787227"/>
            <a:ext cx="6906719" cy="4317281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9AFA4D7-41DF-42F7-B5BC-98CA6010FC2C}"/>
              </a:ext>
            </a:extLst>
          </p:cNvPr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80AB38C-EC84-4F87-8DFD-2ABE5AB0374F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DBC8866-1132-45CC-8AF8-0DBF30F55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" y="2049539"/>
            <a:ext cx="367446" cy="309429"/>
          </a:xfrm>
          <a:prstGeom prst="rect">
            <a:avLst/>
          </a:prstGeom>
        </p:spPr>
      </p:pic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D3279BF6-3138-4240-9597-617ECE52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6F8BE81-67D6-492A-A42F-6AE77F87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090FCCA4-D867-47A7-8BD2-7120359C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0D6E255C-C472-42E6-9ACF-537F1E0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938B96A-9BB9-413D-8A53-EC70DC6618E8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xmlns="" id="{8E583377-1255-46AB-9505-88899641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6337051-D7F0-44AF-91B1-0DE7288E45FD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2B3262BA-30E4-4AE7-AC0E-026902FE5859}"/>
              </a:ext>
            </a:extLst>
          </p:cNvPr>
          <p:cNvGrpSpPr/>
          <p:nvPr/>
        </p:nvGrpSpPr>
        <p:grpSpPr>
          <a:xfrm>
            <a:off x="287524" y="2356236"/>
            <a:ext cx="6444717" cy="2423758"/>
            <a:chOff x="30413" y="2525496"/>
            <a:chExt cx="6444717" cy="242375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704AEBEB-845D-4142-AACD-22B570496CD3}"/>
                </a:ext>
              </a:extLst>
            </p:cNvPr>
            <p:cNvSpPr/>
            <p:nvPr/>
          </p:nvSpPr>
          <p:spPr>
            <a:xfrm>
              <a:off x="30413" y="2818103"/>
              <a:ext cx="6444717" cy="19430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7DA4498B-1964-4A35-870E-1B87A800D92D}"/>
                </a:ext>
              </a:extLst>
            </p:cNvPr>
            <p:cNvSpPr/>
            <p:nvPr/>
          </p:nvSpPr>
          <p:spPr>
            <a:xfrm flipH="1" flipV="1">
              <a:off x="4619104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xmlns="" id="{29FA182B-3648-4961-931F-043580EADC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44536" y="252549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73C1B46-D3F8-4F52-A16A-1043C823E6D1}"/>
              </a:ext>
            </a:extLst>
          </p:cNvPr>
          <p:cNvSpPr txBox="1"/>
          <p:nvPr/>
        </p:nvSpPr>
        <p:spPr>
          <a:xfrm>
            <a:off x="2578054" y="3068960"/>
            <a:ext cx="4154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사다리꼴의 윗변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아랫변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높이를 자로 재보면 윗변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아랫변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㎝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사다리꼴의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윗변＋아랫변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6)×6÷2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10×6÷2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60÷2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A546AA32-248E-4A42-8962-49676B4C8A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D65B2BE6-A952-43F6-8AA9-7F066A024214}"/>
              </a:ext>
            </a:extLst>
          </p:cNvPr>
          <p:cNvGrpSpPr/>
          <p:nvPr/>
        </p:nvGrpSpPr>
        <p:grpSpPr>
          <a:xfrm flipV="1">
            <a:off x="3023304" y="4366674"/>
            <a:ext cx="1117171" cy="183634"/>
            <a:chOff x="290979" y="2009759"/>
            <a:chExt cx="2665167" cy="433388"/>
          </a:xfrm>
        </p:grpSpPr>
        <p:pic>
          <p:nvPicPr>
            <p:cNvPr id="41" name="Picture 15">
              <a:extLst>
                <a:ext uri="{FF2B5EF4-FFF2-40B4-BE49-F238E27FC236}">
                  <a16:creationId xmlns:a16="http://schemas.microsoft.com/office/drawing/2014/main" xmlns="" id="{78733413-9E7A-4F6A-B5EA-46AC8FB20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02343466-888E-4697-B5A9-95060F189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D3193FBF-61F8-4972-9816-D3FB34BE3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>
              <a:extLst>
                <a:ext uri="{FF2B5EF4-FFF2-40B4-BE49-F238E27FC236}">
                  <a16:creationId xmlns:a16="http://schemas.microsoft.com/office/drawing/2014/main" xmlns="" id="{F1E98818-7FAC-4A9E-B38E-C1AC583A6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26E3F6-0148-42F7-B18F-A9EDF75662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328" y="2866882"/>
            <a:ext cx="1597182" cy="152202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B9CD2794-A0EB-4007-ADAD-06D8325F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64552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오른쪽 대괄호 55">
            <a:extLst>
              <a:ext uri="{FF2B5EF4-FFF2-40B4-BE49-F238E27FC236}">
                <a16:creationId xmlns:a16="http://schemas.microsoft.com/office/drawing/2014/main" xmlns="" id="{AF3C74FB-1E54-42E5-9364-85BEAB6556BD}"/>
              </a:ext>
            </a:extLst>
          </p:cNvPr>
          <p:cNvSpPr/>
          <p:nvPr/>
        </p:nvSpPr>
        <p:spPr bwMode="auto">
          <a:xfrm rot="16553293">
            <a:off x="1363274" y="2796580"/>
            <a:ext cx="125589" cy="1404729"/>
          </a:xfrm>
          <a:prstGeom prst="rightBracket">
            <a:avLst>
              <a:gd name="adj" fmla="val 607581"/>
            </a:avLst>
          </a:prstGeom>
          <a:noFill/>
          <a:ln w="12700" cap="flat" cmpd="sng" algn="ctr">
            <a:solidFill>
              <a:srgbClr val="00A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대괄호 52">
            <a:extLst>
              <a:ext uri="{FF2B5EF4-FFF2-40B4-BE49-F238E27FC236}">
                <a16:creationId xmlns:a16="http://schemas.microsoft.com/office/drawing/2014/main" xmlns="" id="{79EA0CCF-2A78-45C0-BCD6-8D9EEF67509B}"/>
              </a:ext>
            </a:extLst>
          </p:cNvPr>
          <p:cNvSpPr/>
          <p:nvPr/>
        </p:nvSpPr>
        <p:spPr bwMode="auto">
          <a:xfrm rot="327744" flipH="1">
            <a:off x="574980" y="2929913"/>
            <a:ext cx="125589" cy="1405165"/>
          </a:xfrm>
          <a:prstGeom prst="rightBracket">
            <a:avLst>
              <a:gd name="adj" fmla="val 559430"/>
            </a:avLst>
          </a:prstGeom>
          <a:noFill/>
          <a:ln w="12700" cap="flat" cmpd="sng" algn="ctr">
            <a:solidFill>
              <a:srgbClr val="00A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3409A3D-4CBE-4F12-B341-774AA361295E}"/>
              </a:ext>
            </a:extLst>
          </p:cNvPr>
          <p:cNvSpPr/>
          <p:nvPr/>
        </p:nvSpPr>
        <p:spPr>
          <a:xfrm>
            <a:off x="1102581" y="3133861"/>
            <a:ext cx="6931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58C22D0E-0DF5-41BC-B4CE-0A9F0916F912}"/>
              </a:ext>
            </a:extLst>
          </p:cNvPr>
          <p:cNvSpPr/>
          <p:nvPr/>
        </p:nvSpPr>
        <p:spPr bwMode="auto">
          <a:xfrm>
            <a:off x="344556" y="3491980"/>
            <a:ext cx="329414" cy="2071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FE69FE5-EF29-4A6D-9860-E767073D7624}"/>
              </a:ext>
            </a:extLst>
          </p:cNvPr>
          <p:cNvSpPr/>
          <p:nvPr/>
        </p:nvSpPr>
        <p:spPr>
          <a:xfrm>
            <a:off x="170428" y="3397649"/>
            <a:ext cx="6931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오른쪽 대괄호 51">
            <a:extLst>
              <a:ext uri="{FF2B5EF4-FFF2-40B4-BE49-F238E27FC236}">
                <a16:creationId xmlns:a16="http://schemas.microsoft.com/office/drawing/2014/main" xmlns="" id="{1067D121-3F55-45DD-8584-68BBFFF0FF6C}"/>
              </a:ext>
            </a:extLst>
          </p:cNvPr>
          <p:cNvSpPr/>
          <p:nvPr/>
        </p:nvSpPr>
        <p:spPr bwMode="auto">
          <a:xfrm rot="343317">
            <a:off x="2093441" y="3414610"/>
            <a:ext cx="125589" cy="923887"/>
          </a:xfrm>
          <a:prstGeom prst="rightBracket">
            <a:avLst>
              <a:gd name="adj" fmla="val 367822"/>
            </a:avLst>
          </a:prstGeom>
          <a:noFill/>
          <a:ln w="12700" cap="flat" cmpd="sng" algn="ctr">
            <a:solidFill>
              <a:srgbClr val="00A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D8A38A-8629-49DB-97BA-86A2264157CD}"/>
              </a:ext>
            </a:extLst>
          </p:cNvPr>
          <p:cNvSpPr/>
          <p:nvPr/>
        </p:nvSpPr>
        <p:spPr bwMode="auto">
          <a:xfrm>
            <a:off x="2118761" y="3760617"/>
            <a:ext cx="168926" cy="2278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AA2EA53-0B30-447B-8B1C-0BD3B53C7827}"/>
              </a:ext>
            </a:extLst>
          </p:cNvPr>
          <p:cNvSpPr/>
          <p:nvPr/>
        </p:nvSpPr>
        <p:spPr>
          <a:xfrm>
            <a:off x="1941101" y="3702711"/>
            <a:ext cx="6931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16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D5875B-A74B-40E3-9320-B3E77CDF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697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08798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2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D5875B-A74B-40E3-9320-B3E77CDF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697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C0035D3-AC32-4114-8F3C-1FC6E185F426}"/>
              </a:ext>
            </a:extLst>
          </p:cNvPr>
          <p:cNvGrpSpPr/>
          <p:nvPr/>
        </p:nvGrpSpPr>
        <p:grpSpPr>
          <a:xfrm>
            <a:off x="97450" y="3461295"/>
            <a:ext cx="6859697" cy="1326752"/>
            <a:chOff x="155340" y="3723716"/>
            <a:chExt cx="6859697" cy="132675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572C3E12-2976-4E39-A79A-8AAC1BEE722A}"/>
                </a:ext>
              </a:extLst>
            </p:cNvPr>
            <p:cNvSpPr/>
            <p:nvPr/>
          </p:nvSpPr>
          <p:spPr>
            <a:xfrm>
              <a:off x="155340" y="4010911"/>
              <a:ext cx="6859697" cy="8409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xmlns="" id="{031944FB-8D55-4DFC-A835-C77E999FEF17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xmlns="" id="{931E04ED-DBDC-450B-8AF0-14178C4558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334454" y="372371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A39ABDE-57DC-4F52-AE99-05EE202C1DAC}"/>
                </a:ext>
              </a:extLst>
            </p:cNvPr>
            <p:cNvSpPr txBox="1"/>
            <p:nvPr/>
          </p:nvSpPr>
          <p:spPr>
            <a:xfrm>
              <a:off x="428769" y="4010911"/>
              <a:ext cx="6488423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윗변＋아랫변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20)×7÷2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36×7÷2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252÷2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xmlns="" id="{DE6D66CA-E65E-499B-AC4C-550636442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73" y="4183016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4B1B8B2-9235-4743-8956-FE892F372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8322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1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E5A5782-65AB-4E66-97C7-021CD2DA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003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881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A498114-AEAE-44F0-A100-FB589229FF61}"/>
              </a:ext>
            </a:extLst>
          </p:cNvPr>
          <p:cNvSpPr/>
          <p:nvPr/>
        </p:nvSpPr>
        <p:spPr>
          <a:xfrm>
            <a:off x="430826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E67AB6D-33EA-42E5-8419-A98286AF48D9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B83D2C23-AF6C-4077-B896-4D989740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003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4DC41C2E-BB8A-48F0-B4A5-ACD3B1E97AFA}"/>
              </a:ext>
            </a:extLst>
          </p:cNvPr>
          <p:cNvGrpSpPr/>
          <p:nvPr/>
        </p:nvGrpSpPr>
        <p:grpSpPr>
          <a:xfrm>
            <a:off x="43019" y="2913805"/>
            <a:ext cx="6914130" cy="1861167"/>
            <a:chOff x="43019" y="3189301"/>
            <a:chExt cx="6914130" cy="1861167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E2D9B0C-9164-42FF-9135-66EC6461487D}"/>
                </a:ext>
              </a:extLst>
            </p:cNvPr>
            <p:cNvSpPr/>
            <p:nvPr/>
          </p:nvSpPr>
          <p:spPr>
            <a:xfrm>
              <a:off x="43019" y="3494505"/>
              <a:ext cx="6914130" cy="135733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xmlns="" id="{AAC3B9FA-3986-4766-9884-A5EF483DA2ED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xmlns="" id="{7467B6D6-27A3-4186-BC8A-C43A4358CD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189301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0ED5C66-B0A6-4D24-9C90-49192748506C}"/>
                </a:ext>
              </a:extLst>
            </p:cNvPr>
            <p:cNvSpPr txBox="1"/>
            <p:nvPr/>
          </p:nvSpPr>
          <p:spPr>
            <a:xfrm>
              <a:off x="273380" y="3428624"/>
              <a:ext cx="65199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윗변＋아랫변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 (5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9)×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28, 14×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56÷14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(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 (5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13)×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45, 18×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90÷18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(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A94BD2F9-E056-4A21-BA1D-3B6EA3302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26" y="3598744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E1B3BC06-F3D9-4759-BFD1-1450215EB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8633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2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2387158-BF17-4233-A027-3D45A2E4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474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1608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C32466-CAAB-4650-9078-DEA6C4CD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786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6554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31987D-EE79-46F3-8412-7EA5532ADDF6}"/>
              </a:ext>
            </a:extLst>
          </p:cNvPr>
          <p:cNvSpPr/>
          <p:nvPr/>
        </p:nvSpPr>
        <p:spPr>
          <a:xfrm>
            <a:off x="587768" y="2384884"/>
            <a:ext cx="6180476" cy="2198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E8D567E-E082-40F3-9188-97A4DD3F7643}"/>
              </a:ext>
            </a:extLst>
          </p:cNvPr>
          <p:cNvSpPr/>
          <p:nvPr/>
        </p:nvSpPr>
        <p:spPr>
          <a:xfrm>
            <a:off x="365364" y="24727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4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6DF5D3-F042-4152-81C1-878786CE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927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09266"/>
              </p:ext>
            </p:extLst>
          </p:nvPr>
        </p:nvGraphicFramePr>
        <p:xfrm>
          <a:off x="7012749" y="690525"/>
          <a:ext cx="2086863" cy="393918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O, X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기능 삭제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안에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O, X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삽입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295293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795139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4B6923F-3BF9-4B45-85D6-1ABDCDF3480E}"/>
              </a:ext>
            </a:extLst>
          </p:cNvPr>
          <p:cNvSpPr/>
          <p:nvPr/>
        </p:nvSpPr>
        <p:spPr>
          <a:xfrm>
            <a:off x="428463" y="2528390"/>
            <a:ext cx="281652" cy="1692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B438AE0-A169-484E-9192-F7B00F3866D3}"/>
              </a:ext>
            </a:extLst>
          </p:cNvPr>
          <p:cNvSpPr/>
          <p:nvPr/>
        </p:nvSpPr>
        <p:spPr>
          <a:xfrm>
            <a:off x="249189" y="25554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AF0F3AD-CC3B-4926-A6EB-65000533346C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B64AD17-65E3-43B2-ADDC-BC244D7064F8}"/>
              </a:ext>
            </a:extLst>
          </p:cNvPr>
          <p:cNvSpPr/>
          <p:nvPr/>
        </p:nvSpPr>
        <p:spPr>
          <a:xfrm>
            <a:off x="5412919" y="1934131"/>
            <a:ext cx="1553834" cy="25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81A45F62-9D18-4FFA-9BA8-8648B9575EAA}"/>
              </a:ext>
            </a:extLst>
          </p:cNvPr>
          <p:cNvSpPr/>
          <p:nvPr/>
        </p:nvSpPr>
        <p:spPr>
          <a:xfrm>
            <a:off x="5184068" y="19675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A943A1-993F-4A07-9739-A529DE8E8130}"/>
              </a:ext>
            </a:extLst>
          </p:cNvPr>
          <p:cNvSpPr/>
          <p:nvPr/>
        </p:nvSpPr>
        <p:spPr>
          <a:xfrm>
            <a:off x="6408204" y="1468258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D69C0EB-277E-4565-92F7-71D0FA1219E7}"/>
              </a:ext>
            </a:extLst>
          </p:cNvPr>
          <p:cNvSpPr/>
          <p:nvPr/>
        </p:nvSpPr>
        <p:spPr>
          <a:xfrm>
            <a:off x="6297002" y="14953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92F839D-CF29-47A9-AFC8-EFCEF7ABC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23" y="1477348"/>
            <a:ext cx="377760" cy="369458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xmlns="" id="{C9784D06-304F-4B19-9DD1-6A88BB25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3" y="3905320"/>
            <a:ext cx="670964" cy="6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DE480E9A-476E-40EE-AE3B-408A87534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3" y="3187824"/>
            <a:ext cx="670964" cy="6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xmlns="" id="{3BD40E6E-762E-40BC-92AC-2075F7EA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3" y="2463860"/>
            <a:ext cx="670964" cy="66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834AA73-683E-467F-8434-AEA86C610E99}"/>
              </a:ext>
            </a:extLst>
          </p:cNvPr>
          <p:cNvSpPr/>
          <p:nvPr/>
        </p:nvSpPr>
        <p:spPr>
          <a:xfrm>
            <a:off x="6156176" y="2430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EECF7D08-2686-4B78-A6B2-DC641B8E163B}"/>
              </a:ext>
            </a:extLst>
          </p:cNvPr>
          <p:cNvSpPr/>
          <p:nvPr/>
        </p:nvSpPr>
        <p:spPr>
          <a:xfrm>
            <a:off x="6156176" y="31972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2970FFEB-CD58-4F33-A27A-4DAC23F971AC}"/>
              </a:ext>
            </a:extLst>
          </p:cNvPr>
          <p:cNvSpPr/>
          <p:nvPr/>
        </p:nvSpPr>
        <p:spPr>
          <a:xfrm>
            <a:off x="6156176" y="39300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56C53BC5-EB5C-4E33-B6F4-BAE51CD2C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0" y="2543461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4D9FECA6-6EC7-468A-B4AD-8EC3E97E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0" y="3420944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CC546A0-3012-4D32-9974-703C7E4D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0" y="3947016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A1373E0-2ACE-45C9-9A50-7806CD00356B}"/>
              </a:ext>
            </a:extLst>
          </p:cNvPr>
          <p:cNvSpPr/>
          <p:nvPr/>
        </p:nvSpPr>
        <p:spPr>
          <a:xfrm>
            <a:off x="698630" y="5852158"/>
            <a:ext cx="635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9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5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번 참고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AD06356E-62D5-447B-AA69-16953BFE3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DE5CB58C-F0EF-4934-AF0F-FD4CF705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CE788F6F-F13E-43A5-A142-F99484DD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7E55F244-EB13-45F1-9CBC-E05E7305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3099" y="3079885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2166" y="3835262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476" y="23779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94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suhi_0601_06_1213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6DF5D3-F042-4152-81C1-878786CE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927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4B6923F-3BF9-4B45-85D6-1ABDCDF3480E}"/>
              </a:ext>
            </a:extLst>
          </p:cNvPr>
          <p:cNvSpPr/>
          <p:nvPr/>
        </p:nvSpPr>
        <p:spPr>
          <a:xfrm>
            <a:off x="428463" y="2528390"/>
            <a:ext cx="281652" cy="1692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B64AD17-65E3-43B2-ADDC-BC244D7064F8}"/>
              </a:ext>
            </a:extLst>
          </p:cNvPr>
          <p:cNvSpPr/>
          <p:nvPr/>
        </p:nvSpPr>
        <p:spPr>
          <a:xfrm>
            <a:off x="5412919" y="1934131"/>
            <a:ext cx="1553834" cy="25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A943A1-993F-4A07-9739-A529DE8E8130}"/>
              </a:ext>
            </a:extLst>
          </p:cNvPr>
          <p:cNvSpPr/>
          <p:nvPr/>
        </p:nvSpPr>
        <p:spPr>
          <a:xfrm>
            <a:off x="6408204" y="1468258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92F839D-CF29-47A9-AFC8-EFCEF7ABC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23" y="1477348"/>
            <a:ext cx="377760" cy="369458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xmlns="" id="{C9784D06-304F-4B19-9DD1-6A88BB25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3" y="3905320"/>
            <a:ext cx="670964" cy="6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DE480E9A-476E-40EE-AE3B-408A87534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3" y="3187824"/>
            <a:ext cx="670964" cy="6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xmlns="" id="{3BD40E6E-762E-40BC-92AC-2075F7EA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3" y="2463860"/>
            <a:ext cx="670964" cy="66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56C53BC5-EB5C-4E33-B6F4-BAE51CD2C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0" y="2543461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4D9FECA6-6EC7-468A-B4AD-8EC3E97E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0" y="3420944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CC546A0-3012-4D32-9974-703C7E4D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0" y="3947016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A1373E0-2ACE-45C9-9A50-7806CD00356B}"/>
              </a:ext>
            </a:extLst>
          </p:cNvPr>
          <p:cNvSpPr/>
          <p:nvPr/>
        </p:nvSpPr>
        <p:spPr>
          <a:xfrm>
            <a:off x="698630" y="5852158"/>
            <a:ext cx="635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9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5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번 참고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0D639F1-2076-4B86-B499-2C9538AE978C}"/>
              </a:ext>
            </a:extLst>
          </p:cNvPr>
          <p:cNvGrpSpPr/>
          <p:nvPr/>
        </p:nvGrpSpPr>
        <p:grpSpPr>
          <a:xfrm>
            <a:off x="50429" y="3222097"/>
            <a:ext cx="6909720" cy="1565950"/>
            <a:chOff x="-65592" y="3484518"/>
            <a:chExt cx="6909720" cy="156595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B6689B0C-9A95-44D0-AD1A-FC3F2AA41730}"/>
                </a:ext>
              </a:extLst>
            </p:cNvPr>
            <p:cNvSpPr/>
            <p:nvPr/>
          </p:nvSpPr>
          <p:spPr>
            <a:xfrm>
              <a:off x="-65592" y="3790783"/>
              <a:ext cx="6909720" cy="10610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3B144D4C-1A82-4084-9110-8051A31416F0}"/>
                </a:ext>
              </a:extLst>
            </p:cNvPr>
            <p:cNvSpPr/>
            <p:nvPr/>
          </p:nvSpPr>
          <p:spPr>
            <a:xfrm flipH="1" flipV="1">
              <a:off x="491019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548B116D-E464-4AA6-A9BE-8C3D614642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76629" y="348451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14842C1-6F48-4AE0-8297-8E83E6E1E897}"/>
                </a:ext>
              </a:extLst>
            </p:cNvPr>
            <p:cNvSpPr txBox="1"/>
            <p:nvPr/>
          </p:nvSpPr>
          <p:spPr>
            <a:xfrm>
              <a:off x="147775" y="3904540"/>
              <a:ext cx="66501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 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다는 윗변의 길이와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아랫변의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길이가 다르지만 윗변의 길이와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아랫변의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길이의 합과 높이는 모두 같습니다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사다리꼴의 넓이는 모두 같습니다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xmlns="" id="{8ACB06D6-D867-44B4-99BD-0BD4C1FF3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7" y="3977406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07087F9F-C660-4380-B23E-2EFE31855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0033F4A-1D4D-43F3-B27F-1CF8A348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F366D6F0-1CBB-4458-8A82-72922918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F92CD756-7F45-4672-82F8-E2AAC07A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821244B6-8559-4735-AAD7-C9618750C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16317"/>
              </p:ext>
            </p:extLst>
          </p:nvPr>
        </p:nvGraphicFramePr>
        <p:xfrm>
          <a:off x="7020272" y="667577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45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69E7D7A-400B-4DB6-9723-0CF10846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831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295293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4B6923F-3BF9-4B45-85D6-1ABDCDF3480E}"/>
              </a:ext>
            </a:extLst>
          </p:cNvPr>
          <p:cNvSpPr/>
          <p:nvPr/>
        </p:nvSpPr>
        <p:spPr>
          <a:xfrm>
            <a:off x="2666978" y="2682018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B438AE0-A169-484E-9192-F7B00F3866D3}"/>
              </a:ext>
            </a:extLst>
          </p:cNvPr>
          <p:cNvSpPr/>
          <p:nvPr/>
        </p:nvSpPr>
        <p:spPr>
          <a:xfrm>
            <a:off x="2555776" y="27091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29" y="270912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AF0F3AD-CC3B-4926-A6EB-65000533346C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4D851086-8410-43F5-BE41-B8B406BE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8B3991A1-37BE-4255-B122-F3C28B4D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DA65964F-F730-416C-AA01-EF1863857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F366D6F0-1CBB-4458-8A82-72922918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60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69E7D7A-400B-4DB6-9723-0CF10846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831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4B6923F-3BF9-4B45-85D6-1ABDCDF3480E}"/>
              </a:ext>
            </a:extLst>
          </p:cNvPr>
          <p:cNvSpPr/>
          <p:nvPr/>
        </p:nvSpPr>
        <p:spPr>
          <a:xfrm>
            <a:off x="108375" y="2904095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6" y="293120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4D851086-8410-43F5-BE41-B8B406BE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8B3991A1-37BE-4255-B122-F3C28B4D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DA65964F-F730-416C-AA01-EF1863857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89F1896-4860-4868-B376-81EF29C0CFAF}"/>
              </a:ext>
            </a:extLst>
          </p:cNvPr>
          <p:cNvGrpSpPr/>
          <p:nvPr/>
        </p:nvGrpSpPr>
        <p:grpSpPr>
          <a:xfrm>
            <a:off x="251520" y="2603627"/>
            <a:ext cx="6608385" cy="2171345"/>
            <a:chOff x="251520" y="2879123"/>
            <a:chExt cx="6608385" cy="217134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5FD75923-7402-4DC1-A1BB-45892642A5B9}"/>
                </a:ext>
              </a:extLst>
            </p:cNvPr>
            <p:cNvSpPr/>
            <p:nvPr/>
          </p:nvSpPr>
          <p:spPr>
            <a:xfrm>
              <a:off x="251520" y="3179591"/>
              <a:ext cx="6608385" cy="16722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EFE4FD0A-48C6-4A30-A19B-5D890309E8E3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xmlns="" id="{9B4232BD-ED2A-47C2-A309-0F234C936C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21996" y="287912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2905088-C587-4A68-A45A-1BCB5C986A27}"/>
                </a:ext>
              </a:extLst>
            </p:cNvPr>
            <p:cNvSpPr txBox="1"/>
            <p:nvPr/>
          </p:nvSpPr>
          <p:spPr>
            <a:xfrm>
              <a:off x="476372" y="3389169"/>
              <a:ext cx="62939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윗변＋아랫변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제시된 사다리꼴의 넓이는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3)×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사다리꼴의 넓이가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되려면 윗변과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아랫변의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길이의 합과 높이를 서로 곱하여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되는 여러 가지 모양의 사다리꼴을 그리면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8×4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6)×4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(3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5)×4, 16×2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6)×2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xmlns="" id="{5302DBA5-A9D3-44B0-A400-437683E5C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34" y="3496263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FABB4D3A-70CD-4F15-A1E7-2971F4C8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158605"/>
            <a:ext cx="269293" cy="21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EC8CEE57-6AE8-41AA-9AE5-1C3C4B64F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8322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366D6F0-1CBB-4458-8A82-72922918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6FBC91-9130-488F-AE3B-206F56F3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538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475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보기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손가락 약물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정답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5412919" y="1851021"/>
            <a:ext cx="1553834" cy="25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5184068" y="1884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26031DD-60AD-43EB-8A5E-48BE99B2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3" y="1494328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2B1B1A8-F455-4589-B318-D8BF155448AE}"/>
              </a:ext>
            </a:extLst>
          </p:cNvPr>
          <p:cNvSpPr/>
          <p:nvPr/>
        </p:nvSpPr>
        <p:spPr>
          <a:xfrm>
            <a:off x="561238" y="1478340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304D9A6C-CC34-49C2-B81F-07BF5C38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3" y="2217584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104D6E4-C9D5-4A9F-A242-50DF1BAF814D}"/>
              </a:ext>
            </a:extLst>
          </p:cNvPr>
          <p:cNvSpPr/>
          <p:nvPr/>
        </p:nvSpPr>
        <p:spPr>
          <a:xfrm>
            <a:off x="263228" y="2201596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432BC2E-6BDA-40D4-837E-F339B2FDDFBE}"/>
              </a:ext>
            </a:extLst>
          </p:cNvPr>
          <p:cNvSpPr/>
          <p:nvPr/>
        </p:nvSpPr>
        <p:spPr>
          <a:xfrm>
            <a:off x="152026" y="22287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94F5340-8015-4CD1-B39D-CA4906CF4EC0}"/>
              </a:ext>
            </a:extLst>
          </p:cNvPr>
          <p:cNvSpPr/>
          <p:nvPr/>
        </p:nvSpPr>
        <p:spPr>
          <a:xfrm>
            <a:off x="493627" y="1402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A086E18-8C78-4165-8ED9-CE22DDBB630C}"/>
              </a:ext>
            </a:extLst>
          </p:cNvPr>
          <p:cNvSpPr/>
          <p:nvPr/>
        </p:nvSpPr>
        <p:spPr>
          <a:xfrm>
            <a:off x="3135030" y="2501794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0B84E4A-DBDE-4428-8614-F545A066ED0B}"/>
              </a:ext>
            </a:extLst>
          </p:cNvPr>
          <p:cNvSpPr/>
          <p:nvPr/>
        </p:nvSpPr>
        <p:spPr>
          <a:xfrm>
            <a:off x="3023828" y="2528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807E0B17-CF99-441D-AF13-D3DA3A79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37" y="252890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28498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54" y="335699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950186" y="31874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72890" y="32474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4955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(1)~(2)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90~93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9010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버튼 없음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455316" y="1546522"/>
            <a:ext cx="6645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사다리꼴을 평행사변형으로 바꾸어 넓이를 구하는 과정입니다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알맞은 말을 골라     안에 써넣으세요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9AB3858E-36D8-46B6-B4EE-08B8CB1F0A5E}"/>
              </a:ext>
            </a:extLst>
          </p:cNvPr>
          <p:cNvSpPr/>
          <p:nvPr/>
        </p:nvSpPr>
        <p:spPr>
          <a:xfrm>
            <a:off x="4249691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832B1DE-A7D8-4B9A-866F-D95FF60AE72E}"/>
              </a:ext>
            </a:extLst>
          </p:cNvPr>
          <p:cNvSpPr txBox="1"/>
          <p:nvPr/>
        </p:nvSpPr>
        <p:spPr>
          <a:xfrm>
            <a:off x="4247512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1F1E72BB-B6B7-482F-BB6E-1DE1BA95E91B}"/>
              </a:ext>
            </a:extLst>
          </p:cNvPr>
          <p:cNvSpPr/>
          <p:nvPr/>
        </p:nvSpPr>
        <p:spPr>
          <a:xfrm>
            <a:off x="4525009" y="12166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BCA25A4-152E-4A11-A906-4F4F8C12815C}"/>
              </a:ext>
            </a:extLst>
          </p:cNvPr>
          <p:cNvSpPr txBox="1"/>
          <p:nvPr/>
        </p:nvSpPr>
        <p:spPr>
          <a:xfrm>
            <a:off x="4525008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xmlns="" id="{9359E1F0-FE95-4F38-904A-AA0BAB501291}"/>
              </a:ext>
            </a:extLst>
          </p:cNvPr>
          <p:cNvSpPr/>
          <p:nvPr/>
        </p:nvSpPr>
        <p:spPr>
          <a:xfrm>
            <a:off x="4801033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144250B-4690-44C7-9B7E-8AD21E87671C}"/>
              </a:ext>
            </a:extLst>
          </p:cNvPr>
          <p:cNvSpPr txBox="1"/>
          <p:nvPr/>
        </p:nvSpPr>
        <p:spPr>
          <a:xfrm>
            <a:off x="4801031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47AD0CBE-2FFA-4251-8EE5-244134472433}"/>
              </a:ext>
            </a:extLst>
          </p:cNvPr>
          <p:cNvSpPr/>
          <p:nvPr/>
        </p:nvSpPr>
        <p:spPr>
          <a:xfrm>
            <a:off x="369496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20F709-5430-4014-B7E0-F8C4C2CA4BA0}"/>
              </a:ext>
            </a:extLst>
          </p:cNvPr>
          <p:cNvSpPr txBox="1"/>
          <p:nvPr/>
        </p:nvSpPr>
        <p:spPr>
          <a:xfrm>
            <a:off x="369278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xmlns="" id="{E44387FB-3E22-4719-A46E-31B6CBC0779F}"/>
              </a:ext>
            </a:extLst>
          </p:cNvPr>
          <p:cNvSpPr/>
          <p:nvPr/>
        </p:nvSpPr>
        <p:spPr>
          <a:xfrm>
            <a:off x="3967274" y="1222721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5465637-C686-470D-8ACB-EB2A32C1121E}"/>
              </a:ext>
            </a:extLst>
          </p:cNvPr>
          <p:cNvSpPr txBox="1"/>
          <p:nvPr/>
        </p:nvSpPr>
        <p:spPr>
          <a:xfrm>
            <a:off x="3967274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6C1811D-B4C1-47F1-BFA5-BDC45EAF5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BEE788AD-A8E4-4484-954B-C75A152F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39" y="1869687"/>
            <a:ext cx="284577" cy="2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A89FD03A-D651-4507-A26C-3D2E654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73E99AEA-6403-4C1E-A32A-AAB2BC37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F4960A4-CF9A-41F4-A720-7C5E08F2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04D32D2-2325-4E2C-B63D-F60717E7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C8DC03-E37C-4240-93A1-8551DF83B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6" y="2348880"/>
            <a:ext cx="6215787" cy="2692362"/>
          </a:xfrm>
          <a:prstGeom prst="rect">
            <a:avLst/>
          </a:prstGeom>
        </p:spPr>
      </p:pic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41535730-5E6D-40BD-89E9-F1C87AA695F2}"/>
              </a:ext>
            </a:extLst>
          </p:cNvPr>
          <p:cNvSpPr/>
          <p:nvPr/>
        </p:nvSpPr>
        <p:spPr>
          <a:xfrm>
            <a:off x="5084921" y="122159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F4CFB99-432E-4C3A-8A34-65DF19323D7C}"/>
              </a:ext>
            </a:extLst>
          </p:cNvPr>
          <p:cNvSpPr txBox="1"/>
          <p:nvPr/>
        </p:nvSpPr>
        <p:spPr>
          <a:xfrm>
            <a:off x="5082742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80DA299A-5547-4FE3-99F5-CDA81BA78542}"/>
              </a:ext>
            </a:extLst>
          </p:cNvPr>
          <p:cNvSpPr/>
          <p:nvPr/>
        </p:nvSpPr>
        <p:spPr>
          <a:xfrm>
            <a:off x="5362018" y="122493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64331A5-BBBC-4EB7-8614-058E2F16392C}"/>
              </a:ext>
            </a:extLst>
          </p:cNvPr>
          <p:cNvSpPr txBox="1"/>
          <p:nvPr/>
        </p:nvSpPr>
        <p:spPr>
          <a:xfrm>
            <a:off x="5362018" y="121678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7F5AA16A-EBDB-46AE-8CDC-33BAC6AF9017}"/>
              </a:ext>
            </a:extLst>
          </p:cNvPr>
          <p:cNvGrpSpPr/>
          <p:nvPr/>
        </p:nvGrpSpPr>
        <p:grpSpPr>
          <a:xfrm>
            <a:off x="5620547" y="1217918"/>
            <a:ext cx="488516" cy="260183"/>
            <a:chOff x="826742" y="4309763"/>
            <a:chExt cx="450131" cy="261610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346E01B7-5B75-4CB1-B5ED-D386E147FB62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96CB6E6-B97C-4ADF-9A69-1528AD9D4C6C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xmlns="" id="{D4F00C1C-503B-4778-A0EF-B73927036070}"/>
              </a:ext>
            </a:extLst>
          </p:cNvPr>
          <p:cNvSpPr/>
          <p:nvPr/>
        </p:nvSpPr>
        <p:spPr>
          <a:xfrm>
            <a:off x="6680046" y="122261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48D1016E-9B22-49C2-823E-DD1D367B1643}"/>
              </a:ext>
            </a:extLst>
          </p:cNvPr>
          <p:cNvSpPr txBox="1"/>
          <p:nvPr/>
        </p:nvSpPr>
        <p:spPr>
          <a:xfrm>
            <a:off x="6680044" y="121677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:a16="http://schemas.microsoft.com/office/drawing/2014/main" xmlns="" id="{297895B7-61F9-420F-A039-B11A5B6DB0A9}"/>
              </a:ext>
            </a:extLst>
          </p:cNvPr>
          <p:cNvSpPr/>
          <p:nvPr/>
        </p:nvSpPr>
        <p:spPr>
          <a:xfrm>
            <a:off x="6127998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D2296FE8-5A1A-4384-BC70-65AC2E089C36}"/>
              </a:ext>
            </a:extLst>
          </p:cNvPr>
          <p:cNvSpPr/>
          <p:nvPr/>
        </p:nvSpPr>
        <p:spPr>
          <a:xfrm>
            <a:off x="6404022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F22DA3F-9463-493B-AC86-16F29F46AF89}"/>
              </a:ext>
            </a:extLst>
          </p:cNvPr>
          <p:cNvSpPr txBox="1"/>
          <p:nvPr/>
        </p:nvSpPr>
        <p:spPr>
          <a:xfrm>
            <a:off x="6125819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94D62E0-F57F-4B8D-9B13-4113E962BFFE}"/>
              </a:ext>
            </a:extLst>
          </p:cNvPr>
          <p:cNvSpPr txBox="1"/>
          <p:nvPr/>
        </p:nvSpPr>
        <p:spPr>
          <a:xfrm>
            <a:off x="6404021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80" y="528002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27" y="534721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76" y="528002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2753" y="534436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367076" y="52539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97388" y="52149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35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4955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(1)~(2)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90~93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4901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/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라인 박스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455316" y="1546522"/>
            <a:ext cx="6645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사다리꼴을 평행사변형으로 바꾸어 넓이를 구하는 과정입니다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알맞은 말을 골라     안에 써넣으세요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9AB3858E-36D8-46B6-B4EE-08B8CB1F0A5E}"/>
              </a:ext>
            </a:extLst>
          </p:cNvPr>
          <p:cNvSpPr/>
          <p:nvPr/>
        </p:nvSpPr>
        <p:spPr>
          <a:xfrm>
            <a:off x="4249691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832B1DE-A7D8-4B9A-866F-D95FF60AE72E}"/>
              </a:ext>
            </a:extLst>
          </p:cNvPr>
          <p:cNvSpPr txBox="1"/>
          <p:nvPr/>
        </p:nvSpPr>
        <p:spPr>
          <a:xfrm>
            <a:off x="4247512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1F1E72BB-B6B7-482F-BB6E-1DE1BA95E91B}"/>
              </a:ext>
            </a:extLst>
          </p:cNvPr>
          <p:cNvSpPr/>
          <p:nvPr/>
        </p:nvSpPr>
        <p:spPr>
          <a:xfrm>
            <a:off x="4525009" y="12166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BCA25A4-152E-4A11-A906-4F4F8C12815C}"/>
              </a:ext>
            </a:extLst>
          </p:cNvPr>
          <p:cNvSpPr txBox="1"/>
          <p:nvPr/>
        </p:nvSpPr>
        <p:spPr>
          <a:xfrm>
            <a:off x="4525008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xmlns="" id="{9359E1F0-FE95-4F38-904A-AA0BAB501291}"/>
              </a:ext>
            </a:extLst>
          </p:cNvPr>
          <p:cNvSpPr/>
          <p:nvPr/>
        </p:nvSpPr>
        <p:spPr>
          <a:xfrm>
            <a:off x="4801033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144250B-4690-44C7-9B7E-8AD21E87671C}"/>
              </a:ext>
            </a:extLst>
          </p:cNvPr>
          <p:cNvSpPr txBox="1"/>
          <p:nvPr/>
        </p:nvSpPr>
        <p:spPr>
          <a:xfrm>
            <a:off x="4801031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47AD0CBE-2FFA-4251-8EE5-244134472433}"/>
              </a:ext>
            </a:extLst>
          </p:cNvPr>
          <p:cNvSpPr/>
          <p:nvPr/>
        </p:nvSpPr>
        <p:spPr>
          <a:xfrm>
            <a:off x="369496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20F709-5430-4014-B7E0-F8C4C2CA4BA0}"/>
              </a:ext>
            </a:extLst>
          </p:cNvPr>
          <p:cNvSpPr txBox="1"/>
          <p:nvPr/>
        </p:nvSpPr>
        <p:spPr>
          <a:xfrm>
            <a:off x="369278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xmlns="" id="{E44387FB-3E22-4719-A46E-31B6CBC0779F}"/>
              </a:ext>
            </a:extLst>
          </p:cNvPr>
          <p:cNvSpPr/>
          <p:nvPr/>
        </p:nvSpPr>
        <p:spPr>
          <a:xfrm>
            <a:off x="3967274" y="1222721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5465637-C686-470D-8ACB-EB2A32C1121E}"/>
              </a:ext>
            </a:extLst>
          </p:cNvPr>
          <p:cNvSpPr txBox="1"/>
          <p:nvPr/>
        </p:nvSpPr>
        <p:spPr>
          <a:xfrm>
            <a:off x="3967274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6C1811D-B4C1-47F1-BFA5-BDC45EAF52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BEE788AD-A8E4-4484-954B-C75A152F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39" y="1869687"/>
            <a:ext cx="284577" cy="2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18AB6D1-85F4-4491-98F1-314982F25017}"/>
              </a:ext>
            </a:extLst>
          </p:cNvPr>
          <p:cNvGrpSpPr/>
          <p:nvPr/>
        </p:nvGrpSpPr>
        <p:grpSpPr>
          <a:xfrm>
            <a:off x="1194625" y="2838317"/>
            <a:ext cx="1734537" cy="383886"/>
            <a:chOff x="2817328" y="3117545"/>
            <a:chExt cx="1548172" cy="38388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D2B2942E-6F90-428D-9D88-D58F4DC9C32C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E613937A-35D9-4AB3-ACDB-4AE11E7AF57C}"/>
                </a:ext>
              </a:extLst>
            </p:cNvPr>
            <p:cNvSpPr/>
            <p:nvPr/>
          </p:nvSpPr>
          <p:spPr>
            <a:xfrm>
              <a:off x="2817328" y="3132516"/>
              <a:ext cx="1548172" cy="36891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사다리꼴의 넓이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089072B-F252-4366-83F3-538952E84F48}"/>
              </a:ext>
            </a:extLst>
          </p:cNvPr>
          <p:cNvSpPr/>
          <p:nvPr/>
        </p:nvSpPr>
        <p:spPr>
          <a:xfrm>
            <a:off x="1161462" y="3178861"/>
            <a:ext cx="4634674" cy="14003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                       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                              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×           </a:t>
            </a:r>
          </a:p>
          <a:p>
            <a:pPr marL="0" marR="0" lvl="0" indent="0" algn="l" defTabSz="914400" rtl="0" eaLnBrk="1" fontAlgn="base" latinLnBrk="1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               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                 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)×  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÷2                  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867F6247-7407-4204-A2D6-0CEBA6092552}"/>
              </a:ext>
            </a:extLst>
          </p:cNvPr>
          <p:cNvSpPr/>
          <p:nvPr/>
        </p:nvSpPr>
        <p:spPr bwMode="auto">
          <a:xfrm>
            <a:off x="1473348" y="3299179"/>
            <a:ext cx="1712243" cy="396834"/>
          </a:xfrm>
          <a:prstGeom prst="roundRect">
            <a:avLst/>
          </a:prstGeom>
          <a:solidFill>
            <a:srgbClr val="F6E7D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9BB65C10-5E37-4A18-B6ED-7C83D29A6307}"/>
              </a:ext>
            </a:extLst>
          </p:cNvPr>
          <p:cNvSpPr/>
          <p:nvPr/>
        </p:nvSpPr>
        <p:spPr bwMode="auto">
          <a:xfrm>
            <a:off x="1490903" y="3334787"/>
            <a:ext cx="1027223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5489143-A5BE-40FF-B574-C33A2E302756}"/>
              </a:ext>
            </a:extLst>
          </p:cNvPr>
          <p:cNvSpPr/>
          <p:nvPr/>
        </p:nvSpPr>
        <p:spPr>
          <a:xfrm>
            <a:off x="1408918" y="3319815"/>
            <a:ext cx="1178529" cy="3539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평행사변형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14BAF29-3E2D-4BA0-B936-CC969AF51879}"/>
              </a:ext>
            </a:extLst>
          </p:cNvPr>
          <p:cNvSpPr/>
          <p:nvPr/>
        </p:nvSpPr>
        <p:spPr>
          <a:xfrm>
            <a:off x="2365656" y="3319814"/>
            <a:ext cx="896399" cy="3539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의 넓이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E7B2351F-4B3E-4601-96EE-7B03A12EDD86}"/>
              </a:ext>
            </a:extLst>
          </p:cNvPr>
          <p:cNvGrpSpPr/>
          <p:nvPr/>
        </p:nvGrpSpPr>
        <p:grpSpPr>
          <a:xfrm>
            <a:off x="2924849" y="4161326"/>
            <a:ext cx="1436066" cy="411806"/>
            <a:chOff x="2817328" y="3117545"/>
            <a:chExt cx="1548172" cy="411806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xmlns="" id="{848955D9-4443-4F32-BABE-689BB6E3CCBB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DEEF604D-5E40-40BA-A5DE-8210B2885198}"/>
                </a:ext>
              </a:extLst>
            </p:cNvPr>
            <p:cNvSpPr/>
            <p:nvPr/>
          </p:nvSpPr>
          <p:spPr>
            <a:xfrm>
              <a:off x="2817328" y="3132517"/>
              <a:ext cx="1548172" cy="39683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spc="-15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아랫</a:t>
              </a: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변의 길이</a:t>
              </a:r>
            </a:p>
          </p:txBody>
        </p:sp>
      </p:grpSp>
      <p:pic>
        <p:nvPicPr>
          <p:cNvPr id="148" name="그림 147">
            <a:extLst>
              <a:ext uri="{FF2B5EF4-FFF2-40B4-BE49-F238E27FC236}">
                <a16:creationId xmlns:a16="http://schemas.microsoft.com/office/drawing/2014/main" xmlns="" id="{57DB60AE-AECB-4C94-BC59-FC7E7CCC8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70" y="3499087"/>
            <a:ext cx="250433" cy="250433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A89FD03A-D651-4507-A26C-3D2E654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73E99AEA-6403-4C1E-A32A-AAB2BC37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F4960A4-CF9A-41F4-A720-7C5E08F2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04D32D2-2325-4E2C-B63D-F60717E7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BC9A7191-C294-4A30-B724-E6D23D7A7BAF}"/>
              </a:ext>
            </a:extLst>
          </p:cNvPr>
          <p:cNvGrpSpPr/>
          <p:nvPr/>
        </p:nvGrpSpPr>
        <p:grpSpPr>
          <a:xfrm>
            <a:off x="1384405" y="3738764"/>
            <a:ext cx="2490512" cy="411806"/>
            <a:chOff x="2817328" y="3117545"/>
            <a:chExt cx="1548172" cy="4118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808B1645-9F39-458F-93E7-9A23BAB2FD90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6ADA86FF-3CA6-4430-9E2A-4C0CA11A62E3}"/>
                </a:ext>
              </a:extLst>
            </p:cNvPr>
            <p:cNvSpPr/>
            <p:nvPr/>
          </p:nvSpPr>
          <p:spPr>
            <a:xfrm>
              <a:off x="2817328" y="3132517"/>
              <a:ext cx="1548172" cy="39683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평행사변형의 밑변의 길이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3D694D9F-A9FA-42F0-8388-30EBE777FA7B}"/>
              </a:ext>
            </a:extLst>
          </p:cNvPr>
          <p:cNvGrpSpPr/>
          <p:nvPr/>
        </p:nvGrpSpPr>
        <p:grpSpPr>
          <a:xfrm>
            <a:off x="3935657" y="3738764"/>
            <a:ext cx="1835575" cy="411806"/>
            <a:chOff x="2817328" y="3117545"/>
            <a:chExt cx="1548172" cy="411806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xmlns="" id="{FB1C6B03-5DB7-48A9-9845-2F9E112EE04C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6A11962D-64F9-475D-B84D-6E5BFAA47815}"/>
                </a:ext>
              </a:extLst>
            </p:cNvPr>
            <p:cNvSpPr/>
            <p:nvPr/>
          </p:nvSpPr>
          <p:spPr>
            <a:xfrm>
              <a:off x="2817328" y="3132517"/>
              <a:ext cx="1548172" cy="39683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평행사변형의 높이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D10063AF-66ED-408C-A4AB-2D832C5FF7FD}"/>
              </a:ext>
            </a:extLst>
          </p:cNvPr>
          <p:cNvGrpSpPr/>
          <p:nvPr/>
        </p:nvGrpSpPr>
        <p:grpSpPr>
          <a:xfrm>
            <a:off x="1518250" y="4161326"/>
            <a:ext cx="1240801" cy="411806"/>
            <a:chOff x="2817328" y="3117545"/>
            <a:chExt cx="1548172" cy="411806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42AAF502-D179-4FB3-A5E9-E639E7A9D72D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35A7B38B-D178-4DD4-98A1-7F06E7CC6971}"/>
                </a:ext>
              </a:extLst>
            </p:cNvPr>
            <p:cNvSpPr/>
            <p:nvPr/>
          </p:nvSpPr>
          <p:spPr>
            <a:xfrm>
              <a:off x="2817328" y="3132517"/>
              <a:ext cx="1548172" cy="39683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윗변의 길이</a:t>
              </a: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49D5EEE6-1C64-4913-8BDB-B56D5E2EF358}"/>
              </a:ext>
            </a:extLst>
          </p:cNvPr>
          <p:cNvSpPr/>
          <p:nvPr/>
        </p:nvSpPr>
        <p:spPr bwMode="auto">
          <a:xfrm>
            <a:off x="4591467" y="4159604"/>
            <a:ext cx="649944" cy="396834"/>
          </a:xfrm>
          <a:prstGeom prst="roundRect">
            <a:avLst/>
          </a:prstGeom>
          <a:solidFill>
            <a:srgbClr val="F6E7D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DC5F3B6-A704-4040-8CA1-9ED296786B27}"/>
              </a:ext>
            </a:extLst>
          </p:cNvPr>
          <p:cNvSpPr/>
          <p:nvPr/>
        </p:nvSpPr>
        <p:spPr bwMode="auto">
          <a:xfrm>
            <a:off x="4660868" y="4195212"/>
            <a:ext cx="525588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0152028B-92F6-42C1-9238-B98BA248A5DA}"/>
              </a:ext>
            </a:extLst>
          </p:cNvPr>
          <p:cNvSpPr/>
          <p:nvPr/>
        </p:nvSpPr>
        <p:spPr>
          <a:xfrm>
            <a:off x="4648203" y="4180240"/>
            <a:ext cx="538254" cy="3539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높이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A42DE657-AE88-4D1D-AD61-080EBAC48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55" y="4438707"/>
            <a:ext cx="250433" cy="250433"/>
          </a:xfrm>
          <a:prstGeom prst="rect">
            <a:avLst/>
          </a:prstGeom>
        </p:spPr>
      </p:pic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41535730-5E6D-40BD-89E9-F1C87AA695F2}"/>
              </a:ext>
            </a:extLst>
          </p:cNvPr>
          <p:cNvSpPr/>
          <p:nvPr/>
        </p:nvSpPr>
        <p:spPr>
          <a:xfrm>
            <a:off x="5084921" y="122159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F4CFB99-432E-4C3A-8A34-65DF19323D7C}"/>
              </a:ext>
            </a:extLst>
          </p:cNvPr>
          <p:cNvSpPr txBox="1"/>
          <p:nvPr/>
        </p:nvSpPr>
        <p:spPr>
          <a:xfrm>
            <a:off x="5082742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80DA299A-5547-4FE3-99F5-CDA81BA78542}"/>
              </a:ext>
            </a:extLst>
          </p:cNvPr>
          <p:cNvSpPr/>
          <p:nvPr/>
        </p:nvSpPr>
        <p:spPr>
          <a:xfrm>
            <a:off x="5362018" y="122493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64331A5-BBBC-4EB7-8614-058E2F16392C}"/>
              </a:ext>
            </a:extLst>
          </p:cNvPr>
          <p:cNvSpPr txBox="1"/>
          <p:nvPr/>
        </p:nvSpPr>
        <p:spPr>
          <a:xfrm>
            <a:off x="5362018" y="121678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7F5AA16A-EBDB-46AE-8CDC-33BAC6AF9017}"/>
              </a:ext>
            </a:extLst>
          </p:cNvPr>
          <p:cNvGrpSpPr/>
          <p:nvPr/>
        </p:nvGrpSpPr>
        <p:grpSpPr>
          <a:xfrm>
            <a:off x="5620547" y="1217918"/>
            <a:ext cx="488516" cy="260183"/>
            <a:chOff x="826742" y="4309763"/>
            <a:chExt cx="450131" cy="261610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346E01B7-5B75-4CB1-B5ED-D386E147FB62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96CB6E6-B97C-4ADF-9A69-1528AD9D4C6C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xmlns="" id="{D4F00C1C-503B-4778-A0EF-B73927036070}"/>
              </a:ext>
            </a:extLst>
          </p:cNvPr>
          <p:cNvSpPr/>
          <p:nvPr/>
        </p:nvSpPr>
        <p:spPr>
          <a:xfrm>
            <a:off x="6680046" y="122261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48D1016E-9B22-49C2-823E-DD1D367B1643}"/>
              </a:ext>
            </a:extLst>
          </p:cNvPr>
          <p:cNvSpPr txBox="1"/>
          <p:nvPr/>
        </p:nvSpPr>
        <p:spPr>
          <a:xfrm>
            <a:off x="6680044" y="121677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:a16="http://schemas.microsoft.com/office/drawing/2014/main" xmlns="" id="{297895B7-61F9-420F-A039-B11A5B6DB0A9}"/>
              </a:ext>
            </a:extLst>
          </p:cNvPr>
          <p:cNvSpPr/>
          <p:nvPr/>
        </p:nvSpPr>
        <p:spPr>
          <a:xfrm>
            <a:off x="6127998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D2296FE8-5A1A-4384-BC70-65AC2E089C36}"/>
              </a:ext>
            </a:extLst>
          </p:cNvPr>
          <p:cNvSpPr/>
          <p:nvPr/>
        </p:nvSpPr>
        <p:spPr>
          <a:xfrm>
            <a:off x="6404022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F22DA3F-9463-493B-AC86-16F29F46AF89}"/>
              </a:ext>
            </a:extLst>
          </p:cNvPr>
          <p:cNvSpPr txBox="1"/>
          <p:nvPr/>
        </p:nvSpPr>
        <p:spPr>
          <a:xfrm>
            <a:off x="6125819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94D62E0-F57F-4B8D-9B13-4113E962BFFE}"/>
              </a:ext>
            </a:extLst>
          </p:cNvPr>
          <p:cNvSpPr txBox="1"/>
          <p:nvPr/>
        </p:nvSpPr>
        <p:spPr>
          <a:xfrm>
            <a:off x="6404021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0095" y="526704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0382" y="52786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27" y="532731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08" y="533359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863600" y="2672916"/>
            <a:ext cx="5245463" cy="201622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9" name="타원 68"/>
          <p:cNvSpPr/>
          <p:nvPr/>
        </p:nvSpPr>
        <p:spPr>
          <a:xfrm>
            <a:off x="5777111" y="51196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867947" y="25913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543653-B4FF-4B8C-AC74-5527832D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25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6314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308B3B-3B18-4BBF-A4CD-EF80300A21E4}"/>
              </a:ext>
            </a:extLst>
          </p:cNvPr>
          <p:cNvSpPr/>
          <p:nvPr/>
        </p:nvSpPr>
        <p:spPr>
          <a:xfrm>
            <a:off x="1982902" y="3977958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ADB1862-0C7C-4CD4-9E44-E6C44C29687D}"/>
              </a:ext>
            </a:extLst>
          </p:cNvPr>
          <p:cNvSpPr/>
          <p:nvPr/>
        </p:nvSpPr>
        <p:spPr>
          <a:xfrm>
            <a:off x="1871700" y="4005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35BEAC71-1F08-4E06-9854-FB4B815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95" y="40687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D97BCEF-1895-486F-BE7F-5649555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95" y="455741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69A31AAB-AFDE-4A10-9F7D-06287991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59B8E551-61AC-430D-B550-99B1B859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4FE49F24-48E6-464B-9F3D-FA59C44D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14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855CD250-B5C6-48D1-B017-96812343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95" y="2456892"/>
            <a:ext cx="2692539" cy="259462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34955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(1)~(2)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90~93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44942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그대로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455316" y="1546522"/>
            <a:ext cx="6557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사다리꼴 모양의 땅의 넓이를 구하는 방법을 이야기하고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바르게 말한 친구는 누구인가요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9AB3858E-36D8-46B6-B4EE-08B8CB1F0A5E}"/>
              </a:ext>
            </a:extLst>
          </p:cNvPr>
          <p:cNvSpPr/>
          <p:nvPr/>
        </p:nvSpPr>
        <p:spPr>
          <a:xfrm>
            <a:off x="4249691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832B1DE-A7D8-4B9A-866F-D95FF60AE72E}"/>
              </a:ext>
            </a:extLst>
          </p:cNvPr>
          <p:cNvSpPr txBox="1"/>
          <p:nvPr/>
        </p:nvSpPr>
        <p:spPr>
          <a:xfrm>
            <a:off x="4247512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1F1E72BB-B6B7-482F-BB6E-1DE1BA95E91B}"/>
              </a:ext>
            </a:extLst>
          </p:cNvPr>
          <p:cNvSpPr/>
          <p:nvPr/>
        </p:nvSpPr>
        <p:spPr>
          <a:xfrm>
            <a:off x="4525009" y="121667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BCA25A4-152E-4A11-A906-4F4F8C12815C}"/>
              </a:ext>
            </a:extLst>
          </p:cNvPr>
          <p:cNvSpPr txBox="1"/>
          <p:nvPr/>
        </p:nvSpPr>
        <p:spPr>
          <a:xfrm>
            <a:off x="4525008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xmlns="" id="{9359E1F0-FE95-4F38-904A-AA0BAB501291}"/>
              </a:ext>
            </a:extLst>
          </p:cNvPr>
          <p:cNvSpPr/>
          <p:nvPr/>
        </p:nvSpPr>
        <p:spPr>
          <a:xfrm>
            <a:off x="4801033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144250B-4690-44C7-9B7E-8AD21E87671C}"/>
              </a:ext>
            </a:extLst>
          </p:cNvPr>
          <p:cNvSpPr txBox="1"/>
          <p:nvPr/>
        </p:nvSpPr>
        <p:spPr>
          <a:xfrm>
            <a:off x="4801031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47AD0CBE-2FFA-4251-8EE5-244134472433}"/>
              </a:ext>
            </a:extLst>
          </p:cNvPr>
          <p:cNvSpPr/>
          <p:nvPr/>
        </p:nvSpPr>
        <p:spPr>
          <a:xfrm>
            <a:off x="369496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20F709-5430-4014-B7E0-F8C4C2CA4BA0}"/>
              </a:ext>
            </a:extLst>
          </p:cNvPr>
          <p:cNvSpPr txBox="1"/>
          <p:nvPr/>
        </p:nvSpPr>
        <p:spPr>
          <a:xfrm>
            <a:off x="369278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xmlns="" id="{E44387FB-3E22-4719-A46E-31B6CBC0779F}"/>
              </a:ext>
            </a:extLst>
          </p:cNvPr>
          <p:cNvSpPr/>
          <p:nvPr/>
        </p:nvSpPr>
        <p:spPr>
          <a:xfrm>
            <a:off x="3967274" y="122272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5465637-C686-470D-8ACB-EB2A32C1121E}"/>
              </a:ext>
            </a:extLst>
          </p:cNvPr>
          <p:cNvSpPr txBox="1"/>
          <p:nvPr/>
        </p:nvSpPr>
        <p:spPr>
          <a:xfrm>
            <a:off x="3967274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A89FD03A-D651-4507-A26C-3D2E654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73E99AEA-6403-4C1E-A32A-AAB2BC37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F4960A4-CF9A-41F4-A720-7C5E08F2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04D32D2-2325-4E2C-B63D-F60717E7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41535730-5E6D-40BD-89E9-F1C87AA695F2}"/>
              </a:ext>
            </a:extLst>
          </p:cNvPr>
          <p:cNvSpPr/>
          <p:nvPr/>
        </p:nvSpPr>
        <p:spPr>
          <a:xfrm>
            <a:off x="5084921" y="122159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F4CFB99-432E-4C3A-8A34-65DF19323D7C}"/>
              </a:ext>
            </a:extLst>
          </p:cNvPr>
          <p:cNvSpPr txBox="1"/>
          <p:nvPr/>
        </p:nvSpPr>
        <p:spPr>
          <a:xfrm>
            <a:off x="5082742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80DA299A-5547-4FE3-99F5-CDA81BA78542}"/>
              </a:ext>
            </a:extLst>
          </p:cNvPr>
          <p:cNvSpPr/>
          <p:nvPr/>
        </p:nvSpPr>
        <p:spPr>
          <a:xfrm>
            <a:off x="5362018" y="122493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64331A5-BBBC-4EB7-8614-058E2F16392C}"/>
              </a:ext>
            </a:extLst>
          </p:cNvPr>
          <p:cNvSpPr txBox="1"/>
          <p:nvPr/>
        </p:nvSpPr>
        <p:spPr>
          <a:xfrm>
            <a:off x="5362018" y="121678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7F5AA16A-EBDB-46AE-8CDC-33BAC6AF9017}"/>
              </a:ext>
            </a:extLst>
          </p:cNvPr>
          <p:cNvGrpSpPr/>
          <p:nvPr/>
        </p:nvGrpSpPr>
        <p:grpSpPr>
          <a:xfrm>
            <a:off x="5620547" y="1217918"/>
            <a:ext cx="488516" cy="260183"/>
            <a:chOff x="826742" y="4309763"/>
            <a:chExt cx="450131" cy="261610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346E01B7-5B75-4CB1-B5ED-D386E147FB62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96CB6E6-B97C-4ADF-9A69-1528AD9D4C6C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xmlns="" id="{D4F00C1C-503B-4778-A0EF-B73927036070}"/>
              </a:ext>
            </a:extLst>
          </p:cNvPr>
          <p:cNvSpPr/>
          <p:nvPr/>
        </p:nvSpPr>
        <p:spPr>
          <a:xfrm>
            <a:off x="6680046" y="122261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48D1016E-9B22-49C2-823E-DD1D367B1643}"/>
              </a:ext>
            </a:extLst>
          </p:cNvPr>
          <p:cNvSpPr txBox="1"/>
          <p:nvPr/>
        </p:nvSpPr>
        <p:spPr>
          <a:xfrm>
            <a:off x="6680044" y="121677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:a16="http://schemas.microsoft.com/office/drawing/2014/main" xmlns="" id="{297895B7-61F9-420F-A039-B11A5B6DB0A9}"/>
              </a:ext>
            </a:extLst>
          </p:cNvPr>
          <p:cNvSpPr/>
          <p:nvPr/>
        </p:nvSpPr>
        <p:spPr>
          <a:xfrm>
            <a:off x="6127998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D2296FE8-5A1A-4384-BC70-65AC2E089C36}"/>
              </a:ext>
            </a:extLst>
          </p:cNvPr>
          <p:cNvSpPr/>
          <p:nvPr/>
        </p:nvSpPr>
        <p:spPr>
          <a:xfrm>
            <a:off x="6404022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F22DA3F-9463-493B-AC86-16F29F46AF89}"/>
              </a:ext>
            </a:extLst>
          </p:cNvPr>
          <p:cNvSpPr txBox="1"/>
          <p:nvPr/>
        </p:nvSpPr>
        <p:spPr>
          <a:xfrm>
            <a:off x="6125819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94D62E0-F57F-4B8D-9B13-4113E962BFFE}"/>
              </a:ext>
            </a:extLst>
          </p:cNvPr>
          <p:cNvSpPr txBox="1"/>
          <p:nvPr/>
        </p:nvSpPr>
        <p:spPr>
          <a:xfrm>
            <a:off x="6404021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FCB52C2-3F7A-4473-8483-389DB48D4B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35B4E7C1-DEC3-4033-B48A-D3F83BEF47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" y="1924825"/>
            <a:ext cx="337935" cy="284577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2D31E149-6509-4D4A-89A5-87AA989757F9}"/>
              </a:ext>
            </a:extLst>
          </p:cNvPr>
          <p:cNvGrpSpPr/>
          <p:nvPr/>
        </p:nvGrpSpPr>
        <p:grpSpPr>
          <a:xfrm flipV="1">
            <a:off x="2987587" y="5358947"/>
            <a:ext cx="1117171" cy="179599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xmlns="" id="{ECD6C79B-86D3-4F41-B98E-F64BA2840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>
              <a:extLst>
                <a:ext uri="{FF2B5EF4-FFF2-40B4-BE49-F238E27FC236}">
                  <a16:creationId xmlns:a16="http://schemas.microsoft.com/office/drawing/2014/main" xmlns="" id="{569F11A8-507D-4D65-8F73-60B0C3493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xmlns="" id="{0929AC5A-B625-47C6-A515-E951D709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xmlns="" id="{0BD209A4-89F1-4320-AB40-4E154757A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01397E4-8225-43F1-B2F2-89F8970E23F3}"/>
              </a:ext>
            </a:extLst>
          </p:cNvPr>
          <p:cNvSpPr/>
          <p:nvPr/>
        </p:nvSpPr>
        <p:spPr>
          <a:xfrm>
            <a:off x="2744357" y="5207547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586CDBBC-4EA4-451B-8855-C07DB09B17C7}"/>
              </a:ext>
            </a:extLst>
          </p:cNvPr>
          <p:cNvSpPr/>
          <p:nvPr/>
        </p:nvSpPr>
        <p:spPr>
          <a:xfrm>
            <a:off x="2271681" y="266856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01397E4-8225-43F1-B2F2-89F8970E23F3}"/>
              </a:ext>
            </a:extLst>
          </p:cNvPr>
          <p:cNvSpPr/>
          <p:nvPr/>
        </p:nvSpPr>
        <p:spPr>
          <a:xfrm>
            <a:off x="6523989" y="5240869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4955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(1)~(2)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90~93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1365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455316" y="1546522"/>
            <a:ext cx="6557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사다리꼴 모양의 땅의 넓이를 구하는 방법을 이야기하고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바르게 말한 친구는 누구인가요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9AB3858E-36D8-46B6-B4EE-08B8CB1F0A5E}"/>
              </a:ext>
            </a:extLst>
          </p:cNvPr>
          <p:cNvSpPr/>
          <p:nvPr/>
        </p:nvSpPr>
        <p:spPr>
          <a:xfrm>
            <a:off x="4249691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832B1DE-A7D8-4B9A-866F-D95FF60AE72E}"/>
              </a:ext>
            </a:extLst>
          </p:cNvPr>
          <p:cNvSpPr txBox="1"/>
          <p:nvPr/>
        </p:nvSpPr>
        <p:spPr>
          <a:xfrm>
            <a:off x="4247512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1F1E72BB-B6B7-482F-BB6E-1DE1BA95E91B}"/>
              </a:ext>
            </a:extLst>
          </p:cNvPr>
          <p:cNvSpPr/>
          <p:nvPr/>
        </p:nvSpPr>
        <p:spPr>
          <a:xfrm>
            <a:off x="4525009" y="121667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BCA25A4-152E-4A11-A906-4F4F8C12815C}"/>
              </a:ext>
            </a:extLst>
          </p:cNvPr>
          <p:cNvSpPr txBox="1"/>
          <p:nvPr/>
        </p:nvSpPr>
        <p:spPr>
          <a:xfrm>
            <a:off x="4525008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xmlns="" id="{9359E1F0-FE95-4F38-904A-AA0BAB501291}"/>
              </a:ext>
            </a:extLst>
          </p:cNvPr>
          <p:cNvSpPr/>
          <p:nvPr/>
        </p:nvSpPr>
        <p:spPr>
          <a:xfrm>
            <a:off x="4801033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144250B-4690-44C7-9B7E-8AD21E87671C}"/>
              </a:ext>
            </a:extLst>
          </p:cNvPr>
          <p:cNvSpPr txBox="1"/>
          <p:nvPr/>
        </p:nvSpPr>
        <p:spPr>
          <a:xfrm>
            <a:off x="4801031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47AD0CBE-2FFA-4251-8EE5-244134472433}"/>
              </a:ext>
            </a:extLst>
          </p:cNvPr>
          <p:cNvSpPr/>
          <p:nvPr/>
        </p:nvSpPr>
        <p:spPr>
          <a:xfrm>
            <a:off x="369496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20F709-5430-4014-B7E0-F8C4C2CA4BA0}"/>
              </a:ext>
            </a:extLst>
          </p:cNvPr>
          <p:cNvSpPr txBox="1"/>
          <p:nvPr/>
        </p:nvSpPr>
        <p:spPr>
          <a:xfrm>
            <a:off x="369278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xmlns="" id="{E44387FB-3E22-4719-A46E-31B6CBC0779F}"/>
              </a:ext>
            </a:extLst>
          </p:cNvPr>
          <p:cNvSpPr/>
          <p:nvPr/>
        </p:nvSpPr>
        <p:spPr>
          <a:xfrm>
            <a:off x="3967274" y="122272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5465637-C686-470D-8ACB-EB2A32C1121E}"/>
              </a:ext>
            </a:extLst>
          </p:cNvPr>
          <p:cNvSpPr txBox="1"/>
          <p:nvPr/>
        </p:nvSpPr>
        <p:spPr>
          <a:xfrm>
            <a:off x="3967274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A89FD03A-D651-4507-A26C-3D2E654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73E99AEA-6403-4C1E-A32A-AAB2BC37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F4960A4-CF9A-41F4-A720-7C5E08F2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04D32D2-2325-4E2C-B63D-F60717E7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41535730-5E6D-40BD-89E9-F1C87AA695F2}"/>
              </a:ext>
            </a:extLst>
          </p:cNvPr>
          <p:cNvSpPr/>
          <p:nvPr/>
        </p:nvSpPr>
        <p:spPr>
          <a:xfrm>
            <a:off x="5084921" y="122159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F4CFB99-432E-4C3A-8A34-65DF19323D7C}"/>
              </a:ext>
            </a:extLst>
          </p:cNvPr>
          <p:cNvSpPr txBox="1"/>
          <p:nvPr/>
        </p:nvSpPr>
        <p:spPr>
          <a:xfrm>
            <a:off x="5082742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80DA299A-5547-4FE3-99F5-CDA81BA78542}"/>
              </a:ext>
            </a:extLst>
          </p:cNvPr>
          <p:cNvSpPr/>
          <p:nvPr/>
        </p:nvSpPr>
        <p:spPr>
          <a:xfrm>
            <a:off x="5362018" y="122493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64331A5-BBBC-4EB7-8614-058E2F16392C}"/>
              </a:ext>
            </a:extLst>
          </p:cNvPr>
          <p:cNvSpPr txBox="1"/>
          <p:nvPr/>
        </p:nvSpPr>
        <p:spPr>
          <a:xfrm>
            <a:off x="5362018" y="121678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7F5AA16A-EBDB-46AE-8CDC-33BAC6AF9017}"/>
              </a:ext>
            </a:extLst>
          </p:cNvPr>
          <p:cNvGrpSpPr/>
          <p:nvPr/>
        </p:nvGrpSpPr>
        <p:grpSpPr>
          <a:xfrm>
            <a:off x="5620547" y="1217918"/>
            <a:ext cx="488516" cy="260183"/>
            <a:chOff x="826742" y="4309763"/>
            <a:chExt cx="450131" cy="261610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346E01B7-5B75-4CB1-B5ED-D386E147FB62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96CB6E6-B97C-4ADF-9A69-1528AD9D4C6C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xmlns="" id="{D4F00C1C-503B-4778-A0EF-B73927036070}"/>
              </a:ext>
            </a:extLst>
          </p:cNvPr>
          <p:cNvSpPr/>
          <p:nvPr/>
        </p:nvSpPr>
        <p:spPr>
          <a:xfrm>
            <a:off x="6680046" y="122261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48D1016E-9B22-49C2-823E-DD1D367B1643}"/>
              </a:ext>
            </a:extLst>
          </p:cNvPr>
          <p:cNvSpPr txBox="1"/>
          <p:nvPr/>
        </p:nvSpPr>
        <p:spPr>
          <a:xfrm>
            <a:off x="6680044" y="121677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:a16="http://schemas.microsoft.com/office/drawing/2014/main" xmlns="" id="{297895B7-61F9-420F-A039-B11A5B6DB0A9}"/>
              </a:ext>
            </a:extLst>
          </p:cNvPr>
          <p:cNvSpPr/>
          <p:nvPr/>
        </p:nvSpPr>
        <p:spPr>
          <a:xfrm>
            <a:off x="6127998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D2296FE8-5A1A-4384-BC70-65AC2E089C36}"/>
              </a:ext>
            </a:extLst>
          </p:cNvPr>
          <p:cNvSpPr/>
          <p:nvPr/>
        </p:nvSpPr>
        <p:spPr>
          <a:xfrm>
            <a:off x="6404022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F22DA3F-9463-493B-AC86-16F29F46AF89}"/>
              </a:ext>
            </a:extLst>
          </p:cNvPr>
          <p:cNvSpPr txBox="1"/>
          <p:nvPr/>
        </p:nvSpPr>
        <p:spPr>
          <a:xfrm>
            <a:off x="6125819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94D62E0-F57F-4B8D-9B13-4113E962BFFE}"/>
              </a:ext>
            </a:extLst>
          </p:cNvPr>
          <p:cNvSpPr txBox="1"/>
          <p:nvPr/>
        </p:nvSpPr>
        <p:spPr>
          <a:xfrm>
            <a:off x="6404021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FCB52C2-3F7A-4473-8483-389DB48D4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35B4E7C1-DEC3-4033-B48A-D3F83BEF4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" y="1924825"/>
            <a:ext cx="337935" cy="284577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78B3E665-6F26-490C-AAB4-45419DDE6D84}"/>
              </a:ext>
            </a:extLst>
          </p:cNvPr>
          <p:cNvSpPr/>
          <p:nvPr/>
        </p:nvSpPr>
        <p:spPr>
          <a:xfrm>
            <a:off x="287526" y="2312876"/>
            <a:ext cx="6557432" cy="2340260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892174" y="3676271"/>
            <a:ext cx="5937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개로 나누어 넓이를 구할 거야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삼각형 하나의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넓이는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5×8,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 삼각형의 넓이는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11×8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이용하여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구하면 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D5ECB84-3FAE-450C-A584-FF5AA05094C9}"/>
              </a:ext>
            </a:extLst>
          </p:cNvPr>
          <p:cNvSpPr/>
          <p:nvPr/>
        </p:nvSpPr>
        <p:spPr bwMode="auto">
          <a:xfrm>
            <a:off x="3270104" y="4789626"/>
            <a:ext cx="525588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C56FC04-410A-4D21-A5A6-D39BE14CFDD4}"/>
              </a:ext>
            </a:extLst>
          </p:cNvPr>
          <p:cNvSpPr/>
          <p:nvPr/>
        </p:nvSpPr>
        <p:spPr>
          <a:xfrm>
            <a:off x="3257439" y="4774654"/>
            <a:ext cx="538254" cy="3539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슬기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EC03100C-C6BC-4FA5-B908-8E205902B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03" y="4942763"/>
            <a:ext cx="250433" cy="25043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327121" y="3654782"/>
            <a:ext cx="67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327121" y="2439938"/>
            <a:ext cx="666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892163" y="3052006"/>
            <a:ext cx="5937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윗변의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길이와 </a:t>
            </a:r>
            <a:r>
              <a:rPr kumimoji="0" lang="ko-KR" altLang="en-US" sz="1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아랫변의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길이의 합이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 m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 m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이니까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넓이는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16×8÷2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이용하여 구하면 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892163" y="2449108"/>
            <a:ext cx="5937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밑변의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 m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 m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이니까 넓이는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11×8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구하면 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309677" y="3066478"/>
            <a:ext cx="666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xmlns="" id="{742A09E0-982C-4CD5-9917-4499AA19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31" y="522526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4781644" y="50836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777111" y="51196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5549" y="5338739"/>
            <a:ext cx="1162353" cy="209784"/>
            <a:chOff x="2740382" y="5267042"/>
            <a:chExt cx="1559606" cy="281481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30095" y="52670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40382" y="5278630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127" y="532731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908" y="533359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64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4955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(1)~(2)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90~93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0497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455316" y="1546522"/>
            <a:ext cx="6557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사다리꼴 모양의 땅의 넓이를 구하는 방법을 이야기하고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바르게 말한 친구는 누구인가요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9AB3858E-36D8-46B6-B4EE-08B8CB1F0A5E}"/>
              </a:ext>
            </a:extLst>
          </p:cNvPr>
          <p:cNvSpPr/>
          <p:nvPr/>
        </p:nvSpPr>
        <p:spPr>
          <a:xfrm>
            <a:off x="4249691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832B1DE-A7D8-4B9A-866F-D95FF60AE72E}"/>
              </a:ext>
            </a:extLst>
          </p:cNvPr>
          <p:cNvSpPr txBox="1"/>
          <p:nvPr/>
        </p:nvSpPr>
        <p:spPr>
          <a:xfrm>
            <a:off x="4247512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1F1E72BB-B6B7-482F-BB6E-1DE1BA95E91B}"/>
              </a:ext>
            </a:extLst>
          </p:cNvPr>
          <p:cNvSpPr/>
          <p:nvPr/>
        </p:nvSpPr>
        <p:spPr>
          <a:xfrm>
            <a:off x="4525009" y="121667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BCA25A4-152E-4A11-A906-4F4F8C12815C}"/>
              </a:ext>
            </a:extLst>
          </p:cNvPr>
          <p:cNvSpPr txBox="1"/>
          <p:nvPr/>
        </p:nvSpPr>
        <p:spPr>
          <a:xfrm>
            <a:off x="4525008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xmlns="" id="{9359E1F0-FE95-4F38-904A-AA0BAB501291}"/>
              </a:ext>
            </a:extLst>
          </p:cNvPr>
          <p:cNvSpPr/>
          <p:nvPr/>
        </p:nvSpPr>
        <p:spPr>
          <a:xfrm>
            <a:off x="4801033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144250B-4690-44C7-9B7E-8AD21E87671C}"/>
              </a:ext>
            </a:extLst>
          </p:cNvPr>
          <p:cNvSpPr txBox="1"/>
          <p:nvPr/>
        </p:nvSpPr>
        <p:spPr>
          <a:xfrm>
            <a:off x="4801031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47AD0CBE-2FFA-4251-8EE5-244134472433}"/>
              </a:ext>
            </a:extLst>
          </p:cNvPr>
          <p:cNvSpPr/>
          <p:nvPr/>
        </p:nvSpPr>
        <p:spPr>
          <a:xfrm>
            <a:off x="369496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20F709-5430-4014-B7E0-F8C4C2CA4BA0}"/>
              </a:ext>
            </a:extLst>
          </p:cNvPr>
          <p:cNvSpPr txBox="1"/>
          <p:nvPr/>
        </p:nvSpPr>
        <p:spPr>
          <a:xfrm>
            <a:off x="369278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xmlns="" id="{E44387FB-3E22-4719-A46E-31B6CBC0779F}"/>
              </a:ext>
            </a:extLst>
          </p:cNvPr>
          <p:cNvSpPr/>
          <p:nvPr/>
        </p:nvSpPr>
        <p:spPr>
          <a:xfrm>
            <a:off x="3967274" y="122272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5465637-C686-470D-8ACB-EB2A32C1121E}"/>
              </a:ext>
            </a:extLst>
          </p:cNvPr>
          <p:cNvSpPr txBox="1"/>
          <p:nvPr/>
        </p:nvSpPr>
        <p:spPr>
          <a:xfrm>
            <a:off x="3967274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A89FD03A-D651-4507-A26C-3D2E654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73E99AEA-6403-4C1E-A32A-AAB2BC37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F4960A4-CF9A-41F4-A720-7C5E08F2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suhi_0601_06_1213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04D32D2-2325-4E2C-B63D-F60717E7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사다리꼴의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41535730-5E6D-40BD-89E9-F1C87AA695F2}"/>
              </a:ext>
            </a:extLst>
          </p:cNvPr>
          <p:cNvSpPr/>
          <p:nvPr/>
        </p:nvSpPr>
        <p:spPr>
          <a:xfrm>
            <a:off x="5084921" y="122159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F4CFB99-432E-4C3A-8A34-65DF19323D7C}"/>
              </a:ext>
            </a:extLst>
          </p:cNvPr>
          <p:cNvSpPr txBox="1"/>
          <p:nvPr/>
        </p:nvSpPr>
        <p:spPr>
          <a:xfrm>
            <a:off x="5082742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80DA299A-5547-4FE3-99F5-CDA81BA78542}"/>
              </a:ext>
            </a:extLst>
          </p:cNvPr>
          <p:cNvSpPr/>
          <p:nvPr/>
        </p:nvSpPr>
        <p:spPr>
          <a:xfrm>
            <a:off x="5362018" y="122493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64331A5-BBBC-4EB7-8614-058E2F16392C}"/>
              </a:ext>
            </a:extLst>
          </p:cNvPr>
          <p:cNvSpPr txBox="1"/>
          <p:nvPr/>
        </p:nvSpPr>
        <p:spPr>
          <a:xfrm>
            <a:off x="5362018" y="121678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7F5AA16A-EBDB-46AE-8CDC-33BAC6AF9017}"/>
              </a:ext>
            </a:extLst>
          </p:cNvPr>
          <p:cNvGrpSpPr/>
          <p:nvPr/>
        </p:nvGrpSpPr>
        <p:grpSpPr>
          <a:xfrm>
            <a:off x="5620547" y="1217918"/>
            <a:ext cx="488516" cy="260183"/>
            <a:chOff x="826742" y="4309763"/>
            <a:chExt cx="450131" cy="261610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346E01B7-5B75-4CB1-B5ED-D386E147FB62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96CB6E6-B97C-4ADF-9A69-1528AD9D4C6C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xmlns="" id="{D4F00C1C-503B-4778-A0EF-B73927036070}"/>
              </a:ext>
            </a:extLst>
          </p:cNvPr>
          <p:cNvSpPr/>
          <p:nvPr/>
        </p:nvSpPr>
        <p:spPr>
          <a:xfrm>
            <a:off x="6680046" y="122261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48D1016E-9B22-49C2-823E-DD1D367B1643}"/>
              </a:ext>
            </a:extLst>
          </p:cNvPr>
          <p:cNvSpPr txBox="1"/>
          <p:nvPr/>
        </p:nvSpPr>
        <p:spPr>
          <a:xfrm>
            <a:off x="6680044" y="121677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:a16="http://schemas.microsoft.com/office/drawing/2014/main" xmlns="" id="{297895B7-61F9-420F-A039-B11A5B6DB0A9}"/>
              </a:ext>
            </a:extLst>
          </p:cNvPr>
          <p:cNvSpPr/>
          <p:nvPr/>
        </p:nvSpPr>
        <p:spPr>
          <a:xfrm>
            <a:off x="6127998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D2296FE8-5A1A-4384-BC70-65AC2E089C36}"/>
              </a:ext>
            </a:extLst>
          </p:cNvPr>
          <p:cNvSpPr/>
          <p:nvPr/>
        </p:nvSpPr>
        <p:spPr>
          <a:xfrm>
            <a:off x="6404022" y="12223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F22DA3F-9463-493B-AC86-16F29F46AF89}"/>
              </a:ext>
            </a:extLst>
          </p:cNvPr>
          <p:cNvSpPr txBox="1"/>
          <p:nvPr/>
        </p:nvSpPr>
        <p:spPr>
          <a:xfrm>
            <a:off x="6125819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94D62E0-F57F-4B8D-9B13-4113E962BFFE}"/>
              </a:ext>
            </a:extLst>
          </p:cNvPr>
          <p:cNvSpPr txBox="1"/>
          <p:nvPr/>
        </p:nvSpPr>
        <p:spPr>
          <a:xfrm>
            <a:off x="6404021" y="1214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FCB52C2-3F7A-4473-8483-389DB48D4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35B4E7C1-DEC3-4033-B48A-D3F83BEF4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" y="1924825"/>
            <a:ext cx="337935" cy="284577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78B3E665-6F26-490C-AAB4-45419DDE6D84}"/>
              </a:ext>
            </a:extLst>
          </p:cNvPr>
          <p:cNvSpPr/>
          <p:nvPr/>
        </p:nvSpPr>
        <p:spPr>
          <a:xfrm>
            <a:off x="287526" y="2312876"/>
            <a:ext cx="6557432" cy="2340260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892174" y="3676271"/>
            <a:ext cx="5937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개로 나누어 넓이를 구할 거야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삼각형 하나의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넓이는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5×8,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 삼각형의 넓이는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11×8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이용하여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구하면 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D5ECB84-3FAE-450C-A584-FF5AA05094C9}"/>
              </a:ext>
            </a:extLst>
          </p:cNvPr>
          <p:cNvSpPr/>
          <p:nvPr/>
        </p:nvSpPr>
        <p:spPr bwMode="auto">
          <a:xfrm>
            <a:off x="3270104" y="4789626"/>
            <a:ext cx="525588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C56FC04-410A-4D21-A5A6-D39BE14CFDD4}"/>
              </a:ext>
            </a:extLst>
          </p:cNvPr>
          <p:cNvSpPr/>
          <p:nvPr/>
        </p:nvSpPr>
        <p:spPr>
          <a:xfrm>
            <a:off x="3257439" y="4774654"/>
            <a:ext cx="538254" cy="3539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327121" y="3654782"/>
            <a:ext cx="67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327121" y="2439938"/>
            <a:ext cx="666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892163" y="3052006"/>
            <a:ext cx="5937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윗변의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길이와 </a:t>
            </a:r>
            <a:r>
              <a:rPr kumimoji="0" lang="ko-KR" altLang="en-US" sz="1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아랫변의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길이의 합이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 m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 m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이니까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넓이는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16×8÷2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이용하여 구하면 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892163" y="2449108"/>
            <a:ext cx="5937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밑변의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 m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 m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이니까 넓이는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11×8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구하면 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6E28352-7879-4FCA-9AC4-574C775825F3}"/>
              </a:ext>
            </a:extLst>
          </p:cNvPr>
          <p:cNvSpPr/>
          <p:nvPr/>
        </p:nvSpPr>
        <p:spPr>
          <a:xfrm>
            <a:off x="309677" y="3066478"/>
            <a:ext cx="666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xmlns="" id="{742A09E0-982C-4CD5-9917-4499AA19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31" y="522526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1BFCBF00-7B65-488B-9531-203ED464AB0E}"/>
              </a:ext>
            </a:extLst>
          </p:cNvPr>
          <p:cNvGrpSpPr/>
          <p:nvPr/>
        </p:nvGrpSpPr>
        <p:grpSpPr>
          <a:xfrm>
            <a:off x="252663" y="3320988"/>
            <a:ext cx="6511600" cy="1902492"/>
            <a:chOff x="251521" y="3147976"/>
            <a:chExt cx="6511600" cy="1902492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F6487BD7-65EF-47BF-A029-97321EF349EB}"/>
                </a:ext>
              </a:extLst>
            </p:cNvPr>
            <p:cNvSpPr/>
            <p:nvPr/>
          </p:nvSpPr>
          <p:spPr>
            <a:xfrm>
              <a:off x="251521" y="3440583"/>
              <a:ext cx="6511600" cy="14112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4C581D03-2CBF-4BA8-9717-F88E67133117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xmlns="" id="{5683108F-2635-4149-B820-E644FF39EA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14797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EF93D395-A025-4992-BA8B-79B18F2E67B0}"/>
                </a:ext>
              </a:extLst>
            </p:cNvPr>
            <p:cNvSpPr txBox="1"/>
            <p:nvPr/>
          </p:nvSpPr>
          <p:spPr>
            <a:xfrm>
              <a:off x="521278" y="3616028"/>
              <a:ext cx="6241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연수가 말한 내용은 평행사변형의 넓이를 구하는 방법입니다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준기처럼 삼각형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나누어 사다리꼴의 넓이를 구하려면 삼각형 하나의 넓이는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5×8÷2,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삼각형의 넓이는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11×8÷2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구한 후 두 넓이를 더하면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xmlns="" id="{AED9CF88-A891-4684-8247-0E78604B5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4" y="3703129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xmlns="" id="{46BB39FB-544E-4F6B-8B66-293CB6622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4" y="3961243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2925549" y="5338739"/>
            <a:ext cx="1162353" cy="209784"/>
            <a:chOff x="2740382" y="5267042"/>
            <a:chExt cx="1559606" cy="281481"/>
          </a:xfrm>
        </p:grpSpPr>
        <p:pic>
          <p:nvPicPr>
            <p:cNvPr id="7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30095" y="52670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40382" y="5278630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127" y="532731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908" y="533359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50906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27969</TotalTime>
  <Words>1692</Words>
  <Application>Microsoft Office PowerPoint</Application>
  <PresentationFormat>화면 슬라이드 쇼(4:3)</PresentationFormat>
  <Paragraphs>484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4874</cp:revision>
  <dcterms:created xsi:type="dcterms:W3CDTF">2008-07-15T12:19:11Z</dcterms:created>
  <dcterms:modified xsi:type="dcterms:W3CDTF">2022-03-24T07:15:14Z</dcterms:modified>
</cp:coreProperties>
</file>