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6" r:id="rId3"/>
  </p:sldMasterIdLst>
  <p:notesMasterIdLst>
    <p:notesMasterId r:id="rId25"/>
  </p:notesMasterIdLst>
  <p:handoutMasterIdLst>
    <p:handoutMasterId r:id="rId26"/>
  </p:handoutMasterIdLst>
  <p:sldIdLst>
    <p:sldId id="792" r:id="rId4"/>
    <p:sldId id="793" r:id="rId5"/>
    <p:sldId id="961" r:id="rId6"/>
    <p:sldId id="965" r:id="rId7"/>
    <p:sldId id="978" r:id="rId8"/>
    <p:sldId id="967" r:id="rId9"/>
    <p:sldId id="979" r:id="rId10"/>
    <p:sldId id="966" r:id="rId11"/>
    <p:sldId id="980" r:id="rId12"/>
    <p:sldId id="968" r:id="rId13"/>
    <p:sldId id="981" r:id="rId14"/>
    <p:sldId id="962" r:id="rId15"/>
    <p:sldId id="969" r:id="rId16"/>
    <p:sldId id="970" r:id="rId17"/>
    <p:sldId id="982" r:id="rId18"/>
    <p:sldId id="972" r:id="rId19"/>
    <p:sldId id="973" r:id="rId20"/>
    <p:sldId id="974" r:id="rId21"/>
    <p:sldId id="975" r:id="rId22"/>
    <p:sldId id="976" r:id="rId23"/>
    <p:sldId id="977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22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397"/>
    <a:srgbClr val="77933C"/>
    <a:srgbClr val="C3D69B"/>
    <a:srgbClr val="D4F3F6"/>
    <a:srgbClr val="FFFBF5"/>
    <a:srgbClr val="C7A08C"/>
    <a:srgbClr val="599DD1"/>
    <a:srgbClr val="DD5758"/>
    <a:srgbClr val="F78F30"/>
    <a:srgbClr val="FF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64" y="72"/>
      </p:cViewPr>
      <p:guideLst>
        <p:guide orient="horz" pos="4110"/>
        <p:guide pos="229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46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9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6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jpeg"/><Relationship Id="rId7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5.png"/><Relationship Id="rId12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0.pn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4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3.jpe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16.png"/><Relationship Id="rId1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29864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8141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직육면체의 겉넓이를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suhi_0601_06_0607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4AA1D0D-E314-48F6-87FF-9B1F0DCEA71D}"/>
              </a:ext>
            </a:extLst>
          </p:cNvPr>
          <p:cNvSpPr/>
          <p:nvPr/>
        </p:nvSpPr>
        <p:spPr bwMode="auto">
          <a:xfrm>
            <a:off x="5760132" y="4733458"/>
            <a:ext cx="2988332" cy="17641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600" b="1" dirty="0"/>
              <a:t>숫자와 영어 단위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답박스와 영어 단위 사이 한 칸 </a:t>
            </a:r>
            <a:r>
              <a:rPr lang="ko-KR" altLang="en-US" sz="1600" b="1" dirty="0">
                <a:solidFill>
                  <a:srgbClr val="FF0000"/>
                </a:solidFill>
              </a:rPr>
              <a:t>띄어쓰기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b="1" dirty="0"/>
              <a:t>(ex)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㎥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9557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CA604CC2-DB96-45F0-B716-2C0DF1E1A653}"/>
              </a:ext>
            </a:extLst>
          </p:cNvPr>
          <p:cNvSpPr/>
          <p:nvPr/>
        </p:nvSpPr>
        <p:spPr>
          <a:xfrm>
            <a:off x="2278146" y="5254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3F1B6A4D-C5F5-4E81-B61C-8BAA9714878E}"/>
              </a:ext>
            </a:extLst>
          </p:cNvPr>
          <p:cNvSpPr/>
          <p:nvPr/>
        </p:nvSpPr>
        <p:spPr>
          <a:xfrm>
            <a:off x="5861764" y="50851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2365F5-8C1A-4174-85C7-B7B2BF8D4656}"/>
              </a:ext>
            </a:extLst>
          </p:cNvPr>
          <p:cNvSpPr/>
          <p:nvPr/>
        </p:nvSpPr>
        <p:spPr>
          <a:xfrm>
            <a:off x="1126025" y="2279501"/>
            <a:ext cx="5086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옆면과 두 밑면의 넓이의 합으로 구하기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7FE05D-A07E-47DD-8124-09642B3F82DC}"/>
              </a:ext>
            </a:extLst>
          </p:cNvPr>
          <p:cNvSpPr/>
          <p:nvPr/>
        </p:nvSpPr>
        <p:spPr>
          <a:xfrm>
            <a:off x="302709" y="4001418"/>
            <a:ext cx="5086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옆면의 넓이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밑면의 넓이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)×2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EAD8A96-C1D9-49A9-92FC-52CFB07A2EE8}"/>
              </a:ext>
            </a:extLst>
          </p:cNvPr>
          <p:cNvSpPr/>
          <p:nvPr/>
        </p:nvSpPr>
        <p:spPr bwMode="auto">
          <a:xfrm>
            <a:off x="795309" y="446520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1C3422-29F7-4327-83EB-9AA1C4743126}"/>
              </a:ext>
            </a:extLst>
          </p:cNvPr>
          <p:cNvSpPr/>
          <p:nvPr/>
        </p:nvSpPr>
        <p:spPr>
          <a:xfrm>
            <a:off x="788622" y="4464168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A114E064-2CCA-4120-803F-90D026BD6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07" y="4708627"/>
            <a:ext cx="214429" cy="214429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68A1655-E9CB-4B40-9A90-70935BB67A3D}"/>
              </a:ext>
            </a:extLst>
          </p:cNvPr>
          <p:cNvSpPr/>
          <p:nvPr/>
        </p:nvSpPr>
        <p:spPr>
          <a:xfrm>
            <a:off x="1181355" y="4427552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5581AB3-5D39-480B-BEAB-2ECAA4C2E044}"/>
              </a:ext>
            </a:extLst>
          </p:cNvPr>
          <p:cNvSpPr/>
          <p:nvPr/>
        </p:nvSpPr>
        <p:spPr bwMode="auto">
          <a:xfrm>
            <a:off x="1502194" y="446520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67D4305-A2B3-433C-85B1-9BB69DF6D01C}"/>
              </a:ext>
            </a:extLst>
          </p:cNvPr>
          <p:cNvSpPr/>
          <p:nvPr/>
        </p:nvSpPr>
        <p:spPr>
          <a:xfrm>
            <a:off x="1562031" y="44641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47252FD-57DE-44E8-B989-F5F1F159F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92" y="4708627"/>
            <a:ext cx="214429" cy="214429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8E621BD-86DE-4288-825B-57F098C98B75}"/>
              </a:ext>
            </a:extLst>
          </p:cNvPr>
          <p:cNvSpPr/>
          <p:nvPr/>
        </p:nvSpPr>
        <p:spPr>
          <a:xfrm>
            <a:off x="1868346" y="4427552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77EEDA4-BCAE-43B7-B37C-55BCCB4E7030}"/>
              </a:ext>
            </a:extLst>
          </p:cNvPr>
          <p:cNvSpPr/>
          <p:nvPr/>
        </p:nvSpPr>
        <p:spPr>
          <a:xfrm>
            <a:off x="3306553" y="4422548"/>
            <a:ext cx="214964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×2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F54FF3C-C89B-43D4-A3A6-D06F213BA5BA}"/>
              </a:ext>
            </a:extLst>
          </p:cNvPr>
          <p:cNvSpPr/>
          <p:nvPr/>
        </p:nvSpPr>
        <p:spPr bwMode="auto">
          <a:xfrm>
            <a:off x="3909947" y="4457425"/>
            <a:ext cx="572863" cy="356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57DAB3E-E83D-4532-B37A-6A3CC1739DA3}"/>
              </a:ext>
            </a:extLst>
          </p:cNvPr>
          <p:cNvSpPr/>
          <p:nvPr/>
        </p:nvSpPr>
        <p:spPr>
          <a:xfrm>
            <a:off x="3896252" y="4455790"/>
            <a:ext cx="599552" cy="37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1735971B-1F92-4BC6-A68F-84423D6BD2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47" y="4754911"/>
            <a:ext cx="220209" cy="2202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9D393B-F97A-4E41-982B-1147C27DCFE7}"/>
              </a:ext>
            </a:extLst>
          </p:cNvPr>
          <p:cNvSpPr/>
          <p:nvPr/>
        </p:nvSpPr>
        <p:spPr>
          <a:xfrm>
            <a:off x="465939" y="441864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96BE9C-4219-4609-8895-3CA058713343}"/>
              </a:ext>
            </a:extLst>
          </p:cNvPr>
          <p:cNvGrpSpPr/>
          <p:nvPr/>
        </p:nvGrpSpPr>
        <p:grpSpPr>
          <a:xfrm>
            <a:off x="340513" y="2270595"/>
            <a:ext cx="785512" cy="358639"/>
            <a:chOff x="340513" y="2270595"/>
            <a:chExt cx="785512" cy="358639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2D5C90F-00A8-4E46-A830-079623B2487D}"/>
                </a:ext>
              </a:extLst>
            </p:cNvPr>
            <p:cNvSpPr/>
            <p:nvPr/>
          </p:nvSpPr>
          <p:spPr bwMode="auto">
            <a:xfrm>
              <a:off x="342206" y="2270595"/>
              <a:ext cx="783819" cy="357006"/>
            </a:xfrm>
            <a:prstGeom prst="roundRect">
              <a:avLst>
                <a:gd name="adj" fmla="val 39328"/>
              </a:avLst>
            </a:prstGeom>
            <a:solidFill>
              <a:srgbClr val="D4F3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1B4A6EB-7FE1-4F51-B96A-3D71BAF9C673}"/>
                </a:ext>
              </a:extLst>
            </p:cNvPr>
            <p:cNvSpPr/>
            <p:nvPr/>
          </p:nvSpPr>
          <p:spPr>
            <a:xfrm>
              <a:off x="340513" y="2275291"/>
              <a:ext cx="783819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r>
                <a:rPr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15F5EBF-57BB-4076-A9E6-F363AB9F7E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5"/>
          <a:stretch/>
        </p:blipFill>
        <p:spPr>
          <a:xfrm>
            <a:off x="1007603" y="2701573"/>
            <a:ext cx="4381235" cy="115686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75010B-9834-4ADC-A648-A0447C290D57}"/>
              </a:ext>
            </a:extLst>
          </p:cNvPr>
          <p:cNvSpPr/>
          <p:nvPr/>
        </p:nvSpPr>
        <p:spPr bwMode="auto">
          <a:xfrm>
            <a:off x="2211982" y="446520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4ED4621-83AF-477A-80F1-9109424EDE60}"/>
              </a:ext>
            </a:extLst>
          </p:cNvPr>
          <p:cNvSpPr/>
          <p:nvPr/>
        </p:nvSpPr>
        <p:spPr>
          <a:xfrm>
            <a:off x="2271819" y="44641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F75BFA5-B4EE-4ADF-A933-8FADAE740D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80" y="4708627"/>
            <a:ext cx="214429" cy="21442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CBA74B-2166-4900-9DF2-AF32857B310F}"/>
              </a:ext>
            </a:extLst>
          </p:cNvPr>
          <p:cNvSpPr/>
          <p:nvPr/>
        </p:nvSpPr>
        <p:spPr>
          <a:xfrm>
            <a:off x="2598028" y="4427552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008E1A-A8A5-483C-BAC6-4FC634D17C9B}"/>
              </a:ext>
            </a:extLst>
          </p:cNvPr>
          <p:cNvSpPr/>
          <p:nvPr/>
        </p:nvSpPr>
        <p:spPr bwMode="auto">
          <a:xfrm>
            <a:off x="2918867" y="446520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EE955C-3D86-43AF-8E85-740CA21AFC3F}"/>
              </a:ext>
            </a:extLst>
          </p:cNvPr>
          <p:cNvSpPr/>
          <p:nvPr/>
        </p:nvSpPr>
        <p:spPr>
          <a:xfrm>
            <a:off x="2978704" y="44641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7D6E508-D48C-43AC-8D21-ABC576573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65" y="4708627"/>
            <a:ext cx="214429" cy="214429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0263528C-7EE8-4158-9C96-7DA2AE1074D9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7182072"/>
            <a:chExt cx="2237213" cy="186156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id="{B9B65682-A009-45D4-A21A-4FECD80BD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7182072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>
              <a:extLst>
                <a:ext uri="{FF2B5EF4-FFF2-40B4-BE49-F238E27FC236}">
                  <a16:creationId xmlns:a16="http://schemas.microsoft.com/office/drawing/2014/main" id="{6A3754BC-6E85-41B5-B04C-AE96292DF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7182072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:a16="http://schemas.microsoft.com/office/drawing/2014/main" id="{279EDCA1-D814-4CEF-8849-C6CE6407A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id="{DF6CF3CF-C21B-46EE-A657-A7F4A256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:a16="http://schemas.microsoft.com/office/drawing/2014/main" id="{B78A5711-BA11-4B72-85A1-530358DE4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7213926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:a16="http://schemas.microsoft.com/office/drawing/2014/main" id="{B3C63916-8A9C-4BFC-902A-D88187472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C4E86E76-2E76-4BBF-B327-B74826B9D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7211030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13">
            <a:extLst>
              <a:ext uri="{FF2B5EF4-FFF2-40B4-BE49-F238E27FC236}">
                <a16:creationId xmlns:a16="http://schemas.microsoft.com/office/drawing/2014/main" id="{9F25A137-5DA9-4450-B8E3-36C1B93E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6" y="5218334"/>
            <a:ext cx="1048415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A267F03C-67F6-4225-84EE-1A8E300711BA}"/>
              </a:ext>
            </a:extLst>
          </p:cNvPr>
          <p:cNvSpPr/>
          <p:nvPr/>
        </p:nvSpPr>
        <p:spPr>
          <a:xfrm>
            <a:off x="4717816" y="5211897"/>
            <a:ext cx="236521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72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2365F5-8C1A-4174-85C7-B7B2BF8D4656}"/>
              </a:ext>
            </a:extLst>
          </p:cNvPr>
          <p:cNvSpPr/>
          <p:nvPr/>
        </p:nvSpPr>
        <p:spPr>
          <a:xfrm>
            <a:off x="1126025" y="2279501"/>
            <a:ext cx="5086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옆면과 두 밑면의 넓이의 합으로 구하기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7FE05D-A07E-47DD-8124-09642B3F82DC}"/>
              </a:ext>
            </a:extLst>
          </p:cNvPr>
          <p:cNvSpPr/>
          <p:nvPr/>
        </p:nvSpPr>
        <p:spPr>
          <a:xfrm>
            <a:off x="302709" y="4001418"/>
            <a:ext cx="5086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옆면의 넓이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밑면의 넓이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)×2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EAD8A96-C1D9-49A9-92FC-52CFB07A2EE8}"/>
              </a:ext>
            </a:extLst>
          </p:cNvPr>
          <p:cNvSpPr/>
          <p:nvPr/>
        </p:nvSpPr>
        <p:spPr bwMode="auto">
          <a:xfrm>
            <a:off x="795309" y="446520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1C3422-29F7-4327-83EB-9AA1C4743126}"/>
              </a:ext>
            </a:extLst>
          </p:cNvPr>
          <p:cNvSpPr/>
          <p:nvPr/>
        </p:nvSpPr>
        <p:spPr>
          <a:xfrm>
            <a:off x="788622" y="4464168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A114E064-2CCA-4120-803F-90D026BD6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07" y="4708627"/>
            <a:ext cx="214429" cy="214429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68A1655-E9CB-4B40-9A90-70935BB67A3D}"/>
              </a:ext>
            </a:extLst>
          </p:cNvPr>
          <p:cNvSpPr/>
          <p:nvPr/>
        </p:nvSpPr>
        <p:spPr>
          <a:xfrm>
            <a:off x="1181355" y="4427552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5581AB3-5D39-480B-BEAB-2ECAA4C2E044}"/>
              </a:ext>
            </a:extLst>
          </p:cNvPr>
          <p:cNvSpPr/>
          <p:nvPr/>
        </p:nvSpPr>
        <p:spPr bwMode="auto">
          <a:xfrm>
            <a:off x="1502194" y="446520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67D4305-A2B3-433C-85B1-9BB69DF6D01C}"/>
              </a:ext>
            </a:extLst>
          </p:cNvPr>
          <p:cNvSpPr/>
          <p:nvPr/>
        </p:nvSpPr>
        <p:spPr>
          <a:xfrm>
            <a:off x="1562031" y="44641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47252FD-57DE-44E8-B989-F5F1F159F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92" y="4708627"/>
            <a:ext cx="214429" cy="214429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8E621BD-86DE-4288-825B-57F098C98B75}"/>
              </a:ext>
            </a:extLst>
          </p:cNvPr>
          <p:cNvSpPr/>
          <p:nvPr/>
        </p:nvSpPr>
        <p:spPr>
          <a:xfrm>
            <a:off x="1868346" y="4427552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77EEDA4-BCAE-43B7-B37C-55BCCB4E7030}"/>
              </a:ext>
            </a:extLst>
          </p:cNvPr>
          <p:cNvSpPr/>
          <p:nvPr/>
        </p:nvSpPr>
        <p:spPr>
          <a:xfrm>
            <a:off x="3306553" y="4422548"/>
            <a:ext cx="214964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×2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F54FF3C-C89B-43D4-A3A6-D06F213BA5BA}"/>
              </a:ext>
            </a:extLst>
          </p:cNvPr>
          <p:cNvSpPr/>
          <p:nvPr/>
        </p:nvSpPr>
        <p:spPr bwMode="auto">
          <a:xfrm>
            <a:off x="3909947" y="4457425"/>
            <a:ext cx="572863" cy="356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57DAB3E-E83D-4532-B37A-6A3CC1739DA3}"/>
              </a:ext>
            </a:extLst>
          </p:cNvPr>
          <p:cNvSpPr/>
          <p:nvPr/>
        </p:nvSpPr>
        <p:spPr>
          <a:xfrm>
            <a:off x="3896252" y="4455790"/>
            <a:ext cx="599552" cy="37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1735971B-1F92-4BC6-A68F-84423D6BD2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47" y="4754911"/>
            <a:ext cx="220209" cy="2202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9D393B-F97A-4E41-982B-1147C27DCFE7}"/>
              </a:ext>
            </a:extLst>
          </p:cNvPr>
          <p:cNvSpPr/>
          <p:nvPr/>
        </p:nvSpPr>
        <p:spPr>
          <a:xfrm>
            <a:off x="465939" y="441864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96BE9C-4219-4609-8895-3CA058713343}"/>
              </a:ext>
            </a:extLst>
          </p:cNvPr>
          <p:cNvGrpSpPr/>
          <p:nvPr/>
        </p:nvGrpSpPr>
        <p:grpSpPr>
          <a:xfrm>
            <a:off x="340513" y="2270595"/>
            <a:ext cx="785512" cy="358639"/>
            <a:chOff x="340513" y="2270595"/>
            <a:chExt cx="785512" cy="358639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2D5C90F-00A8-4E46-A830-079623B2487D}"/>
                </a:ext>
              </a:extLst>
            </p:cNvPr>
            <p:cNvSpPr/>
            <p:nvPr/>
          </p:nvSpPr>
          <p:spPr bwMode="auto">
            <a:xfrm>
              <a:off x="342206" y="2270595"/>
              <a:ext cx="783819" cy="357006"/>
            </a:xfrm>
            <a:prstGeom prst="roundRect">
              <a:avLst>
                <a:gd name="adj" fmla="val 39328"/>
              </a:avLst>
            </a:prstGeom>
            <a:solidFill>
              <a:srgbClr val="D4F3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1B4A6EB-7FE1-4F51-B96A-3D71BAF9C673}"/>
                </a:ext>
              </a:extLst>
            </p:cNvPr>
            <p:cNvSpPr/>
            <p:nvPr/>
          </p:nvSpPr>
          <p:spPr>
            <a:xfrm>
              <a:off x="340513" y="2275291"/>
              <a:ext cx="783819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방법</a:t>
              </a:r>
              <a:r>
                <a:rPr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15F5EBF-57BB-4076-A9E6-F363AB9F7E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5"/>
          <a:stretch/>
        </p:blipFill>
        <p:spPr>
          <a:xfrm>
            <a:off x="1007603" y="2701573"/>
            <a:ext cx="4381235" cy="115686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75010B-9834-4ADC-A648-A0447C290D57}"/>
              </a:ext>
            </a:extLst>
          </p:cNvPr>
          <p:cNvSpPr/>
          <p:nvPr/>
        </p:nvSpPr>
        <p:spPr bwMode="auto">
          <a:xfrm>
            <a:off x="2211982" y="446520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4ED4621-83AF-477A-80F1-9109424EDE60}"/>
              </a:ext>
            </a:extLst>
          </p:cNvPr>
          <p:cNvSpPr/>
          <p:nvPr/>
        </p:nvSpPr>
        <p:spPr>
          <a:xfrm>
            <a:off x="2271819" y="44641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F75BFA5-B4EE-4ADF-A933-8FADAE740D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80" y="4708627"/>
            <a:ext cx="214429" cy="21442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CBA74B-2166-4900-9DF2-AF32857B310F}"/>
              </a:ext>
            </a:extLst>
          </p:cNvPr>
          <p:cNvSpPr/>
          <p:nvPr/>
        </p:nvSpPr>
        <p:spPr>
          <a:xfrm>
            <a:off x="2598028" y="4427552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008E1A-A8A5-483C-BAC6-4FC634D17C9B}"/>
              </a:ext>
            </a:extLst>
          </p:cNvPr>
          <p:cNvSpPr/>
          <p:nvPr/>
        </p:nvSpPr>
        <p:spPr bwMode="auto">
          <a:xfrm>
            <a:off x="2918867" y="4465203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EE955C-3D86-43AF-8E85-740CA21AFC3F}"/>
              </a:ext>
            </a:extLst>
          </p:cNvPr>
          <p:cNvSpPr/>
          <p:nvPr/>
        </p:nvSpPr>
        <p:spPr>
          <a:xfrm>
            <a:off x="2978704" y="446416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7D6E508-D48C-43AC-8D21-ABC576573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65" y="4708627"/>
            <a:ext cx="214429" cy="214429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0263528C-7EE8-4158-9C96-7DA2AE1074D9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7182072"/>
            <a:chExt cx="2237213" cy="186156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id="{B9B65682-A009-45D4-A21A-4FECD80BD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7182072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>
              <a:extLst>
                <a:ext uri="{FF2B5EF4-FFF2-40B4-BE49-F238E27FC236}">
                  <a16:creationId xmlns:a16="http://schemas.microsoft.com/office/drawing/2014/main" id="{6A3754BC-6E85-41B5-B04C-AE96292DF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7182072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:a16="http://schemas.microsoft.com/office/drawing/2014/main" id="{279EDCA1-D814-4CEF-8849-C6CE6407A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id="{DF6CF3CF-C21B-46EE-A657-A7F4A256C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:a16="http://schemas.microsoft.com/office/drawing/2014/main" id="{B78A5711-BA11-4B72-85A1-530358DE4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7213926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:a16="http://schemas.microsoft.com/office/drawing/2014/main" id="{B3C63916-8A9C-4BFC-902A-D88187472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7211030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C4E86E76-2E76-4BBF-B327-B74826B9D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7211030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13">
            <a:extLst>
              <a:ext uri="{FF2B5EF4-FFF2-40B4-BE49-F238E27FC236}">
                <a16:creationId xmlns:a16="http://schemas.microsoft.com/office/drawing/2014/main" id="{9F25A137-5DA9-4450-B8E3-36C1B93E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6" y="5218334"/>
            <a:ext cx="1048415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743B3737-004F-4649-BA59-C929CDE5544B}"/>
              </a:ext>
            </a:extLst>
          </p:cNvPr>
          <p:cNvGrpSpPr/>
          <p:nvPr/>
        </p:nvGrpSpPr>
        <p:grpSpPr>
          <a:xfrm>
            <a:off x="375459" y="2308301"/>
            <a:ext cx="6258520" cy="2745569"/>
            <a:chOff x="472926" y="1988226"/>
            <a:chExt cx="6258520" cy="274556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A678636-FD53-48C2-8EF4-7A669308D966}"/>
                </a:ext>
              </a:extLst>
            </p:cNvPr>
            <p:cNvGrpSpPr/>
            <p:nvPr/>
          </p:nvGrpSpPr>
          <p:grpSpPr>
            <a:xfrm>
              <a:off x="472926" y="1988226"/>
              <a:ext cx="6258520" cy="2745569"/>
              <a:chOff x="375688" y="2203685"/>
              <a:chExt cx="6258520" cy="2745569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3DF8C9F0-5088-4918-B4E3-09761D2D417F}"/>
                  </a:ext>
                </a:extLst>
              </p:cNvPr>
              <p:cNvSpPr/>
              <p:nvPr/>
            </p:nvSpPr>
            <p:spPr>
              <a:xfrm>
                <a:off x="375688" y="2486081"/>
                <a:ext cx="6258520" cy="227506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각 삼각형 81">
                <a:extLst>
                  <a:ext uri="{FF2B5EF4-FFF2-40B4-BE49-F238E27FC236}">
                    <a16:creationId xmlns:a16="http://schemas.microsoft.com/office/drawing/2014/main" id="{CC4DE812-9F25-4E43-918E-84D792EE7EFC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>
                <a:extLst>
                  <a:ext uri="{FF2B5EF4-FFF2-40B4-BE49-F238E27FC236}">
                    <a16:creationId xmlns:a16="http://schemas.microsoft.com/office/drawing/2014/main" id="{7D4539C3-313B-4B5B-8AEE-9774CDD338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220368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110FE3-C56F-4856-80B5-2AA085D660CC}"/>
                </a:ext>
              </a:extLst>
            </p:cNvPr>
            <p:cNvSpPr txBox="1"/>
            <p:nvPr/>
          </p:nvSpPr>
          <p:spPr>
            <a:xfrm>
              <a:off x="606791" y="2517179"/>
              <a:ext cx="612084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옆면과 두 밑면의 넓이의 합으로 직육면체의 겉넓이를 구합니다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옆면의 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 (cm)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옆면의 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cm 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16×7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112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밑면의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직육면체의 겉넓이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밑면의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)×2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142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A393F6F3-77C6-4810-AD21-B9EE6DA97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11947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4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EEE661-ABE9-49C5-BA1D-2FEB7A6A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426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4212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색상박스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422F81-B952-4082-B473-2EA3091E589E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0DB88F3-6B02-4569-9203-76E9A35914DC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5728C5F7-51B6-4E8E-8D48-09F0DB11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6E9424C-14A0-46A8-9545-9E1653BC76EB}"/>
              </a:ext>
            </a:extLst>
          </p:cNvPr>
          <p:cNvSpPr/>
          <p:nvPr/>
        </p:nvSpPr>
        <p:spPr>
          <a:xfrm>
            <a:off x="4713739" y="50874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CB811B-3E9B-4938-B1E3-489A50385036}"/>
              </a:ext>
            </a:extLst>
          </p:cNvPr>
          <p:cNvSpPr/>
          <p:nvPr/>
        </p:nvSpPr>
        <p:spPr>
          <a:xfrm>
            <a:off x="752398" y="37704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69B458-FD38-4DA3-9E1B-A35EA549A6A9}"/>
              </a:ext>
            </a:extLst>
          </p:cNvPr>
          <p:cNvSpPr/>
          <p:nvPr/>
        </p:nvSpPr>
        <p:spPr>
          <a:xfrm>
            <a:off x="924435" y="3859462"/>
            <a:ext cx="695237" cy="488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939E526-8471-4F7E-8AF2-62E7D4BFC978}"/>
              </a:ext>
            </a:extLst>
          </p:cNvPr>
          <p:cNvSpPr/>
          <p:nvPr/>
        </p:nvSpPr>
        <p:spPr>
          <a:xfrm>
            <a:off x="5630386" y="37704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8F5445-A6A9-427A-87A5-B03DAB3B4179}"/>
              </a:ext>
            </a:extLst>
          </p:cNvPr>
          <p:cNvSpPr/>
          <p:nvPr/>
        </p:nvSpPr>
        <p:spPr>
          <a:xfrm>
            <a:off x="5802423" y="3859462"/>
            <a:ext cx="695237" cy="488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7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EEE661-ABE9-49C5-BA1D-2FEB7A6A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4266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422F81-B952-4082-B473-2EA3091E589E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5728C5F7-51B6-4E8E-8D48-09F0DB11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69B458-FD38-4DA3-9E1B-A35EA549A6A9}"/>
              </a:ext>
            </a:extLst>
          </p:cNvPr>
          <p:cNvSpPr/>
          <p:nvPr/>
        </p:nvSpPr>
        <p:spPr>
          <a:xfrm>
            <a:off x="924435" y="3859462"/>
            <a:ext cx="695237" cy="488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8F5445-A6A9-427A-87A5-B03DAB3B4179}"/>
              </a:ext>
            </a:extLst>
          </p:cNvPr>
          <p:cNvSpPr/>
          <p:nvPr/>
        </p:nvSpPr>
        <p:spPr>
          <a:xfrm>
            <a:off x="5802423" y="3859462"/>
            <a:ext cx="695237" cy="488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8A24D7-C343-4C7F-9CD2-B3FD93D2B6CD}"/>
              </a:ext>
            </a:extLst>
          </p:cNvPr>
          <p:cNvGrpSpPr/>
          <p:nvPr/>
        </p:nvGrpSpPr>
        <p:grpSpPr>
          <a:xfrm>
            <a:off x="375459" y="3297311"/>
            <a:ext cx="6258520" cy="1756559"/>
            <a:chOff x="401713" y="3273940"/>
            <a:chExt cx="6258520" cy="175655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79BF2D-0D92-4BB0-BF1E-0E6FD7ECF582}"/>
                </a:ext>
              </a:extLst>
            </p:cNvPr>
            <p:cNvGrpSpPr/>
            <p:nvPr/>
          </p:nvGrpSpPr>
          <p:grpSpPr>
            <a:xfrm>
              <a:off x="401713" y="3273940"/>
              <a:ext cx="6258520" cy="1756559"/>
              <a:chOff x="472926" y="2977236"/>
              <a:chExt cx="6258520" cy="175655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F657541-64FF-492F-8DF6-99D9EBCDEB5C}"/>
                  </a:ext>
                </a:extLst>
              </p:cNvPr>
              <p:cNvGrpSpPr/>
              <p:nvPr/>
            </p:nvGrpSpPr>
            <p:grpSpPr>
              <a:xfrm>
                <a:off x="472926" y="2977236"/>
                <a:ext cx="6258520" cy="1756559"/>
                <a:chOff x="375688" y="3192695"/>
                <a:chExt cx="6258520" cy="1756559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1A7C1978-9B65-48DA-B740-444D7B43ABF9}"/>
                    </a:ext>
                  </a:extLst>
                </p:cNvPr>
                <p:cNvSpPr/>
                <p:nvPr/>
              </p:nvSpPr>
              <p:spPr>
                <a:xfrm>
                  <a:off x="375688" y="3493175"/>
                  <a:ext cx="6258520" cy="1267973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각 삼각형 42">
                  <a:extLst>
                    <a:ext uri="{FF2B5EF4-FFF2-40B4-BE49-F238E27FC236}">
                      <a16:creationId xmlns:a16="http://schemas.microsoft.com/office/drawing/2014/main" id="{FAE848DB-A05D-420B-BD29-8824B7D5DECC}"/>
                    </a:ext>
                  </a:extLst>
                </p:cNvPr>
                <p:cNvSpPr/>
                <p:nvPr/>
              </p:nvSpPr>
              <p:spPr>
                <a:xfrm flipH="1" flipV="1">
                  <a:off x="4919490" y="4761147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44" name="Picture 2">
                  <a:extLst>
                    <a:ext uri="{FF2B5EF4-FFF2-40B4-BE49-F238E27FC236}">
                      <a16:creationId xmlns:a16="http://schemas.microsoft.com/office/drawing/2014/main" id="{DF62653F-2FA9-4547-B57C-55869758FA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691745" y="3192695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47E9A8-AFCE-412F-9AF0-C57CA5ED1442}"/>
                  </a:ext>
                </a:extLst>
              </p:cNvPr>
              <p:cNvSpPr txBox="1"/>
              <p:nvPr/>
            </p:nvSpPr>
            <p:spPr>
              <a:xfrm>
                <a:off x="589154" y="3375239"/>
                <a:ext cx="61208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슬기가 만든 상자의 겉넓이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5×5×2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5×4×9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230 (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연수가 만든 상자의 겉넓이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(7×10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2×10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7×2)×2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208 (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슬기가 만든 상자의 넓이가 연수가 만든 상자의  겉넓이보다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22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㎠더 큽니다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9AF526C-916C-441E-90FF-2C4FC1647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8" y="3801527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255FC4E9-C48F-49AF-8994-9535A073A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98" y="4017697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C9B9736-3D4D-4CAB-97E3-A63C7266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08919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E93408F9-C950-4B11-A488-65794F661DE2}"/>
              </a:ext>
            </a:extLst>
          </p:cNvPr>
          <p:cNvSpPr/>
          <p:nvPr/>
        </p:nvSpPr>
        <p:spPr>
          <a:xfrm>
            <a:off x="2987824" y="3543819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3B3D1DE-6554-4B03-8A3C-3E3B2D368253}"/>
              </a:ext>
            </a:extLst>
          </p:cNvPr>
          <p:cNvSpPr/>
          <p:nvPr/>
        </p:nvSpPr>
        <p:spPr>
          <a:xfrm>
            <a:off x="2987824" y="3844361"/>
            <a:ext cx="250313" cy="24657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FBD8F934-E48C-482F-BD27-50B2F8C0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539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8BE9A38-7CE5-4162-956D-D6E52318C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61262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382EE4-28CE-48E4-8C2A-E6E7E589A420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4B526B1-E931-4B5C-AB08-11E5E841D199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768A1B-A3C6-42D2-AE02-CEEA9F11C1C6}"/>
              </a:ext>
            </a:extLst>
          </p:cNvPr>
          <p:cNvSpPr/>
          <p:nvPr/>
        </p:nvSpPr>
        <p:spPr>
          <a:xfrm>
            <a:off x="2418011" y="4304552"/>
            <a:ext cx="461801" cy="1017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D5F0C2E-6A4D-46AA-A311-928919F5845D}"/>
              </a:ext>
            </a:extLst>
          </p:cNvPr>
          <p:cNvSpPr/>
          <p:nvPr/>
        </p:nvSpPr>
        <p:spPr>
          <a:xfrm>
            <a:off x="2231707" y="45751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E49989-207D-47F3-A079-BCFCF82B0875}"/>
              </a:ext>
            </a:extLst>
          </p:cNvPr>
          <p:cNvSpPr/>
          <p:nvPr/>
        </p:nvSpPr>
        <p:spPr>
          <a:xfrm>
            <a:off x="5914319" y="5044442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AA3DDFF-774F-44C7-AE6B-0210B72ADB5E}"/>
              </a:ext>
            </a:extLst>
          </p:cNvPr>
          <p:cNvSpPr/>
          <p:nvPr/>
        </p:nvSpPr>
        <p:spPr>
          <a:xfrm>
            <a:off x="5803117" y="4988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25CBC2C9-1DC9-4E1A-91B7-051B1948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04B21A7-0DE3-4FD8-915B-42D7B51E1CBA}"/>
              </a:ext>
            </a:extLst>
          </p:cNvPr>
          <p:cNvSpPr/>
          <p:nvPr/>
        </p:nvSpPr>
        <p:spPr>
          <a:xfrm>
            <a:off x="4713739" y="50874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82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FBD8F934-E48C-482F-BD27-50B2F8C0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7539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25CBC2C9-1DC9-4E1A-91B7-051B1948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E20B2F-8591-4769-B45D-5EB7B4D69EA9}"/>
              </a:ext>
            </a:extLst>
          </p:cNvPr>
          <p:cNvGrpSpPr/>
          <p:nvPr/>
        </p:nvGrpSpPr>
        <p:grpSpPr>
          <a:xfrm>
            <a:off x="375459" y="3297311"/>
            <a:ext cx="6258520" cy="1756559"/>
            <a:chOff x="472926" y="2977236"/>
            <a:chExt cx="6258520" cy="175655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1832E7C-433A-4DB7-B410-35695A1A35EA}"/>
                </a:ext>
              </a:extLst>
            </p:cNvPr>
            <p:cNvGrpSpPr/>
            <p:nvPr/>
          </p:nvGrpSpPr>
          <p:grpSpPr>
            <a:xfrm>
              <a:off x="472926" y="2977236"/>
              <a:ext cx="6258520" cy="1756559"/>
              <a:chOff x="375688" y="3192695"/>
              <a:chExt cx="6258520" cy="1756559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D27A75C-D5B7-489D-9334-436AC4B47D04}"/>
                  </a:ext>
                </a:extLst>
              </p:cNvPr>
              <p:cNvSpPr/>
              <p:nvPr/>
            </p:nvSpPr>
            <p:spPr>
              <a:xfrm>
                <a:off x="375688" y="3493175"/>
                <a:ext cx="6258520" cy="12679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각 삼각형 36">
                <a:extLst>
                  <a:ext uri="{FF2B5EF4-FFF2-40B4-BE49-F238E27FC236}">
                    <a16:creationId xmlns:a16="http://schemas.microsoft.com/office/drawing/2014/main" id="{CB9C42BC-5D21-4521-B5A8-69EC0F6597FD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8" name="Picture 2">
                <a:extLst>
                  <a:ext uri="{FF2B5EF4-FFF2-40B4-BE49-F238E27FC236}">
                    <a16:creationId xmlns:a16="http://schemas.microsoft.com/office/drawing/2014/main" id="{A5DCFE0D-EA4C-4D4D-8EE9-D67D10E0CD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19269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E78ED7-A75C-4716-AC52-8B4082172171}"/>
                </a:ext>
              </a:extLst>
            </p:cNvPr>
            <p:cNvSpPr txBox="1"/>
            <p:nvPr/>
          </p:nvSpPr>
          <p:spPr>
            <a:xfrm>
              <a:off x="589154" y="3504969"/>
              <a:ext cx="6120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정육면체는 여섯 면의 넓이가 모두 같으므로 한 면의 넓이를 구해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정육면체의 겉넓이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모서리의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모서리의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)×6</a:t>
              </a: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957930E-40D4-4CC4-B2CA-786E5AF3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70393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18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4BB1CD-44F8-46B0-96C3-EB431477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61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4638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화살표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422F81-B952-4082-B473-2EA3091E589E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0DB88F3-6B02-4569-9203-76E9A35914DC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5728C5F7-51B6-4E8E-8D48-09F0DB11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6E9424C-14A0-46A8-9545-9E1653BC76EB}"/>
              </a:ext>
            </a:extLst>
          </p:cNvPr>
          <p:cNvSpPr/>
          <p:nvPr/>
        </p:nvSpPr>
        <p:spPr>
          <a:xfrm>
            <a:off x="4713739" y="50874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CB811B-3E9B-4938-B1E3-489A50385036}"/>
              </a:ext>
            </a:extLst>
          </p:cNvPr>
          <p:cNvSpPr/>
          <p:nvPr/>
        </p:nvSpPr>
        <p:spPr>
          <a:xfrm>
            <a:off x="4763112" y="177712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69B458-FD38-4DA3-9E1B-A35EA549A6A9}"/>
              </a:ext>
            </a:extLst>
          </p:cNvPr>
          <p:cNvSpPr/>
          <p:nvPr/>
        </p:nvSpPr>
        <p:spPr>
          <a:xfrm>
            <a:off x="4935149" y="1866123"/>
            <a:ext cx="399607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939E526-8471-4F7E-8AF2-62E7D4BFC978}"/>
              </a:ext>
            </a:extLst>
          </p:cNvPr>
          <p:cNvSpPr/>
          <p:nvPr/>
        </p:nvSpPr>
        <p:spPr>
          <a:xfrm>
            <a:off x="2707775" y="3592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8F5445-A6A9-427A-87A5-B03DAB3B4179}"/>
              </a:ext>
            </a:extLst>
          </p:cNvPr>
          <p:cNvSpPr/>
          <p:nvPr/>
        </p:nvSpPr>
        <p:spPr>
          <a:xfrm>
            <a:off x="2879813" y="3681028"/>
            <a:ext cx="46805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5372AD0-0C5C-4B9A-AAEA-2C058A2754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012339" y="1954183"/>
            <a:ext cx="375773" cy="3913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1124E9D-CDB9-4627-B7F9-12627466EA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934285" y="3701567"/>
            <a:ext cx="420563" cy="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4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4BB1CD-44F8-46B0-96C3-EB431477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6191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422F81-B952-4082-B473-2EA3091E589E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id="{5728C5F7-51B6-4E8E-8D48-09F0DB11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69B458-FD38-4DA3-9E1B-A35EA549A6A9}"/>
              </a:ext>
            </a:extLst>
          </p:cNvPr>
          <p:cNvSpPr/>
          <p:nvPr/>
        </p:nvSpPr>
        <p:spPr>
          <a:xfrm>
            <a:off x="4935149" y="1866123"/>
            <a:ext cx="399607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8F5445-A6A9-427A-87A5-B03DAB3B4179}"/>
              </a:ext>
            </a:extLst>
          </p:cNvPr>
          <p:cNvSpPr/>
          <p:nvPr/>
        </p:nvSpPr>
        <p:spPr>
          <a:xfrm>
            <a:off x="2879813" y="3681028"/>
            <a:ext cx="46805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5372AD0-0C5C-4B9A-AAEA-2C058A2754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012339" y="1954183"/>
            <a:ext cx="375773" cy="3913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1124E9D-CDB9-4627-B7F9-12627466EA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934285" y="3701567"/>
            <a:ext cx="420563" cy="36245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DF9D62-5C16-48FC-8186-E4452B828A73}"/>
              </a:ext>
            </a:extLst>
          </p:cNvPr>
          <p:cNvGrpSpPr/>
          <p:nvPr/>
        </p:nvGrpSpPr>
        <p:grpSpPr>
          <a:xfrm>
            <a:off x="503548" y="3180233"/>
            <a:ext cx="6068750" cy="1873637"/>
            <a:chOff x="401713" y="3156862"/>
            <a:chExt cx="6068750" cy="187363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821A67E-1B50-4B8C-8871-1A9E7558057B}"/>
                </a:ext>
              </a:extLst>
            </p:cNvPr>
            <p:cNvGrpSpPr/>
            <p:nvPr/>
          </p:nvGrpSpPr>
          <p:grpSpPr>
            <a:xfrm>
              <a:off x="401713" y="3156862"/>
              <a:ext cx="6068750" cy="1873637"/>
              <a:chOff x="472926" y="2860158"/>
              <a:chExt cx="6068750" cy="187363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DFFBB473-3551-462C-91BD-52DE358FEAC2}"/>
                  </a:ext>
                </a:extLst>
              </p:cNvPr>
              <p:cNvGrpSpPr/>
              <p:nvPr/>
            </p:nvGrpSpPr>
            <p:grpSpPr>
              <a:xfrm>
                <a:off x="472926" y="2860158"/>
                <a:ext cx="6068749" cy="1873637"/>
                <a:chOff x="375688" y="3075617"/>
                <a:chExt cx="6068749" cy="1873637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A5539547-EB38-4938-B783-E96379575759}"/>
                    </a:ext>
                  </a:extLst>
                </p:cNvPr>
                <p:cNvSpPr/>
                <p:nvPr/>
              </p:nvSpPr>
              <p:spPr>
                <a:xfrm>
                  <a:off x="375688" y="3382397"/>
                  <a:ext cx="6068749" cy="1378751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각 삼각형 42">
                  <a:extLst>
                    <a:ext uri="{FF2B5EF4-FFF2-40B4-BE49-F238E27FC236}">
                      <a16:creationId xmlns:a16="http://schemas.microsoft.com/office/drawing/2014/main" id="{017A00D8-B137-4538-B115-1AA54A47098E}"/>
                    </a:ext>
                  </a:extLst>
                </p:cNvPr>
                <p:cNvSpPr/>
                <p:nvPr/>
              </p:nvSpPr>
              <p:spPr>
                <a:xfrm flipH="1" flipV="1">
                  <a:off x="4919490" y="4761147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44" name="Picture 2">
                  <a:extLst>
                    <a:ext uri="{FF2B5EF4-FFF2-40B4-BE49-F238E27FC236}">
                      <a16:creationId xmlns:a16="http://schemas.microsoft.com/office/drawing/2014/main" id="{5E8B8C29-D74B-4330-B769-00FFD5C313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691745" y="3075617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4F2E1B-1054-4BBE-B02C-B32FEA2F65A2}"/>
                  </a:ext>
                </a:extLst>
              </p:cNvPr>
              <p:cNvSpPr txBox="1"/>
              <p:nvPr/>
            </p:nvSpPr>
            <p:spPr>
              <a:xfrm>
                <a:off x="589154" y="3221102"/>
                <a:ext cx="595252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옆면의 넓이와 두 밑면의 넓이의 합으로 직육면체의 겉넓이를 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구할 수 있습니다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직육면체의 겉넓이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2)×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5×2×2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160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       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160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                                      </a:t>
                </a:r>
                <a:r>
                  <a:rPr lang="en-US" altLang="ko-KR" sz="10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34968E5-CA7E-4B22-98A8-CE7F73546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8" y="3629657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98C44604-D39A-4C22-B9C9-9EF56933C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18" y="4121006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143E0C1-EE6A-46B1-ACD0-8D72F435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43075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91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45241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정육면체 가의 겉넓이는 직육면체 나의 겉넓이와 같습니다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이것을 이용하여 정육면체 가의 한 모서리의 길이가 몇 ㎝인지 풀이 과정을 쓰고 답을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A604CC2-DB96-45F0-B716-2C0DF1E1A653}"/>
              </a:ext>
            </a:extLst>
          </p:cNvPr>
          <p:cNvSpPr/>
          <p:nvPr/>
        </p:nvSpPr>
        <p:spPr>
          <a:xfrm>
            <a:off x="2620518" y="5254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3F1B6A4D-C5F5-4E81-B61C-8BAA9714878E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B742634-99F0-49D2-8AE6-F4A4E241E1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655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9D65C8E-197C-4DD1-A799-959AAACAD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214" y="2577898"/>
            <a:ext cx="5002982" cy="1994432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C92C6F4B-D719-4BA4-A45B-0779F19722E0}"/>
              </a:ext>
            </a:extLst>
          </p:cNvPr>
          <p:cNvGrpSpPr/>
          <p:nvPr/>
        </p:nvGrpSpPr>
        <p:grpSpPr>
          <a:xfrm flipV="1">
            <a:off x="2889335" y="5274655"/>
            <a:ext cx="1117171" cy="179599"/>
            <a:chOff x="319554" y="1245924"/>
            <a:chExt cx="2636592" cy="423864"/>
          </a:xfrm>
        </p:grpSpPr>
        <p:pic>
          <p:nvPicPr>
            <p:cNvPr id="68" name="Picture 11">
              <a:extLst>
                <a:ext uri="{FF2B5EF4-FFF2-40B4-BE49-F238E27FC236}">
                  <a16:creationId xmlns:a16="http://schemas.microsoft.com/office/drawing/2014/main" id="{ABF26688-B2B7-4FCD-A7A7-33D80E573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AA983B5E-2F40-486C-8E58-4375EE58A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id="{6E8DA9F5-53F9-4BD7-A946-B98FC3750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:a16="http://schemas.microsoft.com/office/drawing/2014/main" id="{9B7F0091-B8F1-4AA7-8817-B5BEEF3FD2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1B380410-EF3B-4324-ABD5-79E8A32E5A5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AA4B34B2-E60A-4A55-8831-75B09FE1473B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4FA5135D-CF76-449D-9FBC-C02257453653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CDC9CAD6-A189-4D19-AF58-50EFC9F03E5B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9B6B605A-1BDC-459B-AEB8-B50D84431BE5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:a16="http://schemas.microsoft.com/office/drawing/2014/main" id="{C3F0A12B-8D97-4950-90B5-49A45903D875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30D596-87CB-4ED2-859D-C00B5BFFAEA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4E3181-6773-410A-915B-2C0C6A7A1C20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897CA8-785B-4B75-9640-BB29D61D51E0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517565-0D56-4D71-AEAE-B41A1FA90E8C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C8847C3-DB21-4616-8CFA-3B4ED7072279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265F37B5-A39D-4EC5-B360-42405B51AA61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83FE4E2-2DBF-4E09-8C41-5D14569D5A0C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98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79065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정육면체 가의 겉넓이는 직육면체 나의 겉넓이와 같습니다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이것을 이용하여 정육면체 가의 한 모서리의 길이가 몇 ㎝인지 풀이 과정을 쓰고 답을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A604CC2-DB96-45F0-B716-2C0DF1E1A653}"/>
              </a:ext>
            </a:extLst>
          </p:cNvPr>
          <p:cNvSpPr/>
          <p:nvPr/>
        </p:nvSpPr>
        <p:spPr>
          <a:xfrm>
            <a:off x="2620518" y="5254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3F1B6A4D-C5F5-4E81-B61C-8BAA9714878E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B742634-99F0-49D2-8AE6-F4A4E241E1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65506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A969D0DA-F124-4685-9C97-42AD57FA26B0}"/>
              </a:ext>
            </a:extLst>
          </p:cNvPr>
          <p:cNvGrpSpPr/>
          <p:nvPr/>
        </p:nvGrpSpPr>
        <p:grpSpPr>
          <a:xfrm flipV="1">
            <a:off x="2889335" y="5274655"/>
            <a:ext cx="1117171" cy="183634"/>
            <a:chOff x="290979" y="2009759"/>
            <a:chExt cx="2665167" cy="433388"/>
          </a:xfrm>
        </p:grpSpPr>
        <p:pic>
          <p:nvPicPr>
            <p:cNvPr id="34" name="Picture 15">
              <a:extLst>
                <a:ext uri="{FF2B5EF4-FFF2-40B4-BE49-F238E27FC236}">
                  <a16:creationId xmlns:a16="http://schemas.microsoft.com/office/drawing/2014/main" id="{BEF0395B-C0EE-4BB2-A883-E93609686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id="{EEE8CA94-17FB-4233-838F-789D5B9B8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id="{9AEA16D2-D804-4CFF-8F00-BCD18ECC3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>
              <a:extLst>
                <a:ext uri="{FF2B5EF4-FFF2-40B4-BE49-F238E27FC236}">
                  <a16:creationId xmlns:a16="http://schemas.microsoft.com/office/drawing/2014/main" id="{395A172E-A949-462E-B78B-6B640B628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12">
            <a:extLst>
              <a:ext uri="{FF2B5EF4-FFF2-40B4-BE49-F238E27FC236}">
                <a16:creationId xmlns:a16="http://schemas.microsoft.com/office/drawing/2014/main" id="{AF0C0234-A661-47EA-B667-B48B3279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47440"/>
            <a:ext cx="525261" cy="33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38393DB-C555-4356-9A42-04A45FF7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6" y="3977702"/>
            <a:ext cx="425923" cy="36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659CFD-54A8-4262-B85C-416E68CD3512}"/>
              </a:ext>
            </a:extLst>
          </p:cNvPr>
          <p:cNvSpPr/>
          <p:nvPr/>
        </p:nvSpPr>
        <p:spPr bwMode="auto">
          <a:xfrm>
            <a:off x="1092646" y="2651689"/>
            <a:ext cx="5819613" cy="12276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B96AB5-C67B-478F-AD5C-64D9F8D3B6ED}"/>
              </a:ext>
            </a:extLst>
          </p:cNvPr>
          <p:cNvSpPr/>
          <p:nvPr/>
        </p:nvSpPr>
        <p:spPr>
          <a:xfrm>
            <a:off x="1336078" y="2642298"/>
            <a:ext cx="5655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직육면체 나의 겉넓이는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0"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(9×3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×10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＋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9×10)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294(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㎠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lvl="0"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정육면체 가의 한 면의 넓이가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294÷6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정육면체 가의 한 모서리의 길이는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464A718-846D-401D-9CE9-93DF57A1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59" y="2713655"/>
            <a:ext cx="264421" cy="2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F11C7E3-A6F2-42FB-9873-F97E38EFBD0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50" y="3829615"/>
            <a:ext cx="209606" cy="20960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9E53C8-EA03-4E1A-99F8-DA3E31406037}"/>
              </a:ext>
            </a:extLst>
          </p:cNvPr>
          <p:cNvSpPr/>
          <p:nvPr/>
        </p:nvSpPr>
        <p:spPr bwMode="auto">
          <a:xfrm>
            <a:off x="1098102" y="3969060"/>
            <a:ext cx="338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65A709A-DF59-4142-823A-6E2D6D66853D}"/>
              </a:ext>
            </a:extLst>
          </p:cNvPr>
          <p:cNvSpPr/>
          <p:nvPr/>
        </p:nvSpPr>
        <p:spPr>
          <a:xfrm>
            <a:off x="1078993" y="3974162"/>
            <a:ext cx="372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A471F2F-3740-427C-8430-85E92C78C6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30" y="4246566"/>
            <a:ext cx="214429" cy="21442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2E3D7A1-81AA-4BB3-A258-F87FB5E7C4D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E919AB-8647-4BB4-B3B4-A87003974E36}"/>
              </a:ext>
            </a:extLst>
          </p:cNvPr>
          <p:cNvSpPr/>
          <p:nvPr/>
        </p:nvSpPr>
        <p:spPr>
          <a:xfrm>
            <a:off x="1456202" y="39792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18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88795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suhi_0601_06_0607.html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3">
            <a:extLst>
              <a:ext uri="{FF2B5EF4-FFF2-40B4-BE49-F238E27FC236}">
                <a16:creationId xmlns:a16="http://schemas.microsoft.com/office/drawing/2014/main" id="{7443107A-F5E7-4F6C-92B9-4697D094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04" y="520222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8469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5172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두부를 똑같이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조각으로 자르면 두부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조각의 겉넓이의 합은 처음 두부의 겉넓이 보다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늘어납니다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두부를 똑같이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조각으로 자르면 두부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조각의 겉넓이의 합은 처음 두부의 겉넓이보다 얼마나 늘어나는지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3F1B6A4D-C5F5-4E81-B61C-8BAA9714878E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B380410-EF3B-4324-ABD5-79E8A32E5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2BE562-A6F7-4331-9533-596F5897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06" y="2758357"/>
            <a:ext cx="6229528" cy="134128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1B19E21C-48B4-47C4-983C-2083F63421D2}"/>
              </a:ext>
            </a:extLst>
          </p:cNvPr>
          <p:cNvGrpSpPr/>
          <p:nvPr/>
        </p:nvGrpSpPr>
        <p:grpSpPr>
          <a:xfrm>
            <a:off x="611560" y="4196508"/>
            <a:ext cx="1518507" cy="369332"/>
            <a:chOff x="-2540473" y="2995259"/>
            <a:chExt cx="1401351" cy="632991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AB8571B0-6E6B-4DAE-A7DE-7B198E9826B9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F57AD94-3C44-4575-8422-F1728D0AD642}"/>
                </a:ext>
              </a:extLst>
            </p:cNvPr>
            <p:cNvSpPr/>
            <p:nvPr/>
          </p:nvSpPr>
          <p:spPr>
            <a:xfrm>
              <a:off x="-2540473" y="2995259"/>
              <a:ext cx="1401351" cy="632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 두부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10319A-98EC-4855-BA88-BE4335D51914}"/>
              </a:ext>
            </a:extLst>
          </p:cNvPr>
          <p:cNvGrpSpPr/>
          <p:nvPr/>
        </p:nvGrpSpPr>
        <p:grpSpPr>
          <a:xfrm>
            <a:off x="2663788" y="4198724"/>
            <a:ext cx="1721854" cy="651260"/>
            <a:chOff x="2634123" y="4321443"/>
            <a:chExt cx="1721854" cy="65126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155FBCE-AA21-40EE-B875-AC53BD67596D}"/>
                </a:ext>
              </a:extLst>
            </p:cNvPr>
            <p:cNvSpPr/>
            <p:nvPr/>
          </p:nvSpPr>
          <p:spPr>
            <a:xfrm>
              <a:off x="2634124" y="4321443"/>
              <a:ext cx="1719362" cy="646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E8E84A-47C7-4165-BF1E-BEE0EC9F7099}"/>
                </a:ext>
              </a:extLst>
            </p:cNvPr>
            <p:cNvSpPr/>
            <p:nvPr/>
          </p:nvSpPr>
          <p:spPr>
            <a:xfrm>
              <a:off x="2634123" y="4326372"/>
              <a:ext cx="17218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조각으로 자른 두부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187EDA8-36D6-4BFE-8AEA-894DC06D306D}"/>
              </a:ext>
            </a:extLst>
          </p:cNvPr>
          <p:cNvGrpSpPr/>
          <p:nvPr/>
        </p:nvGrpSpPr>
        <p:grpSpPr>
          <a:xfrm>
            <a:off x="4737365" y="4198724"/>
            <a:ext cx="1721854" cy="651260"/>
            <a:chOff x="2634123" y="4321443"/>
            <a:chExt cx="1721854" cy="65126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C1C4875-03C7-4609-B262-ABA0226FC7FD}"/>
                </a:ext>
              </a:extLst>
            </p:cNvPr>
            <p:cNvSpPr/>
            <p:nvPr/>
          </p:nvSpPr>
          <p:spPr>
            <a:xfrm>
              <a:off x="2634124" y="4321443"/>
              <a:ext cx="1719362" cy="646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868234-BD31-4F92-AB92-4D036B5BA324}"/>
                </a:ext>
              </a:extLst>
            </p:cNvPr>
            <p:cNvSpPr/>
            <p:nvPr/>
          </p:nvSpPr>
          <p:spPr>
            <a:xfrm>
              <a:off x="2634123" y="4326372"/>
              <a:ext cx="17218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조각으로 자른 두부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C4CF08-5C71-48C8-B47F-BC88E2C89001}"/>
              </a:ext>
            </a:extLst>
          </p:cNvPr>
          <p:cNvSpPr/>
          <p:nvPr/>
        </p:nvSpPr>
        <p:spPr bwMode="auto">
          <a:xfrm>
            <a:off x="3059832" y="5023512"/>
            <a:ext cx="5400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A49CB-584E-45AB-A8E5-F6F0B52AB6EE}"/>
              </a:ext>
            </a:extLst>
          </p:cNvPr>
          <p:cNvSpPr/>
          <p:nvPr/>
        </p:nvSpPr>
        <p:spPr>
          <a:xfrm>
            <a:off x="3024199" y="5028614"/>
            <a:ext cx="594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200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A8CCDDE-0B03-401C-8F77-081C348F3A73}"/>
              </a:ext>
            </a:extLst>
          </p:cNvPr>
          <p:cNvSpPr/>
          <p:nvPr/>
        </p:nvSpPr>
        <p:spPr>
          <a:xfrm>
            <a:off x="3616442" y="50337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endParaRPr lang="ko-KR" altLang="en-US" sz="18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A744124-E5CB-4D2A-ADC8-81FAE5DBA1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12" y="5266725"/>
            <a:ext cx="214429" cy="21442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AC4AF6A-56AF-4F2F-ADDF-82EC9FCACC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48893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DE531322-8386-444F-BE80-45F1C0175F34}"/>
              </a:ext>
            </a:extLst>
          </p:cNvPr>
          <p:cNvSpPr/>
          <p:nvPr/>
        </p:nvSpPr>
        <p:spPr>
          <a:xfrm>
            <a:off x="4699628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91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3">
            <a:extLst>
              <a:ext uri="{FF2B5EF4-FFF2-40B4-BE49-F238E27FC236}">
                <a16:creationId xmlns:a16="http://schemas.microsoft.com/office/drawing/2014/main" id="{7443107A-F5E7-4F6C-92B9-4697D094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04" y="520222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두부를 똑같이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조각으로 자르면 두부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조각의 겉넓이의 합은 처음 두부의 겉넓이 보다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늘어납니다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두부를 똑같이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조각으로 자르면 두부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조각의 겉넓이의 합은 처음 두부의 겉넓이보다 얼마나 늘어나는지 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B380410-EF3B-4324-ABD5-79E8A32E5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2BE562-A6F7-4331-9533-596F5897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06" y="2758357"/>
            <a:ext cx="6229528" cy="1341286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1B19E21C-48B4-47C4-983C-2083F63421D2}"/>
              </a:ext>
            </a:extLst>
          </p:cNvPr>
          <p:cNvGrpSpPr/>
          <p:nvPr/>
        </p:nvGrpSpPr>
        <p:grpSpPr>
          <a:xfrm>
            <a:off x="611560" y="4196510"/>
            <a:ext cx="1518507" cy="335369"/>
            <a:chOff x="-2540473" y="2995259"/>
            <a:chExt cx="1401351" cy="574782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AB8571B0-6E6B-4DAE-A7DE-7B198E9826B9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F57AD94-3C44-4575-8422-F1728D0AD642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 두부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10319A-98EC-4855-BA88-BE4335D51914}"/>
              </a:ext>
            </a:extLst>
          </p:cNvPr>
          <p:cNvGrpSpPr/>
          <p:nvPr/>
        </p:nvGrpSpPr>
        <p:grpSpPr>
          <a:xfrm>
            <a:off x="2663788" y="4198724"/>
            <a:ext cx="1721854" cy="558927"/>
            <a:chOff x="2634123" y="4321443"/>
            <a:chExt cx="1721854" cy="55892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155FBCE-AA21-40EE-B875-AC53BD67596D}"/>
                </a:ext>
              </a:extLst>
            </p:cNvPr>
            <p:cNvSpPr/>
            <p:nvPr/>
          </p:nvSpPr>
          <p:spPr>
            <a:xfrm>
              <a:off x="2634124" y="4321443"/>
              <a:ext cx="1719362" cy="54477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E8E84A-47C7-4165-BF1E-BEE0EC9F7099}"/>
                </a:ext>
              </a:extLst>
            </p:cNvPr>
            <p:cNvSpPr/>
            <p:nvPr/>
          </p:nvSpPr>
          <p:spPr>
            <a:xfrm>
              <a:off x="2634123" y="4326372"/>
              <a:ext cx="172185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</a:t>
              </a:r>
              <a:r>
                <a:rPr lang="en-US" altLang="ko-KR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조각으로 자른 두부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187EDA8-36D6-4BFE-8AEA-894DC06D306D}"/>
              </a:ext>
            </a:extLst>
          </p:cNvPr>
          <p:cNvGrpSpPr/>
          <p:nvPr/>
        </p:nvGrpSpPr>
        <p:grpSpPr>
          <a:xfrm>
            <a:off x="4737365" y="4198724"/>
            <a:ext cx="1721854" cy="558927"/>
            <a:chOff x="2634123" y="4321443"/>
            <a:chExt cx="1721854" cy="55892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C1C4875-03C7-4609-B262-ABA0226FC7FD}"/>
                </a:ext>
              </a:extLst>
            </p:cNvPr>
            <p:cNvSpPr/>
            <p:nvPr/>
          </p:nvSpPr>
          <p:spPr>
            <a:xfrm>
              <a:off x="2634124" y="4321443"/>
              <a:ext cx="1719362" cy="54477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868234-BD31-4F92-AB92-4D036B5BA324}"/>
                </a:ext>
              </a:extLst>
            </p:cNvPr>
            <p:cNvSpPr/>
            <p:nvPr/>
          </p:nvSpPr>
          <p:spPr>
            <a:xfrm>
              <a:off x="2634123" y="4326372"/>
              <a:ext cx="172185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</a:t>
              </a:r>
              <a:r>
                <a:rPr lang="en-US" altLang="ko-KR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조각으로 자른 두부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C4CF08-5C71-48C8-B47F-BC88E2C89001}"/>
              </a:ext>
            </a:extLst>
          </p:cNvPr>
          <p:cNvSpPr/>
          <p:nvPr/>
        </p:nvSpPr>
        <p:spPr bwMode="auto">
          <a:xfrm>
            <a:off x="3059832" y="5023512"/>
            <a:ext cx="5400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AA49CB-584E-45AB-A8E5-F6F0B52AB6EE}"/>
              </a:ext>
            </a:extLst>
          </p:cNvPr>
          <p:cNvSpPr/>
          <p:nvPr/>
        </p:nvSpPr>
        <p:spPr>
          <a:xfrm>
            <a:off x="3024199" y="5028614"/>
            <a:ext cx="594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200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A8CCDDE-0B03-401C-8F77-081C348F3A73}"/>
              </a:ext>
            </a:extLst>
          </p:cNvPr>
          <p:cNvSpPr/>
          <p:nvPr/>
        </p:nvSpPr>
        <p:spPr>
          <a:xfrm>
            <a:off x="3616442" y="50337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endParaRPr lang="ko-KR" altLang="en-US" sz="18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A744124-E5CB-4D2A-ADC8-81FAE5DBA1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12" y="5266725"/>
            <a:ext cx="214429" cy="21442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AC4AF6A-56AF-4F2F-ADDF-82EC9FCACC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4889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DA14D9-A2F9-46F9-ACDA-1D0D8EE8D9A8}"/>
              </a:ext>
            </a:extLst>
          </p:cNvPr>
          <p:cNvGrpSpPr/>
          <p:nvPr/>
        </p:nvGrpSpPr>
        <p:grpSpPr>
          <a:xfrm>
            <a:off x="201518" y="2582481"/>
            <a:ext cx="6647830" cy="2471389"/>
            <a:chOff x="99683" y="2559110"/>
            <a:chExt cx="6647830" cy="247138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9E23A88-EE50-443E-8264-7D37348A5E13}"/>
                </a:ext>
              </a:extLst>
            </p:cNvPr>
            <p:cNvGrpSpPr/>
            <p:nvPr/>
          </p:nvGrpSpPr>
          <p:grpSpPr>
            <a:xfrm>
              <a:off x="99683" y="2559110"/>
              <a:ext cx="6647830" cy="2471389"/>
              <a:chOff x="170896" y="2262406"/>
              <a:chExt cx="6647830" cy="2471389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B2775764-B273-450B-A06D-DDE0F4740DF7}"/>
                  </a:ext>
                </a:extLst>
              </p:cNvPr>
              <p:cNvGrpSpPr/>
              <p:nvPr/>
            </p:nvGrpSpPr>
            <p:grpSpPr>
              <a:xfrm>
                <a:off x="170896" y="2262406"/>
                <a:ext cx="6647830" cy="2471389"/>
                <a:chOff x="73658" y="2477865"/>
                <a:chExt cx="6647830" cy="2471389"/>
              </a:xfrm>
            </p:grpSpPr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D14E3600-8273-4B7E-BF6B-7DA02B18D43F}"/>
                    </a:ext>
                  </a:extLst>
                </p:cNvPr>
                <p:cNvSpPr/>
                <p:nvPr/>
              </p:nvSpPr>
              <p:spPr>
                <a:xfrm>
                  <a:off x="73658" y="2751581"/>
                  <a:ext cx="6647830" cy="200956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각 삼각형 64">
                  <a:extLst>
                    <a:ext uri="{FF2B5EF4-FFF2-40B4-BE49-F238E27FC236}">
                      <a16:creationId xmlns:a16="http://schemas.microsoft.com/office/drawing/2014/main" id="{747862A2-4485-40E4-BC3A-AFB408394B52}"/>
                    </a:ext>
                  </a:extLst>
                </p:cNvPr>
                <p:cNvSpPr/>
                <p:nvPr/>
              </p:nvSpPr>
              <p:spPr>
                <a:xfrm flipH="1" flipV="1">
                  <a:off x="4919490" y="4761147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66" name="Picture 2">
                  <a:extLst>
                    <a:ext uri="{FF2B5EF4-FFF2-40B4-BE49-F238E27FC236}">
                      <a16:creationId xmlns:a16="http://schemas.microsoft.com/office/drawing/2014/main" id="{3C7EF2E1-ABA1-4167-A382-F2ABDEDE60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691745" y="2477865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1B92EB4-0186-4A30-A777-66F7B108C3BB}"/>
                  </a:ext>
                </a:extLst>
              </p:cNvPr>
              <p:cNvSpPr txBox="1"/>
              <p:nvPr/>
            </p:nvSpPr>
            <p:spPr>
              <a:xfrm>
                <a:off x="320681" y="2629384"/>
                <a:ext cx="59525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늘어나는 겉넓이에 주목하면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처음 두부에서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조각으로 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자른 두부가 되었을 때 늘어난 면을 표시해보면 그림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같습니다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조각을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조각으로 더 잘랐을 때 늘어난 부분은 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그림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같습니다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그림 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 그림 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비교하면 늘어난 부분의 넓이가</a:t>
                </a:r>
                <a:endPara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같습니다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두부를 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조각으로 잘랐을 때의 겉넓이 합이 </a:t>
                </a:r>
                <a:endPara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처음 두부의 겉넓이보다 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200 (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늘어났습니다</a:t>
                </a:r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022A2021-3673-419A-8134-35E7C2243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45" y="3037939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477CA545-9CCF-429A-A137-950FAF3D7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45" y="3783457"/>
              <a:ext cx="87832" cy="9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E8C329CB-BD86-46A6-9C8A-6F5B98A48C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6003" y="2994169"/>
            <a:ext cx="1098832" cy="7468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E12C72-C3ED-4391-8964-53B53E4CB1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6003" y="3914738"/>
            <a:ext cx="1098832" cy="9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1328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이너탭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사용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(5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CA604CC2-DB96-45F0-B716-2C0DF1E1A653}"/>
              </a:ext>
            </a:extLst>
          </p:cNvPr>
          <p:cNvSpPr/>
          <p:nvPr/>
        </p:nvSpPr>
        <p:spPr>
          <a:xfrm>
            <a:off x="2278146" y="5254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065D7-39D6-490D-A218-8BAA2FAF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1" y="2284942"/>
            <a:ext cx="6206687" cy="244347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96C93CC1-3313-4D23-A909-32E7FBCBDA05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6271468"/>
            <a:chExt cx="2237213" cy="186156"/>
          </a:xfrm>
        </p:grpSpPr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id="{00F02AF8-F022-4798-9AC1-589D8DC18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271468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>
              <a:extLst>
                <a:ext uri="{FF2B5EF4-FFF2-40B4-BE49-F238E27FC236}">
                  <a16:creationId xmlns:a16="http://schemas.microsoft.com/office/drawing/2014/main" id="{B870622B-1444-4A1A-8E4B-00624E225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271468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id="{58AF86D7-E6C6-4B72-A1FA-E43A2EB6E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300426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111F2111-D084-4842-92B4-A6DE8EB02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300426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CBBE093D-6ABA-472F-ACFF-80B17954D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300426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17F462A7-97AB-4919-93A2-F304BD6D5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303322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id="{BDED9B08-9F10-46C0-BBF2-0F654A65B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300426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6F5C697D-BD83-4BF8-8591-2398997495BE}"/>
              </a:ext>
            </a:extLst>
          </p:cNvPr>
          <p:cNvSpPr/>
          <p:nvPr/>
        </p:nvSpPr>
        <p:spPr>
          <a:xfrm>
            <a:off x="2801698" y="29554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CBCFF75-1FAF-4732-929C-E2336010C71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011979" y="3078570"/>
            <a:ext cx="420563" cy="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BAE7F42-951D-4303-BFC9-41C410A2E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63361"/>
              </p:ext>
            </p:extLst>
          </p:nvPr>
        </p:nvGraphicFramePr>
        <p:xfrm>
          <a:off x="1274025" y="2181848"/>
          <a:ext cx="4702131" cy="296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282131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3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3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3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3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571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6506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023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0151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6449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3500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CA604CC2-DB96-45F0-B716-2C0DF1E1A653}"/>
              </a:ext>
            </a:extLst>
          </p:cNvPr>
          <p:cNvSpPr/>
          <p:nvPr/>
        </p:nvSpPr>
        <p:spPr>
          <a:xfrm>
            <a:off x="2278146" y="5254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3F1B6A4D-C5F5-4E81-B61C-8BAA9714878E}"/>
              </a:ext>
            </a:extLst>
          </p:cNvPr>
          <p:cNvSpPr/>
          <p:nvPr/>
        </p:nvSpPr>
        <p:spPr>
          <a:xfrm>
            <a:off x="6380959" y="50724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44394A-8C31-4D69-9BD2-30BFA6117720}"/>
              </a:ext>
            </a:extLst>
          </p:cNvPr>
          <p:cNvSpPr/>
          <p:nvPr/>
        </p:nvSpPr>
        <p:spPr bwMode="auto">
          <a:xfrm>
            <a:off x="2571434" y="2593765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749C0C-7B4C-4D29-99E3-4367B5A8EDA0}"/>
              </a:ext>
            </a:extLst>
          </p:cNvPr>
          <p:cNvSpPr/>
          <p:nvPr/>
        </p:nvSpPr>
        <p:spPr>
          <a:xfrm>
            <a:off x="2589161" y="2592730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4988B0A-066D-4FDA-873B-0554F067F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2758246"/>
            <a:ext cx="214429" cy="214429"/>
          </a:xfrm>
          <a:prstGeom prst="rect">
            <a:avLst/>
          </a:prstGeom>
          <a:noFill/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270B1F-B442-48A3-95A3-D7421E1979CB}"/>
              </a:ext>
            </a:extLst>
          </p:cNvPr>
          <p:cNvSpPr/>
          <p:nvPr/>
        </p:nvSpPr>
        <p:spPr bwMode="auto">
          <a:xfrm>
            <a:off x="3879615" y="2593765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7C55B3-5094-4D4E-B704-E42CB52B39C0}"/>
              </a:ext>
            </a:extLst>
          </p:cNvPr>
          <p:cNvSpPr/>
          <p:nvPr/>
        </p:nvSpPr>
        <p:spPr>
          <a:xfrm>
            <a:off x="3897342" y="2592730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87B1744-074B-47C7-AA9B-CE76132439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2758246"/>
            <a:ext cx="214429" cy="214429"/>
          </a:xfrm>
          <a:prstGeom prst="rect">
            <a:avLst/>
          </a:prstGeom>
          <a:noFill/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4A3411-F8CA-4F96-92DC-2E8556B894BD}"/>
              </a:ext>
            </a:extLst>
          </p:cNvPr>
          <p:cNvSpPr/>
          <p:nvPr/>
        </p:nvSpPr>
        <p:spPr bwMode="auto">
          <a:xfrm>
            <a:off x="2571434" y="3025813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791C6B-AEEA-4646-A808-138604CBB74D}"/>
              </a:ext>
            </a:extLst>
          </p:cNvPr>
          <p:cNvSpPr/>
          <p:nvPr/>
        </p:nvSpPr>
        <p:spPr>
          <a:xfrm>
            <a:off x="2589161" y="3024778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82642B9-10C7-4B7A-B5ED-B22423102A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3190294"/>
            <a:ext cx="214429" cy="214429"/>
          </a:xfrm>
          <a:prstGeom prst="rect">
            <a:avLst/>
          </a:prstGeom>
          <a:noFill/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BFF59E-535F-4AB7-A92C-49C2F8DB5673}"/>
              </a:ext>
            </a:extLst>
          </p:cNvPr>
          <p:cNvSpPr/>
          <p:nvPr/>
        </p:nvSpPr>
        <p:spPr bwMode="auto">
          <a:xfrm>
            <a:off x="3879615" y="3025813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F342B3-6F2A-4C3E-A6AF-D8ECC48DBF83}"/>
              </a:ext>
            </a:extLst>
          </p:cNvPr>
          <p:cNvSpPr/>
          <p:nvPr/>
        </p:nvSpPr>
        <p:spPr>
          <a:xfrm>
            <a:off x="3897342" y="3024778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B9A456B3-A78B-4622-BD43-73EAABB85F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3190294"/>
            <a:ext cx="214429" cy="214429"/>
          </a:xfrm>
          <a:prstGeom prst="rect">
            <a:avLst/>
          </a:prstGeom>
          <a:noFill/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421F5C-5FDB-44D1-B03B-57F1A07A7586}"/>
              </a:ext>
            </a:extLst>
          </p:cNvPr>
          <p:cNvSpPr/>
          <p:nvPr/>
        </p:nvSpPr>
        <p:spPr bwMode="auto">
          <a:xfrm>
            <a:off x="2571434" y="3461596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68A8908-2F56-4081-B6D2-FA02799B0AF9}"/>
              </a:ext>
            </a:extLst>
          </p:cNvPr>
          <p:cNvSpPr/>
          <p:nvPr/>
        </p:nvSpPr>
        <p:spPr>
          <a:xfrm>
            <a:off x="2576953" y="3460561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5442ECEA-C677-47B2-8B48-A3842849CE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3626077"/>
            <a:ext cx="214429" cy="214429"/>
          </a:xfrm>
          <a:prstGeom prst="rect">
            <a:avLst/>
          </a:prstGeom>
          <a:noFill/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D5D1A540-9595-4F63-A14F-8FF74911B563}"/>
              </a:ext>
            </a:extLst>
          </p:cNvPr>
          <p:cNvSpPr/>
          <p:nvPr/>
        </p:nvSpPr>
        <p:spPr bwMode="auto">
          <a:xfrm>
            <a:off x="3879615" y="3461596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2048207-F15F-449E-AC87-E0E9BDA7FD1E}"/>
              </a:ext>
            </a:extLst>
          </p:cNvPr>
          <p:cNvSpPr/>
          <p:nvPr/>
        </p:nvSpPr>
        <p:spPr>
          <a:xfrm>
            <a:off x="3885134" y="3460561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2D04EB63-5815-4BAA-88D1-D70947AE85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3626077"/>
            <a:ext cx="214429" cy="214429"/>
          </a:xfrm>
          <a:prstGeom prst="rect">
            <a:avLst/>
          </a:prstGeom>
          <a:noFill/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02FECA3C-A974-4E39-82D0-91B47836F5DC}"/>
              </a:ext>
            </a:extLst>
          </p:cNvPr>
          <p:cNvSpPr/>
          <p:nvPr/>
        </p:nvSpPr>
        <p:spPr bwMode="auto">
          <a:xfrm>
            <a:off x="2571434" y="3883139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D1DCA50-A8AD-4F1E-8CAD-E82FA33A96C0}"/>
              </a:ext>
            </a:extLst>
          </p:cNvPr>
          <p:cNvSpPr/>
          <p:nvPr/>
        </p:nvSpPr>
        <p:spPr>
          <a:xfrm>
            <a:off x="2576953" y="3882104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A6E5FF8-551B-4D39-BE82-409BD888F8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4047620"/>
            <a:ext cx="214429" cy="214429"/>
          </a:xfrm>
          <a:prstGeom prst="rect">
            <a:avLst/>
          </a:prstGeom>
          <a:noFill/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CB4E425-FB58-441D-A205-ED3D61EC2759}"/>
              </a:ext>
            </a:extLst>
          </p:cNvPr>
          <p:cNvSpPr/>
          <p:nvPr/>
        </p:nvSpPr>
        <p:spPr bwMode="auto">
          <a:xfrm>
            <a:off x="3879615" y="3883139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0101D8-ECCA-47B2-9F9C-EEC49D618F9B}"/>
              </a:ext>
            </a:extLst>
          </p:cNvPr>
          <p:cNvSpPr/>
          <p:nvPr/>
        </p:nvSpPr>
        <p:spPr>
          <a:xfrm>
            <a:off x="3885134" y="3882104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EC09E376-56D1-4D05-A4E2-DCA7CB460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4047620"/>
            <a:ext cx="214429" cy="214429"/>
          </a:xfrm>
          <a:prstGeom prst="rect">
            <a:avLst/>
          </a:prstGeom>
          <a:noFill/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BD83DF-8259-4B42-8242-F879972546E6}"/>
              </a:ext>
            </a:extLst>
          </p:cNvPr>
          <p:cNvSpPr/>
          <p:nvPr/>
        </p:nvSpPr>
        <p:spPr bwMode="auto">
          <a:xfrm>
            <a:off x="2571434" y="4315187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98C9EA-8578-42B3-81FA-507DB4469C0B}"/>
              </a:ext>
            </a:extLst>
          </p:cNvPr>
          <p:cNvSpPr/>
          <p:nvPr/>
        </p:nvSpPr>
        <p:spPr>
          <a:xfrm>
            <a:off x="2576953" y="4314152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84AF80B8-DDE1-407C-814D-4426F1454B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4479668"/>
            <a:ext cx="214429" cy="214429"/>
          </a:xfrm>
          <a:prstGeom prst="rect">
            <a:avLst/>
          </a:prstGeom>
          <a:noFill/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FD7E6AA-2042-4FCA-9F30-D94259033F2E}"/>
              </a:ext>
            </a:extLst>
          </p:cNvPr>
          <p:cNvSpPr/>
          <p:nvPr/>
        </p:nvSpPr>
        <p:spPr bwMode="auto">
          <a:xfrm>
            <a:off x="3879615" y="4315187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73E4EEE-3910-49BC-BE65-A28588A3224B}"/>
              </a:ext>
            </a:extLst>
          </p:cNvPr>
          <p:cNvSpPr/>
          <p:nvPr/>
        </p:nvSpPr>
        <p:spPr>
          <a:xfrm>
            <a:off x="3885134" y="4314152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0F0C0B3-8126-495E-B17E-854FF403AB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4479668"/>
            <a:ext cx="214429" cy="214429"/>
          </a:xfrm>
          <a:prstGeom prst="rect">
            <a:avLst/>
          </a:prstGeom>
          <a:noFill/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D57AF33-6DFD-421F-AD41-E89AB35373EB}"/>
              </a:ext>
            </a:extLst>
          </p:cNvPr>
          <p:cNvSpPr/>
          <p:nvPr/>
        </p:nvSpPr>
        <p:spPr bwMode="auto">
          <a:xfrm>
            <a:off x="2571434" y="4750970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162032-1719-4DE8-992B-C900AE02C67C}"/>
              </a:ext>
            </a:extLst>
          </p:cNvPr>
          <p:cNvSpPr/>
          <p:nvPr/>
        </p:nvSpPr>
        <p:spPr>
          <a:xfrm>
            <a:off x="2589161" y="4749935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0CA410B1-B18F-474A-8DCF-D3959D727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4915451"/>
            <a:ext cx="214429" cy="214429"/>
          </a:xfrm>
          <a:prstGeom prst="rect">
            <a:avLst/>
          </a:prstGeom>
          <a:noFill/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E80355-6C41-4364-9763-1C99CC7A38C9}"/>
              </a:ext>
            </a:extLst>
          </p:cNvPr>
          <p:cNvSpPr/>
          <p:nvPr/>
        </p:nvSpPr>
        <p:spPr bwMode="auto">
          <a:xfrm>
            <a:off x="3879615" y="4750970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C2E3EE1-1D95-4E8F-94B6-715584C9F809}"/>
              </a:ext>
            </a:extLst>
          </p:cNvPr>
          <p:cNvSpPr/>
          <p:nvPr/>
        </p:nvSpPr>
        <p:spPr>
          <a:xfrm>
            <a:off x="3897342" y="4749935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2A826F8-C154-4254-939B-D0420C8682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4915451"/>
            <a:ext cx="214429" cy="214429"/>
          </a:xfrm>
          <a:prstGeom prst="rect">
            <a:avLst/>
          </a:prstGeom>
          <a:noFill/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EE0E9E4-6ABF-4F91-BF23-F29C3FABF8A7}"/>
              </a:ext>
            </a:extLst>
          </p:cNvPr>
          <p:cNvSpPr/>
          <p:nvPr/>
        </p:nvSpPr>
        <p:spPr bwMode="auto">
          <a:xfrm>
            <a:off x="5117277" y="2598866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0133B9F-509E-491E-B657-6F58C278077D}"/>
              </a:ext>
            </a:extLst>
          </p:cNvPr>
          <p:cNvSpPr/>
          <p:nvPr/>
        </p:nvSpPr>
        <p:spPr>
          <a:xfrm>
            <a:off x="5122798" y="2597831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800AFE47-9858-41BC-96FD-73F11E0227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2761602"/>
            <a:ext cx="214429" cy="214429"/>
          </a:xfrm>
          <a:prstGeom prst="rect">
            <a:avLst/>
          </a:prstGeom>
          <a:noFill/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8DF7AB1-56DE-4FEF-88D5-101969A4550F}"/>
              </a:ext>
            </a:extLst>
          </p:cNvPr>
          <p:cNvSpPr/>
          <p:nvPr/>
        </p:nvSpPr>
        <p:spPr bwMode="auto">
          <a:xfrm>
            <a:off x="5117277" y="3024778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A58DF6-9149-4D51-AFC9-4B445CF99E26}"/>
              </a:ext>
            </a:extLst>
          </p:cNvPr>
          <p:cNvSpPr/>
          <p:nvPr/>
        </p:nvSpPr>
        <p:spPr>
          <a:xfrm>
            <a:off x="5122798" y="3023743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96DC3258-23BD-4FC6-9C4C-0E6A920E55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3187514"/>
            <a:ext cx="214429" cy="214429"/>
          </a:xfrm>
          <a:prstGeom prst="rect">
            <a:avLst/>
          </a:prstGeom>
          <a:noFill/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B06D714-B66A-4990-A3E7-28AEF8503A17}"/>
              </a:ext>
            </a:extLst>
          </p:cNvPr>
          <p:cNvSpPr/>
          <p:nvPr/>
        </p:nvSpPr>
        <p:spPr bwMode="auto">
          <a:xfrm>
            <a:off x="5117277" y="3464926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28EC442-1620-4BA1-B39D-63DB190BE68C}"/>
              </a:ext>
            </a:extLst>
          </p:cNvPr>
          <p:cNvSpPr/>
          <p:nvPr/>
        </p:nvSpPr>
        <p:spPr>
          <a:xfrm>
            <a:off x="5110590" y="3463891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11DB15E9-1324-4F27-AD7F-5EC417EAB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3627662"/>
            <a:ext cx="214429" cy="214429"/>
          </a:xfrm>
          <a:prstGeom prst="rect">
            <a:avLst/>
          </a:prstGeom>
          <a:noFill/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41E00D0-742F-4E9D-8B12-11B819640443}"/>
              </a:ext>
            </a:extLst>
          </p:cNvPr>
          <p:cNvSpPr/>
          <p:nvPr/>
        </p:nvSpPr>
        <p:spPr bwMode="auto">
          <a:xfrm>
            <a:off x="5117277" y="3891978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327D867-E0EA-4724-B9DB-C1C19744A970}"/>
              </a:ext>
            </a:extLst>
          </p:cNvPr>
          <p:cNvSpPr/>
          <p:nvPr/>
        </p:nvSpPr>
        <p:spPr>
          <a:xfrm>
            <a:off x="5110590" y="3890943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182E9328-615A-43A9-B6A7-6108C0CC74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4054714"/>
            <a:ext cx="214429" cy="214429"/>
          </a:xfrm>
          <a:prstGeom prst="rect">
            <a:avLst/>
          </a:prstGeom>
          <a:noFill/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5853CC6-CDB5-481E-A387-342A2C7E4E6A}"/>
              </a:ext>
            </a:extLst>
          </p:cNvPr>
          <p:cNvSpPr/>
          <p:nvPr/>
        </p:nvSpPr>
        <p:spPr bwMode="auto">
          <a:xfrm>
            <a:off x="5117277" y="4317890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5B640C-0D1C-4693-AEA6-82841F73D44B}"/>
              </a:ext>
            </a:extLst>
          </p:cNvPr>
          <p:cNvSpPr/>
          <p:nvPr/>
        </p:nvSpPr>
        <p:spPr>
          <a:xfrm>
            <a:off x="5110590" y="4316855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EEB49159-A0A4-4DE7-A4B8-EC4DF9FA7D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4480626"/>
            <a:ext cx="214429" cy="214429"/>
          </a:xfrm>
          <a:prstGeom prst="rect">
            <a:avLst/>
          </a:prstGeom>
          <a:noFill/>
        </p:spPr>
      </p:pic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E249F6B-B8DF-4761-BA23-40F34CE22B20}"/>
              </a:ext>
            </a:extLst>
          </p:cNvPr>
          <p:cNvSpPr/>
          <p:nvPr/>
        </p:nvSpPr>
        <p:spPr bwMode="auto">
          <a:xfrm>
            <a:off x="5117277" y="4758038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3C94DA2-0F17-4C0B-8935-BEF8BE3D7DDC}"/>
              </a:ext>
            </a:extLst>
          </p:cNvPr>
          <p:cNvSpPr/>
          <p:nvPr/>
        </p:nvSpPr>
        <p:spPr>
          <a:xfrm>
            <a:off x="5110590" y="4757003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34C06CC9-485B-409C-9E44-C55DDAC32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4920774"/>
            <a:ext cx="214429" cy="214429"/>
          </a:xfrm>
          <a:prstGeom prst="rect">
            <a:avLst/>
          </a:prstGeom>
          <a:noFill/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405F31A-BF27-4E7D-9DDD-8B88521BFE11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6465367"/>
            <a:chExt cx="2237213" cy="186156"/>
          </a:xfrm>
        </p:grpSpPr>
        <p:pic>
          <p:nvPicPr>
            <p:cNvPr id="129" name="Picture 15">
              <a:extLst>
                <a:ext uri="{FF2B5EF4-FFF2-40B4-BE49-F238E27FC236}">
                  <a16:creationId xmlns:a16="http://schemas.microsoft.com/office/drawing/2014/main" id="{0E3B57B7-B70A-4112-8A13-A351A1E72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465367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6">
              <a:extLst>
                <a:ext uri="{FF2B5EF4-FFF2-40B4-BE49-F238E27FC236}">
                  <a16:creationId xmlns:a16="http://schemas.microsoft.com/office/drawing/2014/main" id="{0E94380D-B6E9-4219-8252-9D06FD48E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465367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>
              <a:extLst>
                <a:ext uri="{FF2B5EF4-FFF2-40B4-BE49-F238E27FC236}">
                  <a16:creationId xmlns:a16="http://schemas.microsoft.com/office/drawing/2014/main" id="{B1A96628-4D92-47D8-B903-3748D62CA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3">
              <a:extLst>
                <a:ext uri="{FF2B5EF4-FFF2-40B4-BE49-F238E27FC236}">
                  <a16:creationId xmlns:a16="http://schemas.microsoft.com/office/drawing/2014/main" id="{4BCBF1F1-581A-4726-84CD-5CA2BF2D0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3">
              <a:extLst>
                <a:ext uri="{FF2B5EF4-FFF2-40B4-BE49-F238E27FC236}">
                  <a16:creationId xmlns:a16="http://schemas.microsoft.com/office/drawing/2014/main" id="{00838426-795E-434F-9687-639256D77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12">
              <a:extLst>
                <a:ext uri="{FF2B5EF4-FFF2-40B4-BE49-F238E27FC236}">
                  <a16:creationId xmlns:a16="http://schemas.microsoft.com/office/drawing/2014/main" id="{1C6AFE74-DE86-48B2-9860-9F107E05B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497221"/>
              <a:ext cx="339218" cy="12824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3">
              <a:extLst>
                <a:ext uri="{FF2B5EF4-FFF2-40B4-BE49-F238E27FC236}">
                  <a16:creationId xmlns:a16="http://schemas.microsoft.com/office/drawing/2014/main" id="{5E591AAD-1F46-4944-A10F-F49CF771B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13">
            <a:extLst>
              <a:ext uri="{FF2B5EF4-FFF2-40B4-BE49-F238E27FC236}">
                <a16:creationId xmlns:a16="http://schemas.microsoft.com/office/drawing/2014/main" id="{209B31FA-91D4-4A06-894A-8C588376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7" y="521833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F49BFDE9-1402-490E-876B-E4469B78E189}"/>
              </a:ext>
            </a:extLst>
          </p:cNvPr>
          <p:cNvSpPr/>
          <p:nvPr/>
        </p:nvSpPr>
        <p:spPr>
          <a:xfrm>
            <a:off x="4717817" y="52118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00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BAE7F42-951D-4303-BFC9-41C410A2E7A7}"/>
              </a:ext>
            </a:extLst>
          </p:cNvPr>
          <p:cNvGraphicFramePr>
            <a:graphicFrameLocks noGrp="1"/>
          </p:cNvGraphicFramePr>
          <p:nvPr/>
        </p:nvGraphicFramePr>
        <p:xfrm>
          <a:off x="1274025" y="2181848"/>
          <a:ext cx="4702131" cy="296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282131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3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3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3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3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571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6506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023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0151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D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6449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44394A-8C31-4D69-9BD2-30BFA6117720}"/>
              </a:ext>
            </a:extLst>
          </p:cNvPr>
          <p:cNvSpPr/>
          <p:nvPr/>
        </p:nvSpPr>
        <p:spPr bwMode="auto">
          <a:xfrm>
            <a:off x="2571434" y="2593765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749C0C-7B4C-4D29-99E3-4367B5A8EDA0}"/>
              </a:ext>
            </a:extLst>
          </p:cNvPr>
          <p:cNvSpPr/>
          <p:nvPr/>
        </p:nvSpPr>
        <p:spPr>
          <a:xfrm>
            <a:off x="2589161" y="2592730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4988B0A-066D-4FDA-873B-0554F067F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2758246"/>
            <a:ext cx="214429" cy="214429"/>
          </a:xfrm>
          <a:prstGeom prst="rect">
            <a:avLst/>
          </a:prstGeom>
          <a:noFill/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270B1F-B442-48A3-95A3-D7421E1979CB}"/>
              </a:ext>
            </a:extLst>
          </p:cNvPr>
          <p:cNvSpPr/>
          <p:nvPr/>
        </p:nvSpPr>
        <p:spPr bwMode="auto">
          <a:xfrm>
            <a:off x="3879615" y="2593765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7C55B3-5094-4D4E-B704-E42CB52B39C0}"/>
              </a:ext>
            </a:extLst>
          </p:cNvPr>
          <p:cNvSpPr/>
          <p:nvPr/>
        </p:nvSpPr>
        <p:spPr>
          <a:xfrm>
            <a:off x="3897342" y="2592730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87B1744-074B-47C7-AA9B-CE76132439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2758246"/>
            <a:ext cx="214429" cy="214429"/>
          </a:xfrm>
          <a:prstGeom prst="rect">
            <a:avLst/>
          </a:prstGeom>
          <a:noFill/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4A3411-F8CA-4F96-92DC-2E8556B894BD}"/>
              </a:ext>
            </a:extLst>
          </p:cNvPr>
          <p:cNvSpPr/>
          <p:nvPr/>
        </p:nvSpPr>
        <p:spPr bwMode="auto">
          <a:xfrm>
            <a:off x="2571434" y="3025813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791C6B-AEEA-4646-A808-138604CBB74D}"/>
              </a:ext>
            </a:extLst>
          </p:cNvPr>
          <p:cNvSpPr/>
          <p:nvPr/>
        </p:nvSpPr>
        <p:spPr>
          <a:xfrm>
            <a:off x="2589161" y="3024778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82642B9-10C7-4B7A-B5ED-B22423102A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3190294"/>
            <a:ext cx="214429" cy="214429"/>
          </a:xfrm>
          <a:prstGeom prst="rect">
            <a:avLst/>
          </a:prstGeom>
          <a:noFill/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BFF59E-535F-4AB7-A92C-49C2F8DB5673}"/>
              </a:ext>
            </a:extLst>
          </p:cNvPr>
          <p:cNvSpPr/>
          <p:nvPr/>
        </p:nvSpPr>
        <p:spPr bwMode="auto">
          <a:xfrm>
            <a:off x="3879615" y="3025813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F342B3-6F2A-4C3E-A6AF-D8ECC48DBF83}"/>
              </a:ext>
            </a:extLst>
          </p:cNvPr>
          <p:cNvSpPr/>
          <p:nvPr/>
        </p:nvSpPr>
        <p:spPr>
          <a:xfrm>
            <a:off x="3897342" y="3024778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B9A456B3-A78B-4622-BD43-73EAABB85F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3190294"/>
            <a:ext cx="214429" cy="214429"/>
          </a:xfrm>
          <a:prstGeom prst="rect">
            <a:avLst/>
          </a:prstGeom>
          <a:noFill/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421F5C-5FDB-44D1-B03B-57F1A07A7586}"/>
              </a:ext>
            </a:extLst>
          </p:cNvPr>
          <p:cNvSpPr/>
          <p:nvPr/>
        </p:nvSpPr>
        <p:spPr bwMode="auto">
          <a:xfrm>
            <a:off x="2571434" y="3461596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68A8908-2F56-4081-B6D2-FA02799B0AF9}"/>
              </a:ext>
            </a:extLst>
          </p:cNvPr>
          <p:cNvSpPr/>
          <p:nvPr/>
        </p:nvSpPr>
        <p:spPr>
          <a:xfrm>
            <a:off x="2576953" y="3460561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5442ECEA-C677-47B2-8B48-A3842849CE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3626077"/>
            <a:ext cx="214429" cy="214429"/>
          </a:xfrm>
          <a:prstGeom prst="rect">
            <a:avLst/>
          </a:prstGeom>
          <a:noFill/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D5D1A540-9595-4F63-A14F-8FF74911B563}"/>
              </a:ext>
            </a:extLst>
          </p:cNvPr>
          <p:cNvSpPr/>
          <p:nvPr/>
        </p:nvSpPr>
        <p:spPr bwMode="auto">
          <a:xfrm>
            <a:off x="3879615" y="3461596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2048207-F15F-449E-AC87-E0E9BDA7FD1E}"/>
              </a:ext>
            </a:extLst>
          </p:cNvPr>
          <p:cNvSpPr/>
          <p:nvPr/>
        </p:nvSpPr>
        <p:spPr>
          <a:xfrm>
            <a:off x="3885134" y="3460561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2D04EB63-5815-4BAA-88D1-D70947AE85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3626077"/>
            <a:ext cx="214429" cy="214429"/>
          </a:xfrm>
          <a:prstGeom prst="rect">
            <a:avLst/>
          </a:prstGeom>
          <a:noFill/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02FECA3C-A974-4E39-82D0-91B47836F5DC}"/>
              </a:ext>
            </a:extLst>
          </p:cNvPr>
          <p:cNvSpPr/>
          <p:nvPr/>
        </p:nvSpPr>
        <p:spPr bwMode="auto">
          <a:xfrm>
            <a:off x="2571434" y="3883139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D1DCA50-A8AD-4F1E-8CAD-E82FA33A96C0}"/>
              </a:ext>
            </a:extLst>
          </p:cNvPr>
          <p:cNvSpPr/>
          <p:nvPr/>
        </p:nvSpPr>
        <p:spPr>
          <a:xfrm>
            <a:off x="2576953" y="3882104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A6E5FF8-551B-4D39-BE82-409BD888F8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4047620"/>
            <a:ext cx="214429" cy="214429"/>
          </a:xfrm>
          <a:prstGeom prst="rect">
            <a:avLst/>
          </a:prstGeom>
          <a:noFill/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CB4E425-FB58-441D-A205-ED3D61EC2759}"/>
              </a:ext>
            </a:extLst>
          </p:cNvPr>
          <p:cNvSpPr/>
          <p:nvPr/>
        </p:nvSpPr>
        <p:spPr bwMode="auto">
          <a:xfrm>
            <a:off x="3879615" y="3883139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0101D8-ECCA-47B2-9F9C-EEC49D618F9B}"/>
              </a:ext>
            </a:extLst>
          </p:cNvPr>
          <p:cNvSpPr/>
          <p:nvPr/>
        </p:nvSpPr>
        <p:spPr>
          <a:xfrm>
            <a:off x="3885134" y="3882104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EC09E376-56D1-4D05-A4E2-DCA7CB460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4047620"/>
            <a:ext cx="214429" cy="214429"/>
          </a:xfrm>
          <a:prstGeom prst="rect">
            <a:avLst/>
          </a:prstGeom>
          <a:noFill/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BD83DF-8259-4B42-8242-F879972546E6}"/>
              </a:ext>
            </a:extLst>
          </p:cNvPr>
          <p:cNvSpPr/>
          <p:nvPr/>
        </p:nvSpPr>
        <p:spPr bwMode="auto">
          <a:xfrm>
            <a:off x="2571434" y="4315187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98C9EA-8578-42B3-81FA-507DB4469C0B}"/>
              </a:ext>
            </a:extLst>
          </p:cNvPr>
          <p:cNvSpPr/>
          <p:nvPr/>
        </p:nvSpPr>
        <p:spPr>
          <a:xfrm>
            <a:off x="2576953" y="4314152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84AF80B8-DDE1-407C-814D-4426F1454B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4479668"/>
            <a:ext cx="214429" cy="214429"/>
          </a:xfrm>
          <a:prstGeom prst="rect">
            <a:avLst/>
          </a:prstGeom>
          <a:noFill/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1FD7E6AA-2042-4FCA-9F30-D94259033F2E}"/>
              </a:ext>
            </a:extLst>
          </p:cNvPr>
          <p:cNvSpPr/>
          <p:nvPr/>
        </p:nvSpPr>
        <p:spPr bwMode="auto">
          <a:xfrm>
            <a:off x="3879615" y="4315187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73E4EEE-3910-49BC-BE65-A28588A3224B}"/>
              </a:ext>
            </a:extLst>
          </p:cNvPr>
          <p:cNvSpPr/>
          <p:nvPr/>
        </p:nvSpPr>
        <p:spPr>
          <a:xfrm>
            <a:off x="3885134" y="4314152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0F0C0B3-8126-495E-B17E-854FF403AB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4479668"/>
            <a:ext cx="214429" cy="214429"/>
          </a:xfrm>
          <a:prstGeom prst="rect">
            <a:avLst/>
          </a:prstGeom>
          <a:noFill/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D57AF33-6DFD-421F-AD41-E89AB35373EB}"/>
              </a:ext>
            </a:extLst>
          </p:cNvPr>
          <p:cNvSpPr/>
          <p:nvPr/>
        </p:nvSpPr>
        <p:spPr bwMode="auto">
          <a:xfrm>
            <a:off x="2571434" y="4750970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4162032-1719-4DE8-992B-C900AE02C67C}"/>
              </a:ext>
            </a:extLst>
          </p:cNvPr>
          <p:cNvSpPr/>
          <p:nvPr/>
        </p:nvSpPr>
        <p:spPr>
          <a:xfrm>
            <a:off x="2589161" y="4749935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0CA410B1-B18F-474A-8DCF-D3959D727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35" y="4915451"/>
            <a:ext cx="214429" cy="214429"/>
          </a:xfrm>
          <a:prstGeom prst="rect">
            <a:avLst/>
          </a:prstGeom>
          <a:noFill/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E80355-6C41-4364-9763-1C99CC7A38C9}"/>
              </a:ext>
            </a:extLst>
          </p:cNvPr>
          <p:cNvSpPr/>
          <p:nvPr/>
        </p:nvSpPr>
        <p:spPr bwMode="auto">
          <a:xfrm>
            <a:off x="3879615" y="4750970"/>
            <a:ext cx="335442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C2E3EE1-1D95-4E8F-94B6-715584C9F809}"/>
              </a:ext>
            </a:extLst>
          </p:cNvPr>
          <p:cNvSpPr/>
          <p:nvPr/>
        </p:nvSpPr>
        <p:spPr>
          <a:xfrm>
            <a:off x="3897342" y="4749935"/>
            <a:ext cx="3177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2A826F8-C154-4254-939B-D0420C8682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16" y="4915451"/>
            <a:ext cx="214429" cy="214429"/>
          </a:xfrm>
          <a:prstGeom prst="rect">
            <a:avLst/>
          </a:prstGeom>
          <a:noFill/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EE0E9E4-6ABF-4F91-BF23-F29C3FABF8A7}"/>
              </a:ext>
            </a:extLst>
          </p:cNvPr>
          <p:cNvSpPr/>
          <p:nvPr/>
        </p:nvSpPr>
        <p:spPr bwMode="auto">
          <a:xfrm>
            <a:off x="5117277" y="2598866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0133B9F-509E-491E-B657-6F58C278077D}"/>
              </a:ext>
            </a:extLst>
          </p:cNvPr>
          <p:cNvSpPr/>
          <p:nvPr/>
        </p:nvSpPr>
        <p:spPr>
          <a:xfrm>
            <a:off x="5122798" y="2597831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800AFE47-9858-41BC-96FD-73F11E0227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2761602"/>
            <a:ext cx="214429" cy="214429"/>
          </a:xfrm>
          <a:prstGeom prst="rect">
            <a:avLst/>
          </a:prstGeom>
          <a:noFill/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8DF7AB1-56DE-4FEF-88D5-101969A4550F}"/>
              </a:ext>
            </a:extLst>
          </p:cNvPr>
          <p:cNvSpPr/>
          <p:nvPr/>
        </p:nvSpPr>
        <p:spPr bwMode="auto">
          <a:xfrm>
            <a:off x="5117277" y="3024778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A58DF6-9149-4D51-AFC9-4B445CF99E26}"/>
              </a:ext>
            </a:extLst>
          </p:cNvPr>
          <p:cNvSpPr/>
          <p:nvPr/>
        </p:nvSpPr>
        <p:spPr>
          <a:xfrm>
            <a:off x="5122798" y="3023743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96DC3258-23BD-4FC6-9C4C-0E6A920E55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3187514"/>
            <a:ext cx="214429" cy="214429"/>
          </a:xfrm>
          <a:prstGeom prst="rect">
            <a:avLst/>
          </a:prstGeom>
          <a:noFill/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B06D714-B66A-4990-A3E7-28AEF8503A17}"/>
              </a:ext>
            </a:extLst>
          </p:cNvPr>
          <p:cNvSpPr/>
          <p:nvPr/>
        </p:nvSpPr>
        <p:spPr bwMode="auto">
          <a:xfrm>
            <a:off x="5117277" y="3464926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28EC442-1620-4BA1-B39D-63DB190BE68C}"/>
              </a:ext>
            </a:extLst>
          </p:cNvPr>
          <p:cNvSpPr/>
          <p:nvPr/>
        </p:nvSpPr>
        <p:spPr>
          <a:xfrm>
            <a:off x="5110590" y="3463891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11DB15E9-1324-4F27-AD7F-5EC417EAB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3627662"/>
            <a:ext cx="214429" cy="214429"/>
          </a:xfrm>
          <a:prstGeom prst="rect">
            <a:avLst/>
          </a:prstGeom>
          <a:noFill/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41E00D0-742F-4E9D-8B12-11B819640443}"/>
              </a:ext>
            </a:extLst>
          </p:cNvPr>
          <p:cNvSpPr/>
          <p:nvPr/>
        </p:nvSpPr>
        <p:spPr bwMode="auto">
          <a:xfrm>
            <a:off x="5117277" y="3891978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327D867-E0EA-4724-B9DB-C1C19744A970}"/>
              </a:ext>
            </a:extLst>
          </p:cNvPr>
          <p:cNvSpPr/>
          <p:nvPr/>
        </p:nvSpPr>
        <p:spPr>
          <a:xfrm>
            <a:off x="5110590" y="3890943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182E9328-615A-43A9-B6A7-6108C0CC74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4054714"/>
            <a:ext cx="214429" cy="214429"/>
          </a:xfrm>
          <a:prstGeom prst="rect">
            <a:avLst/>
          </a:prstGeom>
          <a:noFill/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5853CC6-CDB5-481E-A387-342A2C7E4E6A}"/>
              </a:ext>
            </a:extLst>
          </p:cNvPr>
          <p:cNvSpPr/>
          <p:nvPr/>
        </p:nvSpPr>
        <p:spPr bwMode="auto">
          <a:xfrm>
            <a:off x="5117277" y="4317890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5B640C-0D1C-4693-AEA6-82841F73D44B}"/>
              </a:ext>
            </a:extLst>
          </p:cNvPr>
          <p:cNvSpPr/>
          <p:nvPr/>
        </p:nvSpPr>
        <p:spPr>
          <a:xfrm>
            <a:off x="5110590" y="4316855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EEB49159-A0A4-4DE7-A4B8-EC4DF9FA7D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4480626"/>
            <a:ext cx="214429" cy="214429"/>
          </a:xfrm>
          <a:prstGeom prst="rect">
            <a:avLst/>
          </a:prstGeom>
          <a:noFill/>
        </p:spPr>
      </p:pic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E249F6B-B8DF-4761-BA23-40F34CE22B20}"/>
              </a:ext>
            </a:extLst>
          </p:cNvPr>
          <p:cNvSpPr/>
          <p:nvPr/>
        </p:nvSpPr>
        <p:spPr bwMode="auto">
          <a:xfrm>
            <a:off x="5117277" y="4758038"/>
            <a:ext cx="444078" cy="3470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3C94DA2-0F17-4C0B-8935-BEF8BE3D7DDC}"/>
              </a:ext>
            </a:extLst>
          </p:cNvPr>
          <p:cNvSpPr/>
          <p:nvPr/>
        </p:nvSpPr>
        <p:spPr>
          <a:xfrm>
            <a:off x="5110590" y="4757003"/>
            <a:ext cx="450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34C06CC9-485B-409C-9E44-C55DDAC32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7" y="4920774"/>
            <a:ext cx="214429" cy="214429"/>
          </a:xfrm>
          <a:prstGeom prst="rect">
            <a:avLst/>
          </a:prstGeom>
          <a:noFill/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405F31A-BF27-4E7D-9DDD-8B88521BFE11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6465367"/>
            <a:chExt cx="2237213" cy="186156"/>
          </a:xfrm>
        </p:grpSpPr>
        <p:pic>
          <p:nvPicPr>
            <p:cNvPr id="129" name="Picture 15">
              <a:extLst>
                <a:ext uri="{FF2B5EF4-FFF2-40B4-BE49-F238E27FC236}">
                  <a16:creationId xmlns:a16="http://schemas.microsoft.com/office/drawing/2014/main" id="{0E3B57B7-B70A-4112-8A13-A351A1E72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465367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6">
              <a:extLst>
                <a:ext uri="{FF2B5EF4-FFF2-40B4-BE49-F238E27FC236}">
                  <a16:creationId xmlns:a16="http://schemas.microsoft.com/office/drawing/2014/main" id="{0E94380D-B6E9-4219-8252-9D06FD48E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465367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>
              <a:extLst>
                <a:ext uri="{FF2B5EF4-FFF2-40B4-BE49-F238E27FC236}">
                  <a16:creationId xmlns:a16="http://schemas.microsoft.com/office/drawing/2014/main" id="{B1A96628-4D92-47D8-B903-3748D62CA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3">
              <a:extLst>
                <a:ext uri="{FF2B5EF4-FFF2-40B4-BE49-F238E27FC236}">
                  <a16:creationId xmlns:a16="http://schemas.microsoft.com/office/drawing/2014/main" id="{4BCBF1F1-581A-4726-84CD-5CA2BF2D0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3">
              <a:extLst>
                <a:ext uri="{FF2B5EF4-FFF2-40B4-BE49-F238E27FC236}">
                  <a16:creationId xmlns:a16="http://schemas.microsoft.com/office/drawing/2014/main" id="{00838426-795E-434F-9687-639256D77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12">
              <a:extLst>
                <a:ext uri="{FF2B5EF4-FFF2-40B4-BE49-F238E27FC236}">
                  <a16:creationId xmlns:a16="http://schemas.microsoft.com/office/drawing/2014/main" id="{1C6AFE74-DE86-48B2-9860-9F107E05B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497221"/>
              <a:ext cx="339218" cy="12824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3">
              <a:extLst>
                <a:ext uri="{FF2B5EF4-FFF2-40B4-BE49-F238E27FC236}">
                  <a16:creationId xmlns:a16="http://schemas.microsoft.com/office/drawing/2014/main" id="{5E591AAD-1F46-4944-A10F-F49CF771B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494325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8" name="Picture 13">
            <a:extLst>
              <a:ext uri="{FF2B5EF4-FFF2-40B4-BE49-F238E27FC236}">
                <a16:creationId xmlns:a16="http://schemas.microsoft.com/office/drawing/2014/main" id="{209B31FA-91D4-4A06-894A-8C588376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7" y="521833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D45A08D8-A6F5-40DF-AA88-4C7C2A963CAF}"/>
              </a:ext>
            </a:extLst>
          </p:cNvPr>
          <p:cNvGrpSpPr/>
          <p:nvPr/>
        </p:nvGrpSpPr>
        <p:grpSpPr>
          <a:xfrm>
            <a:off x="375459" y="3297311"/>
            <a:ext cx="6258520" cy="1756559"/>
            <a:chOff x="472926" y="2977236"/>
            <a:chExt cx="6258520" cy="1756559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4613447-B6A1-499B-84EF-0E2A26BBE752}"/>
                </a:ext>
              </a:extLst>
            </p:cNvPr>
            <p:cNvGrpSpPr/>
            <p:nvPr/>
          </p:nvGrpSpPr>
          <p:grpSpPr>
            <a:xfrm>
              <a:off x="472926" y="2977236"/>
              <a:ext cx="6258520" cy="1756559"/>
              <a:chOff x="375688" y="3192695"/>
              <a:chExt cx="6258520" cy="1756559"/>
            </a:xfrm>
          </p:grpSpPr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B5B17E42-9409-4F3D-9626-5504204343A6}"/>
                  </a:ext>
                </a:extLst>
              </p:cNvPr>
              <p:cNvSpPr/>
              <p:nvPr/>
            </p:nvSpPr>
            <p:spPr>
              <a:xfrm>
                <a:off x="375688" y="3493175"/>
                <a:ext cx="6258520" cy="12679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각 삼각형 138">
                <a:extLst>
                  <a:ext uri="{FF2B5EF4-FFF2-40B4-BE49-F238E27FC236}">
                    <a16:creationId xmlns:a16="http://schemas.microsoft.com/office/drawing/2014/main" id="{05CCD5B8-804C-4215-8FB1-89FD5806706E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40" name="Picture 2">
                <a:extLst>
                  <a:ext uri="{FF2B5EF4-FFF2-40B4-BE49-F238E27FC236}">
                    <a16:creationId xmlns:a16="http://schemas.microsoft.com/office/drawing/2014/main" id="{7FF07194-CB3B-4E52-BB4F-EB0F92B529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19269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29D444D-BA47-4A19-AC42-1F72A2CB785C}"/>
                </a:ext>
              </a:extLst>
            </p:cNvPr>
            <p:cNvSpPr txBox="1"/>
            <p:nvPr/>
          </p:nvSpPr>
          <p:spPr>
            <a:xfrm>
              <a:off x="589154" y="3612981"/>
              <a:ext cx="6120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임을 이용하여 직육면체의 각 면의 넓이를 구할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7A3DFDE5-8BDB-4DD1-973D-8794405A1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26595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2843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CA604CC2-DB96-45F0-B716-2C0DF1E1A653}"/>
              </a:ext>
            </a:extLst>
          </p:cNvPr>
          <p:cNvSpPr/>
          <p:nvPr/>
        </p:nvSpPr>
        <p:spPr>
          <a:xfrm>
            <a:off x="2278146" y="5254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3F1B6A4D-C5F5-4E81-B61C-8BAA9714878E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D964C9D-8195-4357-B91C-4C2BB72EB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9" y="2287188"/>
            <a:ext cx="823316" cy="381267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2365F5-8C1A-4174-85C7-B7B2BF8D4656}"/>
              </a:ext>
            </a:extLst>
          </p:cNvPr>
          <p:cNvSpPr/>
          <p:nvPr/>
        </p:nvSpPr>
        <p:spPr>
          <a:xfrm>
            <a:off x="1126025" y="2279501"/>
            <a:ext cx="369024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여섯 면의 넓이의 합으로 구하기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7FE05D-A07E-47DD-8124-09642B3F82DC}"/>
              </a:ext>
            </a:extLst>
          </p:cNvPr>
          <p:cNvSpPr/>
          <p:nvPr/>
        </p:nvSpPr>
        <p:spPr>
          <a:xfrm>
            <a:off x="201517" y="2793289"/>
            <a:ext cx="27710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여섯 면의 넓이의 합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EAD8A96-C1D9-49A9-92FC-52CFB07A2EE8}"/>
              </a:ext>
            </a:extLst>
          </p:cNvPr>
          <p:cNvSpPr/>
          <p:nvPr/>
        </p:nvSpPr>
        <p:spPr bwMode="auto">
          <a:xfrm>
            <a:off x="2862047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1C3422-29F7-4327-83EB-9AA1C4743126}"/>
              </a:ext>
            </a:extLst>
          </p:cNvPr>
          <p:cNvSpPr/>
          <p:nvPr/>
        </p:nvSpPr>
        <p:spPr>
          <a:xfrm>
            <a:off x="2855360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A114E064-2CCA-4120-803F-90D026BD6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45" y="3069472"/>
            <a:ext cx="214429" cy="214429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68A1655-E9CB-4B40-9A90-70935BB67A3D}"/>
              </a:ext>
            </a:extLst>
          </p:cNvPr>
          <p:cNvSpPr/>
          <p:nvPr/>
        </p:nvSpPr>
        <p:spPr>
          <a:xfrm>
            <a:off x="3228199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5581AB3-5D39-480B-BEAB-2ECAA4C2E044}"/>
              </a:ext>
            </a:extLst>
          </p:cNvPr>
          <p:cNvSpPr/>
          <p:nvPr/>
        </p:nvSpPr>
        <p:spPr bwMode="auto">
          <a:xfrm>
            <a:off x="3568932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67D4305-A2B3-433C-85B1-9BB69DF6D01C}"/>
              </a:ext>
            </a:extLst>
          </p:cNvPr>
          <p:cNvSpPr/>
          <p:nvPr/>
        </p:nvSpPr>
        <p:spPr>
          <a:xfrm>
            <a:off x="3562245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47252FD-57DE-44E8-B989-F5F1F159FF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30" y="3069472"/>
            <a:ext cx="214429" cy="214429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8E621BD-86DE-4288-825B-57F098C98B75}"/>
              </a:ext>
            </a:extLst>
          </p:cNvPr>
          <p:cNvSpPr/>
          <p:nvPr/>
        </p:nvSpPr>
        <p:spPr>
          <a:xfrm>
            <a:off x="3935084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3D5B91-F26D-4429-9AD3-BF0CA8158583}"/>
              </a:ext>
            </a:extLst>
          </p:cNvPr>
          <p:cNvSpPr/>
          <p:nvPr/>
        </p:nvSpPr>
        <p:spPr bwMode="auto">
          <a:xfrm>
            <a:off x="4277855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80933E4-B48D-4123-AD95-FF1F7E772F43}"/>
              </a:ext>
            </a:extLst>
          </p:cNvPr>
          <p:cNvSpPr/>
          <p:nvPr/>
        </p:nvSpPr>
        <p:spPr>
          <a:xfrm>
            <a:off x="4271168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C6D2AA66-EC86-48EC-8C38-6874EDA0C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53" y="3069472"/>
            <a:ext cx="214429" cy="214429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21AE2CF-D436-458A-849A-FC314EE5BC05}"/>
              </a:ext>
            </a:extLst>
          </p:cNvPr>
          <p:cNvSpPr/>
          <p:nvPr/>
        </p:nvSpPr>
        <p:spPr>
          <a:xfrm>
            <a:off x="4644007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737D83D-9F6E-498A-AC7E-811A4A35E909}"/>
              </a:ext>
            </a:extLst>
          </p:cNvPr>
          <p:cNvSpPr/>
          <p:nvPr/>
        </p:nvSpPr>
        <p:spPr bwMode="auto">
          <a:xfrm>
            <a:off x="4980091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D341B20-1C0B-47FD-AD75-100250CF92A7}"/>
              </a:ext>
            </a:extLst>
          </p:cNvPr>
          <p:cNvSpPr/>
          <p:nvPr/>
        </p:nvSpPr>
        <p:spPr>
          <a:xfrm>
            <a:off x="4973404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7DC71768-1959-491B-9130-A75D7232F7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89" y="3069472"/>
            <a:ext cx="214429" cy="214429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15C5BB3-2A0F-4F84-A2EA-D60BF21A86D7}"/>
              </a:ext>
            </a:extLst>
          </p:cNvPr>
          <p:cNvSpPr/>
          <p:nvPr/>
        </p:nvSpPr>
        <p:spPr>
          <a:xfrm>
            <a:off x="5346243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2EB00C4-FAD4-4E62-93D2-B6112EF6A08F}"/>
              </a:ext>
            </a:extLst>
          </p:cNvPr>
          <p:cNvSpPr/>
          <p:nvPr/>
        </p:nvSpPr>
        <p:spPr bwMode="auto">
          <a:xfrm>
            <a:off x="5698928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49AA734-25AD-48CD-A220-FE4549365225}"/>
              </a:ext>
            </a:extLst>
          </p:cNvPr>
          <p:cNvSpPr/>
          <p:nvPr/>
        </p:nvSpPr>
        <p:spPr>
          <a:xfrm>
            <a:off x="5692241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62DFF54A-9004-4473-AC87-4F7FBFF104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26" y="3069472"/>
            <a:ext cx="214429" cy="214429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3C8D8E4-7442-46A7-ABD1-4718BD950D62}"/>
              </a:ext>
            </a:extLst>
          </p:cNvPr>
          <p:cNvSpPr/>
          <p:nvPr/>
        </p:nvSpPr>
        <p:spPr>
          <a:xfrm>
            <a:off x="6065080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E1EFC9A-94AB-4C4B-B4CA-F363E7BF52CD}"/>
              </a:ext>
            </a:extLst>
          </p:cNvPr>
          <p:cNvSpPr/>
          <p:nvPr/>
        </p:nvSpPr>
        <p:spPr bwMode="auto">
          <a:xfrm>
            <a:off x="6417883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6DC7A1E-B15F-40CF-8718-987D8FE10E98}"/>
              </a:ext>
            </a:extLst>
          </p:cNvPr>
          <p:cNvSpPr/>
          <p:nvPr/>
        </p:nvSpPr>
        <p:spPr>
          <a:xfrm>
            <a:off x="6411196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E4036A68-2690-4D06-9BE0-E6072F4552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1" y="3069472"/>
            <a:ext cx="214429" cy="214429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77EEDA4-BCAE-43B7-B37C-55BCCB4E7030}"/>
              </a:ext>
            </a:extLst>
          </p:cNvPr>
          <p:cNvSpPr/>
          <p:nvPr/>
        </p:nvSpPr>
        <p:spPr>
          <a:xfrm>
            <a:off x="2529287" y="3337379"/>
            <a:ext cx="15528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F54FF3C-C89B-43D4-A3A6-D06F213BA5BA}"/>
              </a:ext>
            </a:extLst>
          </p:cNvPr>
          <p:cNvSpPr/>
          <p:nvPr/>
        </p:nvSpPr>
        <p:spPr bwMode="auto">
          <a:xfrm>
            <a:off x="2862047" y="3371242"/>
            <a:ext cx="557826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57DAB3E-E83D-4532-B37A-6A3CC1739DA3}"/>
              </a:ext>
            </a:extLst>
          </p:cNvPr>
          <p:cNvSpPr/>
          <p:nvPr/>
        </p:nvSpPr>
        <p:spPr>
          <a:xfrm>
            <a:off x="2849053" y="3370207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1735971B-1F92-4BC6-A68F-84423D6BD2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90" y="3665152"/>
            <a:ext cx="214429" cy="214429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DC9E3379-BCFC-46DB-8B6C-2C9F0E553158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6696664"/>
            <a:chExt cx="2237213" cy="186156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id="{8AE1FCD2-FA1A-4083-8B50-CCD706929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696664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>
              <a:extLst>
                <a:ext uri="{FF2B5EF4-FFF2-40B4-BE49-F238E27FC236}">
                  <a16:creationId xmlns:a16="http://schemas.microsoft.com/office/drawing/2014/main" id="{2B4E1558-03D8-4521-8466-2F8DF27F9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696664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:a16="http://schemas.microsoft.com/office/drawing/2014/main" id="{6191BE4D-B7B0-427B-A5C1-F724D2D31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id="{58860276-259A-4531-8D99-72F2E7852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728518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:a16="http://schemas.microsoft.com/office/drawing/2014/main" id="{ADF29A4F-34F7-4185-9335-CE98A230E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:a16="http://schemas.microsoft.com/office/drawing/2014/main" id="{F42B9AAC-3724-4D3E-AA4F-098861906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A0E37896-B21E-492B-BF95-6AA62900A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725622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13">
            <a:extLst>
              <a:ext uri="{FF2B5EF4-FFF2-40B4-BE49-F238E27FC236}">
                <a16:creationId xmlns:a16="http://schemas.microsoft.com/office/drawing/2014/main" id="{C1391C94-19E0-4E9B-AA05-984C11D0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7" y="521833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776B8669-60E8-4CF0-96A0-44FEA3D23594}"/>
              </a:ext>
            </a:extLst>
          </p:cNvPr>
          <p:cNvSpPr/>
          <p:nvPr/>
        </p:nvSpPr>
        <p:spPr>
          <a:xfrm>
            <a:off x="4717817" y="52118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30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FD964C9D-8195-4357-B91C-4C2BB72EB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9" y="2287188"/>
            <a:ext cx="823316" cy="381267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2365F5-8C1A-4174-85C7-B7B2BF8D4656}"/>
              </a:ext>
            </a:extLst>
          </p:cNvPr>
          <p:cNvSpPr/>
          <p:nvPr/>
        </p:nvSpPr>
        <p:spPr>
          <a:xfrm>
            <a:off x="1126025" y="2279501"/>
            <a:ext cx="369024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여섯 면의 넓이의 합으로 구하기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7FE05D-A07E-47DD-8124-09642B3F82DC}"/>
              </a:ext>
            </a:extLst>
          </p:cNvPr>
          <p:cNvSpPr/>
          <p:nvPr/>
        </p:nvSpPr>
        <p:spPr>
          <a:xfrm>
            <a:off x="201517" y="2793289"/>
            <a:ext cx="27710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여섯 면의 넓이의 합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EAD8A96-C1D9-49A9-92FC-52CFB07A2EE8}"/>
              </a:ext>
            </a:extLst>
          </p:cNvPr>
          <p:cNvSpPr/>
          <p:nvPr/>
        </p:nvSpPr>
        <p:spPr bwMode="auto">
          <a:xfrm>
            <a:off x="2862047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1C3422-29F7-4327-83EB-9AA1C4743126}"/>
              </a:ext>
            </a:extLst>
          </p:cNvPr>
          <p:cNvSpPr/>
          <p:nvPr/>
        </p:nvSpPr>
        <p:spPr>
          <a:xfrm>
            <a:off x="2855360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A114E064-2CCA-4120-803F-90D026BD63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45" y="3069472"/>
            <a:ext cx="214429" cy="214429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68A1655-E9CB-4B40-9A90-70935BB67A3D}"/>
              </a:ext>
            </a:extLst>
          </p:cNvPr>
          <p:cNvSpPr/>
          <p:nvPr/>
        </p:nvSpPr>
        <p:spPr>
          <a:xfrm>
            <a:off x="3228199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5581AB3-5D39-480B-BEAB-2ECAA4C2E044}"/>
              </a:ext>
            </a:extLst>
          </p:cNvPr>
          <p:cNvSpPr/>
          <p:nvPr/>
        </p:nvSpPr>
        <p:spPr bwMode="auto">
          <a:xfrm>
            <a:off x="3568932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67D4305-A2B3-433C-85B1-9BB69DF6D01C}"/>
              </a:ext>
            </a:extLst>
          </p:cNvPr>
          <p:cNvSpPr/>
          <p:nvPr/>
        </p:nvSpPr>
        <p:spPr>
          <a:xfrm>
            <a:off x="3562245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47252FD-57DE-44E8-B989-F5F1F159FF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30" y="3069472"/>
            <a:ext cx="214429" cy="214429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8E621BD-86DE-4288-825B-57F098C98B75}"/>
              </a:ext>
            </a:extLst>
          </p:cNvPr>
          <p:cNvSpPr/>
          <p:nvPr/>
        </p:nvSpPr>
        <p:spPr>
          <a:xfrm>
            <a:off x="3935084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3D5B91-F26D-4429-9AD3-BF0CA8158583}"/>
              </a:ext>
            </a:extLst>
          </p:cNvPr>
          <p:cNvSpPr/>
          <p:nvPr/>
        </p:nvSpPr>
        <p:spPr bwMode="auto">
          <a:xfrm>
            <a:off x="4277855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80933E4-B48D-4123-AD95-FF1F7E772F43}"/>
              </a:ext>
            </a:extLst>
          </p:cNvPr>
          <p:cNvSpPr/>
          <p:nvPr/>
        </p:nvSpPr>
        <p:spPr>
          <a:xfrm>
            <a:off x="4271168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C6D2AA66-EC86-48EC-8C38-6874EDA0C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53" y="3069472"/>
            <a:ext cx="214429" cy="214429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21AE2CF-D436-458A-849A-FC314EE5BC05}"/>
              </a:ext>
            </a:extLst>
          </p:cNvPr>
          <p:cNvSpPr/>
          <p:nvPr/>
        </p:nvSpPr>
        <p:spPr>
          <a:xfrm>
            <a:off x="4644007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737D83D-9F6E-498A-AC7E-811A4A35E909}"/>
              </a:ext>
            </a:extLst>
          </p:cNvPr>
          <p:cNvSpPr/>
          <p:nvPr/>
        </p:nvSpPr>
        <p:spPr bwMode="auto">
          <a:xfrm>
            <a:off x="4980091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D341B20-1C0B-47FD-AD75-100250CF92A7}"/>
              </a:ext>
            </a:extLst>
          </p:cNvPr>
          <p:cNvSpPr/>
          <p:nvPr/>
        </p:nvSpPr>
        <p:spPr>
          <a:xfrm>
            <a:off x="4973404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7DC71768-1959-491B-9130-A75D7232F7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89" y="3069472"/>
            <a:ext cx="214429" cy="214429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15C5BB3-2A0F-4F84-A2EA-D60BF21A86D7}"/>
              </a:ext>
            </a:extLst>
          </p:cNvPr>
          <p:cNvSpPr/>
          <p:nvPr/>
        </p:nvSpPr>
        <p:spPr>
          <a:xfrm>
            <a:off x="5346243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2EB00C4-FAD4-4E62-93D2-B6112EF6A08F}"/>
              </a:ext>
            </a:extLst>
          </p:cNvPr>
          <p:cNvSpPr/>
          <p:nvPr/>
        </p:nvSpPr>
        <p:spPr bwMode="auto">
          <a:xfrm>
            <a:off x="5698928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49AA734-25AD-48CD-A220-FE4549365225}"/>
              </a:ext>
            </a:extLst>
          </p:cNvPr>
          <p:cNvSpPr/>
          <p:nvPr/>
        </p:nvSpPr>
        <p:spPr>
          <a:xfrm>
            <a:off x="5692241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62DFF54A-9004-4473-AC87-4F7FBFF104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26" y="3069472"/>
            <a:ext cx="214429" cy="214429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3C8D8E4-7442-46A7-ABD1-4718BD950D62}"/>
              </a:ext>
            </a:extLst>
          </p:cNvPr>
          <p:cNvSpPr/>
          <p:nvPr/>
        </p:nvSpPr>
        <p:spPr>
          <a:xfrm>
            <a:off x="6065080" y="2788397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E1EFC9A-94AB-4C4B-B4CA-F363E7BF52CD}"/>
              </a:ext>
            </a:extLst>
          </p:cNvPr>
          <p:cNvSpPr/>
          <p:nvPr/>
        </p:nvSpPr>
        <p:spPr bwMode="auto">
          <a:xfrm>
            <a:off x="6417883" y="2826048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6DC7A1E-B15F-40CF-8718-987D8FE10E98}"/>
              </a:ext>
            </a:extLst>
          </p:cNvPr>
          <p:cNvSpPr/>
          <p:nvPr/>
        </p:nvSpPr>
        <p:spPr>
          <a:xfrm>
            <a:off x="6411196" y="2825013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E4036A68-2690-4D06-9BE0-E6072F4552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1" y="3069472"/>
            <a:ext cx="214429" cy="214429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77EEDA4-BCAE-43B7-B37C-55BCCB4E7030}"/>
              </a:ext>
            </a:extLst>
          </p:cNvPr>
          <p:cNvSpPr/>
          <p:nvPr/>
        </p:nvSpPr>
        <p:spPr>
          <a:xfrm>
            <a:off x="2529287" y="3337379"/>
            <a:ext cx="15528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F54FF3C-C89B-43D4-A3A6-D06F213BA5BA}"/>
              </a:ext>
            </a:extLst>
          </p:cNvPr>
          <p:cNvSpPr/>
          <p:nvPr/>
        </p:nvSpPr>
        <p:spPr bwMode="auto">
          <a:xfrm>
            <a:off x="2862047" y="3371242"/>
            <a:ext cx="557826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57DAB3E-E83D-4532-B37A-6A3CC1739DA3}"/>
              </a:ext>
            </a:extLst>
          </p:cNvPr>
          <p:cNvSpPr/>
          <p:nvPr/>
        </p:nvSpPr>
        <p:spPr>
          <a:xfrm>
            <a:off x="2849053" y="3370207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1735971B-1F92-4BC6-A68F-84423D6BD2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90" y="3665152"/>
            <a:ext cx="214429" cy="214429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DC9E3379-BCFC-46DB-8B6C-2C9F0E553158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6696664"/>
            <a:chExt cx="2237213" cy="186156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id="{8AE1FCD2-FA1A-4083-8B50-CCD706929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696664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6">
              <a:extLst>
                <a:ext uri="{FF2B5EF4-FFF2-40B4-BE49-F238E27FC236}">
                  <a16:creationId xmlns:a16="http://schemas.microsoft.com/office/drawing/2014/main" id="{2B4E1558-03D8-4521-8466-2F8DF27F9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696664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:a16="http://schemas.microsoft.com/office/drawing/2014/main" id="{6191BE4D-B7B0-427B-A5C1-F724D2D31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id="{58860276-259A-4531-8D99-72F2E7852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728518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:a16="http://schemas.microsoft.com/office/drawing/2014/main" id="{ADF29A4F-34F7-4185-9335-CE98A230E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:a16="http://schemas.microsoft.com/office/drawing/2014/main" id="{F42B9AAC-3724-4D3E-AA4F-098861906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725622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id="{A0E37896-B21E-492B-BF95-6AA62900A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725622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13">
            <a:extLst>
              <a:ext uri="{FF2B5EF4-FFF2-40B4-BE49-F238E27FC236}">
                <a16:creationId xmlns:a16="http://schemas.microsoft.com/office/drawing/2014/main" id="{C1391C94-19E0-4E9B-AA05-984C11D0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7" y="5218334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9A99D36E-88CC-4A73-B99E-2DA106104FBD}"/>
              </a:ext>
            </a:extLst>
          </p:cNvPr>
          <p:cNvGrpSpPr/>
          <p:nvPr/>
        </p:nvGrpSpPr>
        <p:grpSpPr>
          <a:xfrm>
            <a:off x="375459" y="3297311"/>
            <a:ext cx="6258520" cy="1756559"/>
            <a:chOff x="472926" y="2977236"/>
            <a:chExt cx="6258520" cy="17565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F9EC3A2-CED0-40DC-904F-BAD418BC23FF}"/>
                </a:ext>
              </a:extLst>
            </p:cNvPr>
            <p:cNvGrpSpPr/>
            <p:nvPr/>
          </p:nvGrpSpPr>
          <p:grpSpPr>
            <a:xfrm>
              <a:off x="472926" y="2977236"/>
              <a:ext cx="6258520" cy="1756559"/>
              <a:chOff x="375688" y="3192695"/>
              <a:chExt cx="6258520" cy="1756559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5B082D8B-2F92-4521-AE03-C3E8328D4908}"/>
                  </a:ext>
                </a:extLst>
              </p:cNvPr>
              <p:cNvSpPr/>
              <p:nvPr/>
            </p:nvSpPr>
            <p:spPr>
              <a:xfrm>
                <a:off x="375688" y="3493175"/>
                <a:ext cx="6258520" cy="12679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각 삼각형 68">
                <a:extLst>
                  <a:ext uri="{FF2B5EF4-FFF2-40B4-BE49-F238E27FC236}">
                    <a16:creationId xmlns:a16="http://schemas.microsoft.com/office/drawing/2014/main" id="{C9D0A070-191C-49D3-8453-7BF187091EE5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4D313F34-3423-4D8D-8A35-B0D69E1F9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19269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5FAB0A-7091-42D6-9A30-1A62B2ED98C2}"/>
                </a:ext>
              </a:extLst>
            </p:cNvPr>
            <p:cNvSpPr txBox="1"/>
            <p:nvPr/>
          </p:nvSpPr>
          <p:spPr>
            <a:xfrm>
              <a:off x="589154" y="3612981"/>
              <a:ext cx="6120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여섯 면의 넓이의 합으로 직육면체의 넓이를 구합니다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3F96FD34-C1A8-438E-A3CA-9175F1BE3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17406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8109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CA604CC2-DB96-45F0-B716-2C0DF1E1A653}"/>
              </a:ext>
            </a:extLst>
          </p:cNvPr>
          <p:cNvSpPr/>
          <p:nvPr/>
        </p:nvSpPr>
        <p:spPr>
          <a:xfrm>
            <a:off x="2278146" y="5254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3F1B6A4D-C5F5-4E81-B61C-8BAA9714878E}"/>
              </a:ext>
            </a:extLst>
          </p:cNvPr>
          <p:cNvSpPr/>
          <p:nvPr/>
        </p:nvSpPr>
        <p:spPr>
          <a:xfrm>
            <a:off x="6725860" y="515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2365F5-8C1A-4174-85C7-B7B2BF8D4656}"/>
              </a:ext>
            </a:extLst>
          </p:cNvPr>
          <p:cNvSpPr/>
          <p:nvPr/>
        </p:nvSpPr>
        <p:spPr>
          <a:xfrm>
            <a:off x="1126025" y="2279501"/>
            <a:ext cx="5086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쌍의 면이 합동인 성질을 이용하여 구하기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7FE05D-A07E-47DD-8124-09642B3F82DC}"/>
              </a:ext>
            </a:extLst>
          </p:cNvPr>
          <p:cNvSpPr/>
          <p:nvPr/>
        </p:nvSpPr>
        <p:spPr>
          <a:xfrm>
            <a:off x="302709" y="2706074"/>
            <a:ext cx="5086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꼭짓점에서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만나는 세 면의 넓이의 합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EAD8A96-C1D9-49A9-92FC-52CFB07A2EE8}"/>
              </a:ext>
            </a:extLst>
          </p:cNvPr>
          <p:cNvSpPr/>
          <p:nvPr/>
        </p:nvSpPr>
        <p:spPr bwMode="auto">
          <a:xfrm>
            <a:off x="925441" y="3104347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1C3422-29F7-4327-83EB-9AA1C4743126}"/>
              </a:ext>
            </a:extLst>
          </p:cNvPr>
          <p:cNvSpPr/>
          <p:nvPr/>
        </p:nvSpPr>
        <p:spPr>
          <a:xfrm>
            <a:off x="918754" y="310331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A114E064-2CCA-4120-803F-90D026BD6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39" y="3347771"/>
            <a:ext cx="214429" cy="214429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68A1655-E9CB-4B40-9A90-70935BB67A3D}"/>
              </a:ext>
            </a:extLst>
          </p:cNvPr>
          <p:cNvSpPr/>
          <p:nvPr/>
        </p:nvSpPr>
        <p:spPr>
          <a:xfrm>
            <a:off x="1291593" y="3066696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5581AB3-5D39-480B-BEAB-2ECAA4C2E044}"/>
              </a:ext>
            </a:extLst>
          </p:cNvPr>
          <p:cNvSpPr/>
          <p:nvPr/>
        </p:nvSpPr>
        <p:spPr bwMode="auto">
          <a:xfrm>
            <a:off x="1632326" y="3104347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67D4305-A2B3-433C-85B1-9BB69DF6D01C}"/>
              </a:ext>
            </a:extLst>
          </p:cNvPr>
          <p:cNvSpPr/>
          <p:nvPr/>
        </p:nvSpPr>
        <p:spPr>
          <a:xfrm>
            <a:off x="1625639" y="310331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47252FD-57DE-44E8-B989-F5F1F159F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24" y="3347771"/>
            <a:ext cx="214429" cy="214429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8E621BD-86DE-4288-825B-57F098C98B75}"/>
              </a:ext>
            </a:extLst>
          </p:cNvPr>
          <p:cNvSpPr/>
          <p:nvPr/>
        </p:nvSpPr>
        <p:spPr>
          <a:xfrm>
            <a:off x="1998478" y="3066696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3D5B91-F26D-4429-9AD3-BF0CA8158583}"/>
              </a:ext>
            </a:extLst>
          </p:cNvPr>
          <p:cNvSpPr/>
          <p:nvPr/>
        </p:nvSpPr>
        <p:spPr bwMode="auto">
          <a:xfrm>
            <a:off x="2341249" y="3104347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80933E4-B48D-4123-AD95-FF1F7E772F43}"/>
              </a:ext>
            </a:extLst>
          </p:cNvPr>
          <p:cNvSpPr/>
          <p:nvPr/>
        </p:nvSpPr>
        <p:spPr>
          <a:xfrm>
            <a:off x="2334562" y="310331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C6D2AA66-EC86-48EC-8C38-6874EDA0C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47" y="3347771"/>
            <a:ext cx="214429" cy="214429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21AE2CF-D436-458A-849A-FC314EE5BC05}"/>
              </a:ext>
            </a:extLst>
          </p:cNvPr>
          <p:cNvSpPr/>
          <p:nvPr/>
        </p:nvSpPr>
        <p:spPr>
          <a:xfrm>
            <a:off x="2736209" y="3066696"/>
            <a:ext cx="6127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)×2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77EEDA4-BCAE-43B7-B37C-55BCCB4E7030}"/>
              </a:ext>
            </a:extLst>
          </p:cNvPr>
          <p:cNvSpPr/>
          <p:nvPr/>
        </p:nvSpPr>
        <p:spPr>
          <a:xfrm>
            <a:off x="3117576" y="3061692"/>
            <a:ext cx="1443693" cy="39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F54FF3C-C89B-43D4-A3A6-D06F213BA5BA}"/>
              </a:ext>
            </a:extLst>
          </p:cNvPr>
          <p:cNvSpPr/>
          <p:nvPr/>
        </p:nvSpPr>
        <p:spPr bwMode="auto">
          <a:xfrm>
            <a:off x="3441445" y="3096569"/>
            <a:ext cx="572863" cy="356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57DAB3E-E83D-4532-B37A-6A3CC1739DA3}"/>
              </a:ext>
            </a:extLst>
          </p:cNvPr>
          <p:cNvSpPr/>
          <p:nvPr/>
        </p:nvSpPr>
        <p:spPr>
          <a:xfrm>
            <a:off x="3427750" y="3094934"/>
            <a:ext cx="599552" cy="37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1735971B-1F92-4BC6-A68F-84423D6BD2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45" y="3394055"/>
            <a:ext cx="220209" cy="220209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45CA96D6-5249-4926-A648-63A30564B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09" y="2287188"/>
            <a:ext cx="823316" cy="390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9D393B-F97A-4E41-982B-1147C27DCFE7}"/>
              </a:ext>
            </a:extLst>
          </p:cNvPr>
          <p:cNvSpPr/>
          <p:nvPr/>
        </p:nvSpPr>
        <p:spPr>
          <a:xfrm>
            <a:off x="465939" y="3057785"/>
            <a:ext cx="50206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D2FE2B-D528-46A7-A5D3-E67FF7493C31}"/>
              </a:ext>
            </a:extLst>
          </p:cNvPr>
          <p:cNvGrpSpPr/>
          <p:nvPr/>
        </p:nvGrpSpPr>
        <p:grpSpPr>
          <a:xfrm>
            <a:off x="183315" y="3716068"/>
            <a:ext cx="6647224" cy="1455751"/>
            <a:chOff x="183315" y="3716068"/>
            <a:chExt cx="6647224" cy="14557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FF4036A-AB8E-44C9-B190-35A4B9220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2358" y="3765271"/>
              <a:ext cx="2605185" cy="135883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4FAEC4-0E2A-41B8-A38D-640F786D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6373" y="3716068"/>
              <a:ext cx="1836093" cy="1419629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753C56D6-FADC-4084-AEA3-3E5F9853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3315" y="3772241"/>
              <a:ext cx="863073" cy="139957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D33CC702-0A24-4CC1-8D2B-E94F3A23F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39155" y="3737712"/>
              <a:ext cx="991384" cy="1386389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826B606-DE13-4F56-90F9-5A3E7751A6A4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6948271"/>
            <a:chExt cx="2237213" cy="186156"/>
          </a:xfrm>
        </p:grpSpPr>
        <p:pic>
          <p:nvPicPr>
            <p:cNvPr id="173" name="Picture 15">
              <a:extLst>
                <a:ext uri="{FF2B5EF4-FFF2-40B4-BE49-F238E27FC236}">
                  <a16:creationId xmlns:a16="http://schemas.microsoft.com/office/drawing/2014/main" id="{536CC631-E216-44EF-8292-1A5E8B9B8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948271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" name="Picture 16">
              <a:extLst>
                <a:ext uri="{FF2B5EF4-FFF2-40B4-BE49-F238E27FC236}">
                  <a16:creationId xmlns:a16="http://schemas.microsoft.com/office/drawing/2014/main" id="{695DB0F9-CC98-47BF-BB67-1C157BB26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948271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5" name="Picture 13">
              <a:extLst>
                <a:ext uri="{FF2B5EF4-FFF2-40B4-BE49-F238E27FC236}">
                  <a16:creationId xmlns:a16="http://schemas.microsoft.com/office/drawing/2014/main" id="{E0596CE3-1DDE-4D25-91C9-F673906BD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6" name="Picture 13">
              <a:extLst>
                <a:ext uri="{FF2B5EF4-FFF2-40B4-BE49-F238E27FC236}">
                  <a16:creationId xmlns:a16="http://schemas.microsoft.com/office/drawing/2014/main" id="{81A7D6E8-E76C-4484-B6FC-6BA2DFBD7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980125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7" name="Picture 13">
              <a:extLst>
                <a:ext uri="{FF2B5EF4-FFF2-40B4-BE49-F238E27FC236}">
                  <a16:creationId xmlns:a16="http://schemas.microsoft.com/office/drawing/2014/main" id="{1C8D5942-0D39-48C6-BB30-1564D1513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" name="Picture 13">
              <a:extLst>
                <a:ext uri="{FF2B5EF4-FFF2-40B4-BE49-F238E27FC236}">
                  <a16:creationId xmlns:a16="http://schemas.microsoft.com/office/drawing/2014/main" id="{6854740F-C50E-4196-B6E6-68A4C81AD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12">
              <a:extLst>
                <a:ext uri="{FF2B5EF4-FFF2-40B4-BE49-F238E27FC236}">
                  <a16:creationId xmlns:a16="http://schemas.microsoft.com/office/drawing/2014/main" id="{D023280D-9AEF-48C6-8763-58E9A2193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977229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13">
            <a:extLst>
              <a:ext uri="{FF2B5EF4-FFF2-40B4-BE49-F238E27FC236}">
                <a16:creationId xmlns:a16="http://schemas.microsoft.com/office/drawing/2014/main" id="{EB68D97D-0039-4DF5-A9F7-13A16926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6" y="5218334"/>
            <a:ext cx="1048415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DFE14D19-0FED-44D0-8B08-22B97C2A3BF1}"/>
              </a:ext>
            </a:extLst>
          </p:cNvPr>
          <p:cNvSpPr/>
          <p:nvPr/>
        </p:nvSpPr>
        <p:spPr>
          <a:xfrm>
            <a:off x="4717816" y="5211897"/>
            <a:ext cx="236521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88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41045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겉넓이를 구하는 방법을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86~89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완성하고 직육면체의 겉넓이를 여러 가지 방법으로 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suhi_0601_06_0607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0607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겉넓이를 구하는 방법을 알아볼까요</a:t>
            </a:r>
          </a:p>
        </p:txBody>
      </p: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453AEF9-0A98-4900-A65D-53B1E9A7EA38}"/>
              </a:ext>
            </a:extLst>
          </p:cNvPr>
          <p:cNvSpPr/>
          <p:nvPr/>
        </p:nvSpPr>
        <p:spPr>
          <a:xfrm>
            <a:off x="5236676" y="12258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AE35DD5B-7BDC-4912-B2D7-AF6927E1DBEC}"/>
              </a:ext>
            </a:extLst>
          </p:cNvPr>
          <p:cNvSpPr/>
          <p:nvPr/>
        </p:nvSpPr>
        <p:spPr>
          <a:xfrm>
            <a:off x="5510521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C9E8B078-3646-4F05-B613-784D89E36430}"/>
              </a:ext>
            </a:extLst>
          </p:cNvPr>
          <p:cNvSpPr/>
          <p:nvPr/>
        </p:nvSpPr>
        <p:spPr>
          <a:xfrm>
            <a:off x="5786545" y="122584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F6EF8D16-15C5-4067-9F96-882266979650}"/>
              </a:ext>
            </a:extLst>
          </p:cNvPr>
          <p:cNvSpPr/>
          <p:nvPr/>
        </p:nvSpPr>
        <p:spPr>
          <a:xfrm>
            <a:off x="6062569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74A30C49-595B-447B-8982-21209DCD1FEC}"/>
              </a:ext>
            </a:extLst>
          </p:cNvPr>
          <p:cNvSpPr/>
          <p:nvPr/>
        </p:nvSpPr>
        <p:spPr>
          <a:xfrm>
            <a:off x="6338593" y="12258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53914-2CE8-41EB-8DF3-7DB4B463A2C0}"/>
              </a:ext>
            </a:extLst>
          </p:cNvPr>
          <p:cNvSpPr txBox="1"/>
          <p:nvPr/>
        </p:nvSpPr>
        <p:spPr>
          <a:xfrm>
            <a:off x="5234497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BDBB92A-CDD9-4A58-BED7-D686AE3088E6}"/>
              </a:ext>
            </a:extLst>
          </p:cNvPr>
          <p:cNvSpPr txBox="1"/>
          <p:nvPr/>
        </p:nvSpPr>
        <p:spPr>
          <a:xfrm>
            <a:off x="551052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3DAB7D3-ACD3-424F-A092-AD07C511DEAF}"/>
              </a:ext>
            </a:extLst>
          </p:cNvPr>
          <p:cNvSpPr txBox="1"/>
          <p:nvPr/>
        </p:nvSpPr>
        <p:spPr>
          <a:xfrm>
            <a:off x="5784366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8B10B-BBDD-481F-84B8-583151578682}"/>
              </a:ext>
            </a:extLst>
          </p:cNvPr>
          <p:cNvSpPr txBox="1"/>
          <p:nvPr/>
        </p:nvSpPr>
        <p:spPr>
          <a:xfrm>
            <a:off x="6062568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195FC6-77B1-4581-88E5-9CF81EA0D575}"/>
              </a:ext>
            </a:extLst>
          </p:cNvPr>
          <p:cNvSpPr txBox="1"/>
          <p:nvPr/>
        </p:nvSpPr>
        <p:spPr>
          <a:xfrm>
            <a:off x="6338591" y="122251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CFCD340-7319-4F2B-BC4E-49B751967149}"/>
              </a:ext>
            </a:extLst>
          </p:cNvPr>
          <p:cNvSpPr/>
          <p:nvPr/>
        </p:nvSpPr>
        <p:spPr>
          <a:xfrm>
            <a:off x="6608092" y="12267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D1DA0A-C2EC-4E89-A377-FEB17383BFD7}"/>
              </a:ext>
            </a:extLst>
          </p:cNvPr>
          <p:cNvSpPr txBox="1"/>
          <p:nvPr/>
        </p:nvSpPr>
        <p:spPr>
          <a:xfrm>
            <a:off x="6608091" y="121864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FBB329D-803A-4488-9A00-D94FF93A1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39217"/>
            <a:ext cx="348893" cy="357006"/>
          </a:xfrm>
          <a:prstGeom prst="rect">
            <a:avLst/>
          </a:prstGeom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D762D328-6BB1-4056-B3E5-3354B00B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192365F5-8C1A-4174-85C7-B7B2BF8D4656}"/>
              </a:ext>
            </a:extLst>
          </p:cNvPr>
          <p:cNvSpPr/>
          <p:nvPr/>
        </p:nvSpPr>
        <p:spPr>
          <a:xfrm>
            <a:off x="1126025" y="2279501"/>
            <a:ext cx="5086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쌍의 면이 합동인 성질을 이용하여 구하기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C7FE05D-A07E-47DD-8124-09642B3F82DC}"/>
              </a:ext>
            </a:extLst>
          </p:cNvPr>
          <p:cNvSpPr/>
          <p:nvPr/>
        </p:nvSpPr>
        <p:spPr>
          <a:xfrm>
            <a:off x="302709" y="2706074"/>
            <a:ext cx="508613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꼭짓점에서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만나는 세 면의 넓이의 합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EAD8A96-C1D9-49A9-92FC-52CFB07A2EE8}"/>
              </a:ext>
            </a:extLst>
          </p:cNvPr>
          <p:cNvSpPr/>
          <p:nvPr/>
        </p:nvSpPr>
        <p:spPr bwMode="auto">
          <a:xfrm>
            <a:off x="925441" y="3104347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81C3422-29F7-4327-83EB-9AA1C4743126}"/>
              </a:ext>
            </a:extLst>
          </p:cNvPr>
          <p:cNvSpPr/>
          <p:nvPr/>
        </p:nvSpPr>
        <p:spPr>
          <a:xfrm>
            <a:off x="918754" y="310331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A114E064-2CCA-4120-803F-90D026BD6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39" y="3347771"/>
            <a:ext cx="214429" cy="214429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68A1655-E9CB-4B40-9A90-70935BB67A3D}"/>
              </a:ext>
            </a:extLst>
          </p:cNvPr>
          <p:cNvSpPr/>
          <p:nvPr/>
        </p:nvSpPr>
        <p:spPr>
          <a:xfrm>
            <a:off x="1291593" y="3066696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5581AB3-5D39-480B-BEAB-2ECAA4C2E044}"/>
              </a:ext>
            </a:extLst>
          </p:cNvPr>
          <p:cNvSpPr/>
          <p:nvPr/>
        </p:nvSpPr>
        <p:spPr bwMode="auto">
          <a:xfrm>
            <a:off x="1632326" y="3104347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67D4305-A2B3-433C-85B1-9BB69DF6D01C}"/>
              </a:ext>
            </a:extLst>
          </p:cNvPr>
          <p:cNvSpPr/>
          <p:nvPr/>
        </p:nvSpPr>
        <p:spPr>
          <a:xfrm>
            <a:off x="1625639" y="310331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47252FD-57DE-44E8-B989-F5F1F159F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24" y="3347771"/>
            <a:ext cx="214429" cy="214429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8E621BD-86DE-4288-825B-57F098C98B75}"/>
              </a:ext>
            </a:extLst>
          </p:cNvPr>
          <p:cNvSpPr/>
          <p:nvPr/>
        </p:nvSpPr>
        <p:spPr>
          <a:xfrm>
            <a:off x="1998478" y="3066696"/>
            <a:ext cx="35460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3D5B91-F26D-4429-9AD3-BF0CA8158583}"/>
              </a:ext>
            </a:extLst>
          </p:cNvPr>
          <p:cNvSpPr/>
          <p:nvPr/>
        </p:nvSpPr>
        <p:spPr bwMode="auto">
          <a:xfrm>
            <a:off x="2341249" y="3104347"/>
            <a:ext cx="444078" cy="347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80933E4-B48D-4123-AD95-FF1F7E772F43}"/>
              </a:ext>
            </a:extLst>
          </p:cNvPr>
          <p:cNvSpPr/>
          <p:nvPr/>
        </p:nvSpPr>
        <p:spPr>
          <a:xfrm>
            <a:off x="2334562" y="310331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C6D2AA66-EC86-48EC-8C38-6874EDA0C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47" y="3347771"/>
            <a:ext cx="214429" cy="214429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21AE2CF-D436-458A-849A-FC314EE5BC05}"/>
              </a:ext>
            </a:extLst>
          </p:cNvPr>
          <p:cNvSpPr/>
          <p:nvPr/>
        </p:nvSpPr>
        <p:spPr>
          <a:xfrm>
            <a:off x="2736209" y="3066696"/>
            <a:ext cx="6127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)×2</a:t>
            </a:r>
            <a:endParaRPr lang="en-US" altLang="ko-KR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77EEDA4-BCAE-43B7-B37C-55BCCB4E7030}"/>
              </a:ext>
            </a:extLst>
          </p:cNvPr>
          <p:cNvSpPr/>
          <p:nvPr/>
        </p:nvSpPr>
        <p:spPr>
          <a:xfrm>
            <a:off x="3117576" y="3061692"/>
            <a:ext cx="1443693" cy="395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    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㎠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F54FF3C-C89B-43D4-A3A6-D06F213BA5BA}"/>
              </a:ext>
            </a:extLst>
          </p:cNvPr>
          <p:cNvSpPr/>
          <p:nvPr/>
        </p:nvSpPr>
        <p:spPr bwMode="auto">
          <a:xfrm>
            <a:off x="3441445" y="3096569"/>
            <a:ext cx="572863" cy="356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57DAB3E-E83D-4532-B37A-6A3CC1739DA3}"/>
              </a:ext>
            </a:extLst>
          </p:cNvPr>
          <p:cNvSpPr/>
          <p:nvPr/>
        </p:nvSpPr>
        <p:spPr>
          <a:xfrm>
            <a:off x="3427750" y="3094934"/>
            <a:ext cx="599552" cy="37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0" name="그림 159">
            <a:extLst>
              <a:ext uri="{FF2B5EF4-FFF2-40B4-BE49-F238E27FC236}">
                <a16:creationId xmlns:a16="http://schemas.microsoft.com/office/drawing/2014/main" id="{1735971B-1F92-4BC6-A68F-84423D6BD2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45" y="3394055"/>
            <a:ext cx="220209" cy="220209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45CA96D6-5249-4926-A648-63A30564B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09" y="2287188"/>
            <a:ext cx="823316" cy="390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09D393B-F97A-4E41-982B-1147C27DCFE7}"/>
              </a:ext>
            </a:extLst>
          </p:cNvPr>
          <p:cNvSpPr/>
          <p:nvPr/>
        </p:nvSpPr>
        <p:spPr>
          <a:xfrm>
            <a:off x="465939" y="3057785"/>
            <a:ext cx="50206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D2FE2B-D528-46A7-A5D3-E67FF7493C31}"/>
              </a:ext>
            </a:extLst>
          </p:cNvPr>
          <p:cNvGrpSpPr/>
          <p:nvPr/>
        </p:nvGrpSpPr>
        <p:grpSpPr>
          <a:xfrm>
            <a:off x="183315" y="3716068"/>
            <a:ext cx="6647224" cy="1455751"/>
            <a:chOff x="183315" y="3716068"/>
            <a:chExt cx="6647224" cy="14557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FF4036A-AB8E-44C9-B190-35A4B9220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2358" y="3765271"/>
              <a:ext cx="2605185" cy="135883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4FAEC4-0E2A-41B8-A38D-640F786D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6373" y="3716068"/>
              <a:ext cx="1836093" cy="1419629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753C56D6-FADC-4084-AEA3-3E5F9853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3315" y="3772241"/>
              <a:ext cx="863073" cy="139957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D33CC702-0A24-4CC1-8D2B-E94F3A23F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39155" y="3737712"/>
              <a:ext cx="991384" cy="1386389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826B606-DE13-4F56-90F9-5A3E7751A6A4}"/>
              </a:ext>
            </a:extLst>
          </p:cNvPr>
          <p:cNvGrpSpPr/>
          <p:nvPr/>
        </p:nvGrpSpPr>
        <p:grpSpPr>
          <a:xfrm>
            <a:off x="2517686" y="5271377"/>
            <a:ext cx="2237213" cy="186156"/>
            <a:chOff x="6826564" y="6948271"/>
            <a:chExt cx="2237213" cy="186156"/>
          </a:xfrm>
        </p:grpSpPr>
        <p:pic>
          <p:nvPicPr>
            <p:cNvPr id="173" name="Picture 15">
              <a:extLst>
                <a:ext uri="{FF2B5EF4-FFF2-40B4-BE49-F238E27FC236}">
                  <a16:creationId xmlns:a16="http://schemas.microsoft.com/office/drawing/2014/main" id="{536CC631-E216-44EF-8292-1A5E8B9B8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564" y="6948271"/>
              <a:ext cx="190293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" name="Picture 16">
              <a:extLst>
                <a:ext uri="{FF2B5EF4-FFF2-40B4-BE49-F238E27FC236}">
                  <a16:creationId xmlns:a16="http://schemas.microsoft.com/office/drawing/2014/main" id="{695DB0F9-CC98-47BF-BB67-1C157BB26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7621" y="6948271"/>
              <a:ext cx="186156" cy="18615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5" name="Picture 13">
              <a:extLst>
                <a:ext uri="{FF2B5EF4-FFF2-40B4-BE49-F238E27FC236}">
                  <a16:creationId xmlns:a16="http://schemas.microsoft.com/office/drawing/2014/main" id="{E0596CE3-1DDE-4D25-91C9-F673906BD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158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6" name="Picture 13">
              <a:extLst>
                <a:ext uri="{FF2B5EF4-FFF2-40B4-BE49-F238E27FC236}">
                  <a16:creationId xmlns:a16="http://schemas.microsoft.com/office/drawing/2014/main" id="{81A7D6E8-E76C-4484-B6FC-6BA2DFBD7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804" y="6980125"/>
              <a:ext cx="339218" cy="1292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7" name="Picture 13">
              <a:extLst>
                <a:ext uri="{FF2B5EF4-FFF2-40B4-BE49-F238E27FC236}">
                  <a16:creationId xmlns:a16="http://schemas.microsoft.com/office/drawing/2014/main" id="{1C8D5942-0D39-48C6-BB30-1564D1513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675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" name="Picture 13">
              <a:extLst>
                <a:ext uri="{FF2B5EF4-FFF2-40B4-BE49-F238E27FC236}">
                  <a16:creationId xmlns:a16="http://schemas.microsoft.com/office/drawing/2014/main" id="{6854740F-C50E-4196-B6E6-68A4C81AD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033" y="6977229"/>
              <a:ext cx="347491" cy="1323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12">
              <a:extLst>
                <a:ext uri="{FF2B5EF4-FFF2-40B4-BE49-F238E27FC236}">
                  <a16:creationId xmlns:a16="http://schemas.microsoft.com/office/drawing/2014/main" id="{D023280D-9AEF-48C6-8763-58E9A2193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900" y="6977229"/>
              <a:ext cx="347491" cy="1313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Picture 13">
            <a:extLst>
              <a:ext uri="{FF2B5EF4-FFF2-40B4-BE49-F238E27FC236}">
                <a16:creationId xmlns:a16="http://schemas.microsoft.com/office/drawing/2014/main" id="{EB68D97D-0039-4DF5-A9F7-13A16926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6" y="5218334"/>
            <a:ext cx="1048415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30610192-0374-4495-90AA-425E190CDB86}"/>
              </a:ext>
            </a:extLst>
          </p:cNvPr>
          <p:cNvGrpSpPr/>
          <p:nvPr/>
        </p:nvGrpSpPr>
        <p:grpSpPr>
          <a:xfrm>
            <a:off x="375459" y="3297311"/>
            <a:ext cx="6258520" cy="1756559"/>
            <a:chOff x="472926" y="2977236"/>
            <a:chExt cx="6258520" cy="175655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B200B22-28B2-44F9-9569-BF15296064A4}"/>
                </a:ext>
              </a:extLst>
            </p:cNvPr>
            <p:cNvGrpSpPr/>
            <p:nvPr/>
          </p:nvGrpSpPr>
          <p:grpSpPr>
            <a:xfrm>
              <a:off x="472926" y="2977236"/>
              <a:ext cx="6258520" cy="1756559"/>
              <a:chOff x="375688" y="3192695"/>
              <a:chExt cx="6258520" cy="1756559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BD1CA114-DA90-4169-88D0-21E988214CE9}"/>
                  </a:ext>
                </a:extLst>
              </p:cNvPr>
              <p:cNvSpPr/>
              <p:nvPr/>
            </p:nvSpPr>
            <p:spPr>
              <a:xfrm>
                <a:off x="375688" y="3493175"/>
                <a:ext cx="6258520" cy="12679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각 삼각형 63">
                <a:extLst>
                  <a:ext uri="{FF2B5EF4-FFF2-40B4-BE49-F238E27FC236}">
                    <a16:creationId xmlns:a16="http://schemas.microsoft.com/office/drawing/2014/main" id="{8FD1A199-2C26-44D6-9E73-A1AA4BFD3666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8D647054-5B12-453A-B442-8978398F5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19269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06BB44-D704-484F-A9BD-812B7A672F73}"/>
                </a:ext>
              </a:extLst>
            </p:cNvPr>
            <p:cNvSpPr txBox="1"/>
            <p:nvPr/>
          </p:nvSpPr>
          <p:spPr>
            <a:xfrm>
              <a:off x="589154" y="3504969"/>
              <a:ext cx="6120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쌍의 면이 합동인 성질을 이용하여 직육면체의 겉넓이를 구하려면 한 꼭짓점에서 만나는 세 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넓이를 더한 다음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3BAD3D5-3236-46B7-95DC-F9476342D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75012"/>
              </p:ext>
            </p:extLst>
          </p:nvPr>
        </p:nvGraphicFramePr>
        <p:xfrm>
          <a:off x="7012749" y="690525"/>
          <a:ext cx="2086863" cy="28113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98324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27213</TotalTime>
  <Words>1921</Words>
  <Application>Microsoft Office PowerPoint</Application>
  <PresentationFormat>화면 슬라이드 쇼(4:3)</PresentationFormat>
  <Paragraphs>608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6_기본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4766</cp:revision>
  <dcterms:created xsi:type="dcterms:W3CDTF">2008-07-15T12:19:11Z</dcterms:created>
  <dcterms:modified xsi:type="dcterms:W3CDTF">2022-03-23T14:13:47Z</dcterms:modified>
</cp:coreProperties>
</file>