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315" r:id="rId3"/>
    <p:sldId id="303" r:id="rId4"/>
    <p:sldId id="304" r:id="rId5"/>
    <p:sldId id="316" r:id="rId6"/>
    <p:sldId id="309" r:id="rId7"/>
    <p:sldId id="307" r:id="rId8"/>
    <p:sldId id="296" r:id="rId9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1"/>
    </p:embeddedFont>
    <p:embeddedFont>
      <p:font typeface="Cambria Math" panose="02040503050406030204" pitchFamily="18" charset="0"/>
      <p:regular r:id="rId12"/>
    </p:embeddedFon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한컴바탕" panose="02030600000101010101" pitchFamily="18" charset="2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2E287"/>
    <a:srgbClr val="FED396"/>
    <a:srgbClr val="AED1E9"/>
    <a:srgbClr val="1FBADF"/>
    <a:srgbClr val="7B2D2D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93664" autoAdjust="0"/>
  </p:normalViewPr>
  <p:slideViewPr>
    <p:cSldViewPr>
      <p:cViewPr varScale="1">
        <p:scale>
          <a:sx n="105" d="100"/>
          <a:sy n="105" d="100"/>
        </p:scale>
        <p:origin x="1818" y="138"/>
      </p:cViewPr>
      <p:guideLst>
        <p:guide orient="horz" pos="255"/>
        <p:guide pos="353"/>
        <p:guide orient="horz" pos="618"/>
        <p:guide pos="580"/>
        <p:guide pos="5887"/>
        <p:guide orient="horz" pos="3884"/>
        <p:guide orient="horz" pos="37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6537176" cy="714356"/>
            <a:chOff x="0" y="0"/>
            <a:chExt cx="6537176" cy="71435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6537176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11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12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11778" y="-111150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381100" y="12893"/>
            <a:ext cx="3242026" cy="560175"/>
            <a:chOff x="1381100" y="12893"/>
            <a:chExt cx="3242026" cy="56017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1100" y="71438"/>
              <a:ext cx="285182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풀어 보고 확인하고</a:t>
              </a:r>
            </a:p>
          </p:txBody>
        </p:sp>
        <p:pic>
          <p:nvPicPr>
            <p:cNvPr id="16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1596" y="12893"/>
              <a:ext cx="611530" cy="560175"/>
            </a:xfrm>
            <a:prstGeom prst="rect">
              <a:avLst/>
            </a:prstGeom>
            <a:noFill/>
          </p:spPr>
        </p:pic>
      </p:grpSp>
      <p:sp>
        <p:nvSpPr>
          <p:cNvPr id="17" name="직사각형 16"/>
          <p:cNvSpPr/>
          <p:nvPr userDrawn="1"/>
        </p:nvSpPr>
        <p:spPr>
          <a:xfrm>
            <a:off x="3753173" y="428604"/>
            <a:ext cx="114300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.xml"/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slide" Target="slide6.xml"/><Relationship Id="rId5" Type="http://schemas.openxmlformats.org/officeDocument/2006/relationships/slide" Target="slide2.xml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4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image" Target="../media/image15.png"/><Relationship Id="rId4" Type="http://schemas.openxmlformats.org/officeDocument/2006/relationships/slide" Target="slide2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풀어 보고 확인하고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795" y="2136699"/>
            <a:ext cx="2572441" cy="2584603"/>
            <a:chOff x="1050795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171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795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069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4141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92372" y="0"/>
            <a:ext cx="3324878" cy="600790"/>
            <a:chOff x="6492372" y="0"/>
            <a:chExt cx="3324878" cy="60079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3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47" name="그룹 14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1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24" name="그룹 22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43" name="그룹 24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5" name="직선 연결선 2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4" name="TextBox 24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90" name="모서리가 둥근 사각형 설명선 89"/>
          <p:cNvSpPr/>
          <p:nvPr/>
        </p:nvSpPr>
        <p:spPr>
          <a:xfrm>
            <a:off x="4850397" y="78558"/>
            <a:ext cx="2114306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24~25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6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hlinkClick r:id="rId7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hlinkClick r:id="rId8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hlinkClick r:id="rId9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4" name="이등변 삼각형 11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2" name="이등변 삼각형 11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392" name="TextBox 391"/>
            <p:cNvSpPr txBox="1"/>
            <p:nvPr/>
          </p:nvSpPr>
          <p:spPr>
            <a:xfrm>
              <a:off x="920750" y="1636897"/>
              <a:ext cx="85723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      안에 알맞은 수를 써넣으세요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78" name="그룹 277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79" name="그룹 278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81" name="직선 연결선 2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모서리가 둥근 직사각형 2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모서리가 둥근 직사각형 2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TextBox 27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8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0" name="직선 연결선 2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모서리가 둥근 직사각형 2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모서리가 둥근 직사각형 2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모서리가 둥근 직사각형 2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9" name="TextBox 2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97" name="그룹 2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9" name="직선 연결선 2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8" name="TextBox 2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30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8" name="직선 연결선 3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모서리가 둥근 직사각형 3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모서리가 둥근 직사각형 3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7" name="TextBox 30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17" name="직선 연결선 3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모서리가 둥근 직사각형 3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모서리가 둥근 직사각형 3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모서리가 둥근 직사각형 3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7296950" y="0"/>
              <a:ext cx="358148" cy="680156"/>
              <a:chOff x="6869645" y="0"/>
              <a:chExt cx="358148" cy="680156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26" name="직선 연결선 3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모서리가 둥근 직사각형 3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모서리가 둥근 직사각형 3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모서리가 둥근 직사각형 3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84" y="2175527"/>
            <a:ext cx="5543632" cy="38779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53200" y="253538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75271"/>
              </p:ext>
            </p:extLst>
          </p:nvPr>
        </p:nvGraphicFramePr>
        <p:xfrm>
          <a:off x="4726800" y="2397771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5302800" y="398520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419"/>
              </p:ext>
            </p:extLst>
          </p:nvPr>
        </p:nvGraphicFramePr>
        <p:xfrm>
          <a:off x="5576400" y="3852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3243188" y="5192662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00872" y="4929156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872" y="5490000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96812" y="5192662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173521" y="4929156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173521" y="5490000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971447" y="5192662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28668" y="4929156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28668" y="5490000"/>
            <a:ext cx="33374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520000" y="1692000"/>
            <a:ext cx="3240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12365" y="2584800"/>
            <a:ext cx="325081" cy="325081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472000" y="4032000"/>
            <a:ext cx="325081" cy="325081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230000" y="5223668"/>
            <a:ext cx="325081" cy="325081"/>
            <a:chOff x="4964713" y="2475902"/>
            <a:chExt cx="405203" cy="405203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356111" y="5223668"/>
            <a:ext cx="325081" cy="325081"/>
            <a:chOff x="4964713" y="2475902"/>
            <a:chExt cx="405203" cy="405203"/>
          </a:xfrm>
        </p:grpSpPr>
        <p:sp>
          <p:nvSpPr>
            <p:cNvPr id="146" name="타원 14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7306830" y="288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6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7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hlinkClick r:id="rId8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hlinkClick r:id="rId9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hlinkClick r:id="rId10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  <p:bldP spid="103" grpId="0"/>
      <p:bldP spid="105" grpId="0"/>
      <p:bldP spid="120" grpId="0"/>
      <p:bldP spid="123" grpId="0"/>
      <p:bldP spid="129" grpId="0"/>
      <p:bldP spid="130" grpId="0"/>
      <p:bldP spid="131" grpId="0"/>
      <p:bldP spid="132" grpId="0"/>
      <p:bldP spid="133" grpId="0"/>
      <p:bldP spid="1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784648" y="2440758"/>
            <a:ext cx="5435299" cy="1815377"/>
            <a:chOff x="2467307" y="2440758"/>
            <a:chExt cx="5435299" cy="181537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9441" y="2448000"/>
              <a:ext cx="1621677" cy="7864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3404" y="2440758"/>
              <a:ext cx="1146147" cy="74377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7307" y="3469683"/>
              <a:ext cx="1158340" cy="7864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0929" y="3469683"/>
              <a:ext cx="1621677" cy="786452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7" name="이등변 삼각형 12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920552" y="1660738"/>
              <a:ext cx="8572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6" name="직선 연결선 1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93" name="그룹 1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722044" y="0"/>
              <a:ext cx="358148" cy="680156"/>
              <a:chOff x="7207415" y="0"/>
              <a:chExt cx="358148" cy="680156"/>
            </a:xfrm>
          </p:grpSpPr>
          <p:grpSp>
            <p:nvGrpSpPr>
              <p:cNvPr id="211" name="그룹 21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6" name="직사각형 85"/>
          <p:cNvSpPr/>
          <p:nvPr/>
        </p:nvSpPr>
        <p:spPr>
          <a:xfrm>
            <a:off x="2830181" y="2610000"/>
            <a:ext cx="3690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44898"/>
              </p:ext>
            </p:extLst>
          </p:nvPr>
        </p:nvGraphicFramePr>
        <p:xfrm>
          <a:off x="3220019" y="2520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2830180" y="3618000"/>
            <a:ext cx="1602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=1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>
            <a:hlinkClick r:id="rId7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8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hlinkClick r:id="rId9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hlinkClick r:id="rId10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hlinkClick r:id="rId11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026748" y="3614400"/>
            <a:ext cx="1926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026748" y="2628000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6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160950" y="2682000"/>
            <a:ext cx="325081" cy="325081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299090" y="2682000"/>
            <a:ext cx="325081" cy="325081"/>
            <a:chOff x="4964713" y="2475902"/>
            <a:chExt cx="405203" cy="405203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160950" y="3679200"/>
            <a:ext cx="325081" cy="325081"/>
            <a:chOff x="4964713" y="2475902"/>
            <a:chExt cx="405203" cy="405203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299090" y="3679200"/>
            <a:ext cx="325081" cy="325081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hlinkClick r:id="rId13" action="ppaction://hlinksldjump"/>
          </p:cNvPr>
          <p:cNvSpPr/>
          <p:nvPr/>
        </p:nvSpPr>
        <p:spPr>
          <a:xfrm>
            <a:off x="7735783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59817"/>
              </p:ext>
            </p:extLst>
          </p:nvPr>
        </p:nvGraphicFramePr>
        <p:xfrm>
          <a:off x="3206331" y="3546000"/>
          <a:ext cx="42688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26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724"/>
              </p:ext>
            </p:extLst>
          </p:nvPr>
        </p:nvGraphicFramePr>
        <p:xfrm>
          <a:off x="7342731" y="3546000"/>
          <a:ext cx="42688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26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89954"/>
              </p:ext>
            </p:extLst>
          </p:nvPr>
        </p:nvGraphicFramePr>
        <p:xfrm>
          <a:off x="4073931" y="3546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99389"/>
              </p:ext>
            </p:extLst>
          </p:nvPr>
        </p:nvGraphicFramePr>
        <p:xfrm>
          <a:off x="8231931" y="3546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7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9" name="이등변 삼각형 12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이등변 삼각형 118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16496" y="1460720"/>
            <a:ext cx="9076616" cy="1311128"/>
            <a:chOff x="416496" y="1541808"/>
            <a:chExt cx="9076616" cy="1311128"/>
          </a:xfrm>
        </p:grpSpPr>
        <p:sp>
          <p:nvSpPr>
            <p:cNvPr id="95" name="TextBox 94"/>
            <p:cNvSpPr txBox="1"/>
            <p:nvPr/>
          </p:nvSpPr>
          <p:spPr>
            <a:xfrm>
              <a:off x="920552" y="1541808"/>
              <a:ext cx="8572560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80000"/>
                </a:lnSpc>
                <a:defRPr/>
              </a:pP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소희네 가족은 식혜 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en-US" altLang="ko-KR" sz="14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마셨습니다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식혜 </a:t>
              </a:r>
              <a:r>
                <a:rPr lang="en-US" altLang="ko-KR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 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더 마신다면 소희네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가족이 마신 식혜는 모두 몇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인가요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16496" y="1568986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65" name="그룹 264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66" name="그룹 265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68" name="직선 연결선 26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모서리가 둥근 직사각형 27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모서리가 둥근 직사각형 27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7" name="TextBox 26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74" name="그룹 273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7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7" name="직선 연결선 2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모서리가 둥근 직사각형 2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284" name="그룹 28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86" name="직선 연결선 2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모서리가 둥근 직사각형 2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5" name="TextBox 2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5" name="직선 연결선 2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모서리가 둥근 직사각형 2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1" name="그룹 300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302" name="그룹 30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04" name="직선 연결선 3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모서리가 둥근 직사각형 3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모서리가 둥근 직사각형 3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10" name="그룹 309"/>
            <p:cNvGrpSpPr/>
            <p:nvPr/>
          </p:nvGrpSpPr>
          <p:grpSpPr>
            <a:xfrm>
              <a:off x="8165411" y="0"/>
              <a:ext cx="358148" cy="680156"/>
              <a:chOff x="7637349" y="0"/>
              <a:chExt cx="358148" cy="680156"/>
            </a:xfrm>
          </p:grpSpPr>
          <p:grpSp>
            <p:nvGrpSpPr>
              <p:cNvPr id="311" name="그룹 310"/>
              <p:cNvGrpSpPr/>
              <p:nvPr/>
            </p:nvGrpSpPr>
            <p:grpSpPr>
              <a:xfrm>
                <a:off x="76373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13" name="직선 연결선 3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모서리가 둥근 직사각형 3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모서리가 둥근 직사각형 3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5793326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모서리가 둥근 직사각형 3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2" name="TextBox 311"/>
              <p:cNvSpPr txBox="1"/>
              <p:nvPr/>
            </p:nvSpPr>
            <p:spPr>
              <a:xfrm>
                <a:off x="7667636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31116"/>
              </p:ext>
            </p:extLst>
          </p:nvPr>
        </p:nvGraphicFramePr>
        <p:xfrm>
          <a:off x="3402000" y="1530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9885"/>
              </p:ext>
            </p:extLst>
          </p:nvPr>
        </p:nvGraphicFramePr>
        <p:xfrm>
          <a:off x="6393160" y="1530000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2499545" y="3573765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    =3    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17702"/>
              </p:ext>
            </p:extLst>
          </p:nvPr>
        </p:nvGraphicFramePr>
        <p:xfrm>
          <a:off x="2791192" y="3471568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9728"/>
              </p:ext>
            </p:extLst>
          </p:nvPr>
        </p:nvGraphicFramePr>
        <p:xfrm>
          <a:off x="3502038" y="3471568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64774"/>
              </p:ext>
            </p:extLst>
          </p:nvPr>
        </p:nvGraphicFramePr>
        <p:xfrm>
          <a:off x="4194048" y="3471568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531087" y="357301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0518"/>
              </p:ext>
            </p:extLst>
          </p:nvPr>
        </p:nvGraphicFramePr>
        <p:xfrm>
          <a:off x="7819028" y="3470819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930056" y="3803367"/>
            <a:ext cx="7010875" cy="430887"/>
            <a:chOff x="1930056" y="3803367"/>
            <a:chExt cx="7010875" cy="430887"/>
          </a:xfrm>
        </p:grpSpPr>
        <p:grpSp>
          <p:nvGrpSpPr>
            <p:cNvPr id="93" name="그룹 92"/>
            <p:cNvGrpSpPr/>
            <p:nvPr/>
          </p:nvGrpSpPr>
          <p:grpSpPr>
            <a:xfrm>
              <a:off x="1930056" y="3850166"/>
              <a:ext cx="2992723" cy="288000"/>
              <a:chOff x="1930056" y="3140968"/>
              <a:chExt cx="2992723" cy="28800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1930056" y="3140968"/>
                <a:ext cx="360000" cy="288000"/>
              </a:xfrm>
              <a:prstGeom prst="roundRect">
                <a:avLst>
                  <a:gd name="adj" fmla="val 25818"/>
                </a:avLst>
              </a:prstGeom>
              <a:solidFill>
                <a:srgbClr val="79A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식</a:t>
                </a:r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2341665" y="3428968"/>
                <a:ext cx="2581114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6780831" y="3803367"/>
              <a:ext cx="2160100" cy="430887"/>
              <a:chOff x="6780831" y="3803367"/>
              <a:chExt cx="2160100" cy="43088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6780831" y="3851361"/>
                <a:ext cx="1850935" cy="288000"/>
                <a:chOff x="6780831" y="3142163"/>
                <a:chExt cx="1850935" cy="288000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780831" y="3142163"/>
                  <a:ext cx="360000" cy="288000"/>
                </a:xfrm>
                <a:prstGeom prst="roundRect">
                  <a:avLst>
                    <a:gd name="adj" fmla="val 25818"/>
                  </a:avLst>
                </a:prstGeom>
                <a:solidFill>
                  <a:srgbClr val="79A5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답</a:t>
                  </a:r>
                  <a:endParaRPr lang="ko-KR" altLang="en-US" sz="12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7192440" y="3430163"/>
                  <a:ext cx="143932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직사각형 109"/>
              <p:cNvSpPr/>
              <p:nvPr/>
            </p:nvSpPr>
            <p:spPr>
              <a:xfrm>
                <a:off x="8605583" y="3803367"/>
                <a:ext cx="33534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한컴바탕" panose="02030600000101010101" pitchFamily="18" charset="2"/>
                  </a:rPr>
                  <a:t>L</a:t>
                </a:r>
                <a:endParaRPr lang="en-US" altLang="ko-KR" sz="2200" dirty="0">
                  <a:latin typeface="Cambria Math" panose="02040503050406030204" pitchFamily="18" charset="0"/>
                  <a:ea typeface="Cambria Math" panose="02040503050406030204" pitchFamily="18" charset="0"/>
                  <a:cs typeface="한컴바탕" panose="02030600000101010101" pitchFamily="18" charset="2"/>
                </a:endParaRPr>
              </a:p>
            </p:txBody>
          </p:sp>
        </p:grpSp>
      </p:grpSp>
      <p:sp>
        <p:nvSpPr>
          <p:cNvPr id="111" name="직사각형 110">
            <a:hlinkClick r:id="rId3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4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5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hlinkClick r:id="rId6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>
            <a:hlinkClick r:id="rId7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3223642" y="3628800"/>
            <a:ext cx="325081" cy="325081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770702" y="3628800"/>
            <a:ext cx="325081" cy="325081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4" name="타원 12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>
            <a:hlinkClick r:id="rId9" action="ppaction://hlinksldjump"/>
          </p:cNvPr>
          <p:cNvSpPr/>
          <p:nvPr/>
        </p:nvSpPr>
        <p:spPr>
          <a:xfrm>
            <a:off x="8164736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1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475600"/>
            <a:ext cx="2508278" cy="241538"/>
          </a:xfrm>
          <a:prstGeom prst="rect">
            <a:avLst/>
          </a:prstGeom>
        </p:spPr>
      </p:pic>
      <p:grpSp>
        <p:nvGrpSpPr>
          <p:cNvPr id="101" name="그룹 100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102" name="그룹 10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5" name="이등변 삼각형 104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6496" y="1481303"/>
            <a:ext cx="9076616" cy="943419"/>
            <a:chOff x="416496" y="1481303"/>
            <a:chExt cx="9076616" cy="943419"/>
          </a:xfrm>
        </p:grpSpPr>
        <p:sp>
          <p:nvSpPr>
            <p:cNvPr id="92" name="TextBox 91"/>
            <p:cNvSpPr txBox="1"/>
            <p:nvPr/>
          </p:nvSpPr>
          <p:spPr>
            <a:xfrm>
              <a:off x="920750" y="1556792"/>
              <a:ext cx="8572362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많이 들어 있는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물통과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적게 들어 있는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물통의 물의 양의 차는 몇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인가요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rgbClr val="1FBAD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92372" y="0"/>
            <a:ext cx="3323455" cy="680156"/>
            <a:chOff x="6492372" y="0"/>
            <a:chExt cx="3323455" cy="680156"/>
          </a:xfrm>
        </p:grpSpPr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71157" y="4763"/>
              <a:ext cx="358080" cy="596027"/>
              <a:chOff x="5594587" y="642918"/>
              <a:chExt cx="358080" cy="596027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7738085" y="0"/>
              <a:ext cx="358080" cy="596027"/>
              <a:chOff x="5594587" y="642918"/>
              <a:chExt cx="358080" cy="596027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457747" y="0"/>
              <a:ext cx="358080" cy="596027"/>
              <a:chOff x="5594587" y="642918"/>
              <a:chExt cx="358080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7306830" y="0"/>
              <a:ext cx="358080" cy="596027"/>
              <a:chOff x="5594587" y="642918"/>
              <a:chExt cx="358080" cy="596027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8596636" y="0"/>
              <a:ext cx="358148" cy="680156"/>
              <a:chOff x="8069032" y="0"/>
              <a:chExt cx="358148" cy="680156"/>
            </a:xfrm>
          </p:grpSpPr>
          <p:grpSp>
            <p:nvGrpSpPr>
              <p:cNvPr id="206" name="그룹 205"/>
              <p:cNvGrpSpPr/>
              <p:nvPr/>
            </p:nvGrpSpPr>
            <p:grpSpPr>
              <a:xfrm>
                <a:off x="8069032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810080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5" name="직사각형 94"/>
          <p:cNvSpPr/>
          <p:nvPr/>
        </p:nvSpPr>
        <p:spPr>
          <a:xfrm>
            <a:off x="7417314" y="5364000"/>
            <a:ext cx="910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     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00383"/>
              </p:ext>
            </p:extLst>
          </p:nvPr>
        </p:nvGraphicFramePr>
        <p:xfrm>
          <a:off x="7776000" y="5243830"/>
          <a:ext cx="292821" cy="675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7" name="직사각형 136">
            <a:hlinkClick r:id="rId4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5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6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hlinkClick r:id="rId7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hlinkClick r:id="rId8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53" y="2537401"/>
            <a:ext cx="4988494" cy="2763808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7696800" y="5433629"/>
            <a:ext cx="325081" cy="325081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hlinkClick r:id="rId11" action="ppaction://hlinksldjump"/>
          </p:cNvPr>
          <p:cNvSpPr/>
          <p:nvPr/>
        </p:nvSpPr>
        <p:spPr>
          <a:xfrm>
            <a:off x="8593689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30056" y="4653136"/>
            <a:ext cx="6701710" cy="1152128"/>
            <a:chOff x="1930056" y="4653136"/>
            <a:chExt cx="6701710" cy="11521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388" t="16272" r="8842" b="7758"/>
            <a:stretch/>
          </p:blipFill>
          <p:spPr>
            <a:xfrm>
              <a:off x="2216696" y="4653136"/>
              <a:ext cx="3024336" cy="1152128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1930056" y="5306400"/>
              <a:ext cx="6701710" cy="288114"/>
              <a:chOff x="1930056" y="5306400"/>
              <a:chExt cx="6701710" cy="288114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6780831" y="5306514"/>
                <a:ext cx="1850935" cy="288000"/>
                <a:chOff x="6780831" y="3142163"/>
                <a:chExt cx="1850935" cy="288000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6780831" y="3142163"/>
                  <a:ext cx="360000" cy="288000"/>
                </a:xfrm>
                <a:prstGeom prst="roundRect">
                  <a:avLst>
                    <a:gd name="adj" fmla="val 25818"/>
                  </a:avLst>
                </a:prstGeom>
                <a:solidFill>
                  <a:srgbClr val="79A5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답</a:t>
                  </a:r>
                  <a:endParaRPr lang="ko-KR" altLang="en-US" sz="12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7192440" y="3430163"/>
                  <a:ext cx="1439326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그룹 3"/>
              <p:cNvGrpSpPr/>
              <p:nvPr/>
            </p:nvGrpSpPr>
            <p:grpSpPr>
              <a:xfrm>
                <a:off x="1930056" y="5306400"/>
                <a:ext cx="3147609" cy="288000"/>
                <a:chOff x="1930056" y="5306400"/>
                <a:chExt cx="3147609" cy="288000"/>
              </a:xfrm>
            </p:grpSpPr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930056" y="5306400"/>
                  <a:ext cx="360000" cy="288000"/>
                </a:xfrm>
                <a:prstGeom prst="roundRect">
                  <a:avLst>
                    <a:gd name="adj" fmla="val 25818"/>
                  </a:avLst>
                </a:prstGeom>
                <a:solidFill>
                  <a:srgbClr val="79A5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식</a:t>
                  </a:r>
                  <a:endParaRPr lang="ko-KR" altLang="en-US" sz="12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2341665" y="5594400"/>
                  <a:ext cx="2736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8" name="그룹 97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9" name="그룹 98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이등변 삼각형 1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이등변 삼각형 11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416496" y="1481303"/>
            <a:ext cx="9076616" cy="871266"/>
            <a:chOff x="416496" y="1481303"/>
            <a:chExt cx="9076616" cy="871266"/>
          </a:xfrm>
        </p:grpSpPr>
        <p:sp>
          <p:nvSpPr>
            <p:cNvPr id="88" name="TextBox 87"/>
            <p:cNvSpPr txBox="1"/>
            <p:nvPr/>
          </p:nvSpPr>
          <p:spPr>
            <a:xfrm>
              <a:off x="920552" y="1557993"/>
              <a:ext cx="8572560" cy="79457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 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장을 한 번씩만 사용하여 대분수의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뺄셈식을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만들려고 합니다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 결과가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경우를 찾아 계산해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16496" y="1481303"/>
              <a:ext cx="4956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1FBAD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4000" b="1" dirty="0">
                <a:solidFill>
                  <a:srgbClr val="1FBAD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492372" y="0"/>
            <a:ext cx="3324878" cy="680156"/>
            <a:chOff x="6492372" y="0"/>
            <a:chExt cx="3324878" cy="680156"/>
          </a:xfrm>
        </p:grpSpPr>
        <p:pic>
          <p:nvPicPr>
            <p:cNvPr id="2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6" name="그룹 215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226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8" name="직선 연결선 2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7" name="TextBox 22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235" name="그룹 23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3" name="그룹 242"/>
            <p:cNvGrpSpPr/>
            <p:nvPr/>
          </p:nvGrpSpPr>
          <p:grpSpPr>
            <a:xfrm>
              <a:off x="9459102" y="0"/>
              <a:ext cx="358148" cy="596027"/>
              <a:chOff x="5595942" y="642918"/>
              <a:chExt cx="358148" cy="596027"/>
            </a:xfrm>
          </p:grpSpPr>
          <p:grpSp>
            <p:nvGrpSpPr>
              <p:cNvPr id="24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모서리가 둥근 직사각형 2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2" name="그룹 251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9032125" y="0"/>
              <a:ext cx="358148" cy="680156"/>
              <a:chOff x="8487689" y="0"/>
              <a:chExt cx="358148" cy="680156"/>
            </a:xfrm>
          </p:grpSpPr>
          <p:grpSp>
            <p:nvGrpSpPr>
              <p:cNvPr id="262" name="그룹 261"/>
              <p:cNvGrpSpPr/>
              <p:nvPr/>
            </p:nvGrpSpPr>
            <p:grpSpPr>
              <a:xfrm>
                <a:off x="848768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64" name="직선 연결선 2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모서리가 둥근 직사각형 2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3" name="TextBox 262"/>
              <p:cNvSpPr txBox="1"/>
              <p:nvPr/>
            </p:nvSpPr>
            <p:spPr>
              <a:xfrm>
                <a:off x="8517883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7" name="직사각형 106"/>
          <p:cNvSpPr/>
          <p:nvPr/>
        </p:nvSpPr>
        <p:spPr>
          <a:xfrm>
            <a:off x="7553739" y="5026010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839"/>
              </p:ext>
            </p:extLst>
          </p:nvPr>
        </p:nvGraphicFramePr>
        <p:xfrm>
          <a:off x="7841771" y="4888393"/>
          <a:ext cx="29282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2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89" y="2652762"/>
            <a:ext cx="4621223" cy="127565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3911978" y="5076032"/>
            <a:ext cx="3481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464000" y="4770032"/>
            <a:ext cx="406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03970" y="5058032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079970" y="4770032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hlinkClick r:id="rId5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hlinkClick r:id="rId7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hlinkClick r:id="rId8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hlinkClick r:id="rId9" action="ppaction://hlinksldjump"/>
          </p:cNvPr>
          <p:cNvSpPr/>
          <p:nvPr/>
        </p:nvSpPr>
        <p:spPr>
          <a:xfrm>
            <a:off x="9451595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0" name="그룹 89"/>
          <p:cNvGrpSpPr/>
          <p:nvPr/>
        </p:nvGrpSpPr>
        <p:grpSpPr>
          <a:xfrm>
            <a:off x="3504774" y="5122800"/>
            <a:ext cx="325081" cy="325081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761312" y="5122129"/>
            <a:ext cx="325081" cy="325081"/>
            <a:chOff x="4964713" y="2475902"/>
            <a:chExt cx="405203" cy="405203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" name="직사각형 117">
            <a:hlinkClick r:id="rId11" action="ppaction://hlinksldjump"/>
          </p:cNvPr>
          <p:cNvSpPr/>
          <p:nvPr/>
        </p:nvSpPr>
        <p:spPr>
          <a:xfrm>
            <a:off x="9022642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2" grpId="0"/>
      <p:bldP spid="106" grpId="0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8263333" y="6194141"/>
            <a:ext cx="1082280" cy="428628"/>
            <a:chOff x="8371314" y="6192000"/>
            <a:chExt cx="1082280" cy="428628"/>
          </a:xfrm>
        </p:grpSpPr>
        <p:grpSp>
          <p:nvGrpSpPr>
            <p:cNvPr id="96" name="그룹 95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2" name="이등변 삼각형 101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492372" y="0"/>
            <a:ext cx="3332376" cy="680156"/>
            <a:chOff x="6492372" y="0"/>
            <a:chExt cx="3332376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92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605583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5942" y="642918"/>
                <a:ext cx="358148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4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8172512" y="4763"/>
              <a:ext cx="358148" cy="596027"/>
              <a:chOff x="5595942" y="642918"/>
              <a:chExt cx="358148" cy="596027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39440" y="0"/>
              <a:ext cx="358148" cy="596027"/>
              <a:chOff x="5595942" y="642918"/>
              <a:chExt cx="358148" cy="59602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029438" y="0"/>
              <a:ext cx="358080" cy="596027"/>
              <a:chOff x="5594587" y="642918"/>
              <a:chExt cx="358080" cy="59602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5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7308185" y="0"/>
              <a:ext cx="358148" cy="596027"/>
              <a:chOff x="5595942" y="642918"/>
              <a:chExt cx="358148" cy="59602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9466600" y="0"/>
              <a:ext cx="358148" cy="680156"/>
              <a:chOff x="8919580" y="0"/>
              <a:chExt cx="358148" cy="680156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891958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38380" y="3256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6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7196906" y="4510281"/>
            <a:ext cx="2097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1, 2, 3, 4, 5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481303"/>
            <a:ext cx="9076616" cy="707886"/>
            <a:chOff x="416496" y="1481303"/>
            <a:chExt cx="9076616" cy="707886"/>
          </a:xfrm>
        </p:grpSpPr>
        <p:grpSp>
          <p:nvGrpSpPr>
            <p:cNvPr id="93" name="그룹 92"/>
            <p:cNvGrpSpPr/>
            <p:nvPr/>
          </p:nvGrpSpPr>
          <p:grpSpPr>
            <a:xfrm>
              <a:off x="416496" y="1481303"/>
              <a:ext cx="9076616" cy="707886"/>
              <a:chOff x="416496" y="1481303"/>
              <a:chExt cx="9076616" cy="707886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920552" y="1619803"/>
                <a:ext cx="8572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부터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까지의 수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중에서      안에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들어갈 수 있는 수를 모두 찾아보세요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416496" y="1481303"/>
                <a:ext cx="49564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rgbClr val="1FBAD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6</a:t>
                </a:r>
                <a:endParaRPr lang="ko-KR" altLang="en-US" sz="4000" b="1" dirty="0">
                  <a:solidFill>
                    <a:srgbClr val="1FBAD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85" name="모서리가 둥근 직사각형 84"/>
            <p:cNvSpPr/>
            <p:nvPr/>
          </p:nvSpPr>
          <p:spPr>
            <a:xfrm>
              <a:off x="3996000" y="1666800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65" y="3430760"/>
            <a:ext cx="4201112" cy="1480283"/>
          </a:xfrm>
          <a:prstGeom prst="rect">
            <a:avLst/>
          </a:prstGeom>
        </p:spPr>
      </p:pic>
      <p:sp>
        <p:nvSpPr>
          <p:cNvPr id="145" name="직사각형 144">
            <a:hlinkClick r:id="rId4" action="ppaction://hlinksldjump"/>
          </p:cNvPr>
          <p:cNvSpPr/>
          <p:nvPr/>
        </p:nvSpPr>
        <p:spPr>
          <a:xfrm>
            <a:off x="7306830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5" action="ppaction://hlinksldjump"/>
          </p:cNvPr>
          <p:cNvSpPr/>
          <p:nvPr/>
        </p:nvSpPr>
        <p:spPr>
          <a:xfrm>
            <a:off x="7735783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6" action="ppaction://hlinksldjump"/>
          </p:cNvPr>
          <p:cNvSpPr/>
          <p:nvPr/>
        </p:nvSpPr>
        <p:spPr>
          <a:xfrm>
            <a:off x="8164736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hlinkClick r:id="rId7" action="ppaction://hlinksldjump"/>
          </p:cNvPr>
          <p:cNvSpPr/>
          <p:nvPr/>
        </p:nvSpPr>
        <p:spPr>
          <a:xfrm>
            <a:off x="8593689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hlinkClick r:id="rId8" action="ppaction://hlinksldjump"/>
          </p:cNvPr>
          <p:cNvSpPr/>
          <p:nvPr/>
        </p:nvSpPr>
        <p:spPr>
          <a:xfrm>
            <a:off x="9022642" y="242642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087733" y="4563183"/>
            <a:ext cx="325081" cy="325081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605296"/>
            <a:ext cx="2264992" cy="241538"/>
          </a:xfrm>
          <a:prstGeom prst="rect">
            <a:avLst/>
          </a:prstGeom>
        </p:spPr>
      </p:pic>
      <p:sp>
        <p:nvSpPr>
          <p:cNvPr id="86" name="직사각형 85">
            <a:hlinkClick r:id="rId11" action="ppaction://hlinksldjump"/>
          </p:cNvPr>
          <p:cNvSpPr/>
          <p:nvPr/>
        </p:nvSpPr>
        <p:spPr>
          <a:xfrm>
            <a:off x="9451595" y="3240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48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50795" y="2136699"/>
            <a:ext cx="2572441" cy="2584603"/>
            <a:chOff x="1050795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171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795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069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64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529064" y="0"/>
            <a:ext cx="352160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4141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8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mtClean="0"/>
                <a:t>분수들을 모아 모아</a:t>
              </a:r>
              <a:r>
                <a:rPr lang="en-US" altLang="ko-KR" dirty="0" smtClean="0"/>
                <a:t>!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262</Words>
  <PresentationFormat>A4 용지(210x297mm)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Arial</vt:lpstr>
      <vt:lpstr>Cambria Math</vt:lpstr>
      <vt:lpstr>나눔고딕</vt:lpstr>
      <vt:lpstr>맑은 고딕</vt:lpstr>
      <vt:lpstr>한컴바탕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2021-04-22T10:19:35Z</dcterms:modified>
</cp:coreProperties>
</file>