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98" r:id="rId3"/>
    <p:sldId id="316" r:id="rId4"/>
    <p:sldId id="317" r:id="rId5"/>
    <p:sldId id="318" r:id="rId6"/>
    <p:sldId id="319" r:id="rId7"/>
    <p:sldId id="311" r:id="rId8"/>
    <p:sldId id="303" r:id="rId9"/>
    <p:sldId id="296" r:id="rId10"/>
  </p:sldIdLst>
  <p:sldSz cx="9906000" cy="6858000" type="A4"/>
  <p:notesSz cx="9926638" cy="6797675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</p:embeddedFontLst>
  <p:custShowLst>
    <p:custShow name="재구성한 쇼 1" id="0">
      <p:sldLst>
        <p:sld r:id="rId4"/>
      </p:sldLst>
    </p:custShow>
    <p:custShow name="재구성한 쇼 2" id="1">
      <p:sldLst>
        <p:sld r:id="rId5"/>
      </p:sldLst>
    </p:custShow>
    <p:custShow name="재구성한 쇼 3" id="2">
      <p:sldLst>
        <p:sld r:id="rId6"/>
      </p:sldLst>
    </p:custShow>
    <p:custShow name="재구성한 쇼 4" id="3">
      <p:sldLst>
        <p:sld r:id="rId7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80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3702" userDrawn="1">
          <p15:clr>
            <a:srgbClr val="A4A3A4"/>
          </p15:clr>
        </p15:guide>
        <p15:guide id="6" pos="353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C4D"/>
    <a:srgbClr val="D35B1F"/>
    <a:srgbClr val="C8AA64"/>
    <a:srgbClr val="7B2D2D"/>
    <a:srgbClr val="1FBADF"/>
    <a:srgbClr val="3567D7"/>
    <a:srgbClr val="CFF1F9"/>
    <a:srgbClr val="74D5EC"/>
    <a:srgbClr val="4DE5F5"/>
    <a:srgbClr val="31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94660"/>
  </p:normalViewPr>
  <p:slideViewPr>
    <p:cSldViewPr>
      <p:cViewPr varScale="1">
        <p:scale>
          <a:sx n="116" d="100"/>
          <a:sy n="116" d="100"/>
        </p:scale>
        <p:origin x="1614" y="132"/>
      </p:cViewPr>
      <p:guideLst>
        <p:guide orient="horz" pos="255"/>
        <p:guide pos="807"/>
        <p:guide orient="horz" pos="618"/>
        <p:guide orient="horz" pos="3884"/>
        <p:guide orient="horz" pos="3702"/>
        <p:guide pos="353"/>
        <p:guide pos="5887"/>
        <p:guide orient="horz" pos="890"/>
        <p:guide orient="horz" pos="16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174A7-ECB0-4033-8BEA-6B19E9838E70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6BF4-C757-4F59-A502-1ED3B9BE1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3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8333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2767259" cy="630025"/>
            <a:chOff x="1381101" y="12893"/>
            <a:chExt cx="2767259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005352" y="12893"/>
              <a:ext cx="1143008" cy="630025"/>
              <a:chOff x="4135432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3_11.mp4" TargetMode="External"/><Relationship Id="rId3" Type="http://schemas.openxmlformats.org/officeDocument/2006/relationships/image" Target="../media/image5.jpeg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773032" y="0"/>
            <a:ext cx="2036865" cy="609908"/>
            <a:chOff x="7773032" y="0"/>
            <a:chExt cx="2036865" cy="609908"/>
          </a:xfrm>
        </p:grpSpPr>
        <p:pic>
          <p:nvPicPr>
            <p:cNvPr id="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66"/>
            <p:cNvGrpSpPr/>
            <p:nvPr/>
          </p:nvGrpSpPr>
          <p:grpSpPr>
            <a:xfrm>
              <a:off x="9451817" y="0"/>
              <a:ext cx="358080" cy="596025"/>
              <a:chOff x="5594587" y="642918"/>
              <a:chExt cx="358080" cy="596025"/>
            </a:xfrm>
          </p:grpSpPr>
          <p:grpSp>
            <p:nvGrpSpPr>
              <p:cNvPr id="68" name="그룹 75"/>
              <p:cNvGrpSpPr/>
              <p:nvPr/>
            </p:nvGrpSpPr>
            <p:grpSpPr>
              <a:xfrm>
                <a:off x="5594587" y="642918"/>
                <a:ext cx="358080" cy="596025"/>
                <a:chOff x="5738819" y="665144"/>
                <a:chExt cx="288060" cy="479386"/>
              </a:xfrm>
            </p:grpSpPr>
            <p:cxnSp>
              <p:nvCxnSpPr>
                <p:cNvPr id="70" name="직선 연결선 6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64444" y="0"/>
              <a:ext cx="402674" cy="609908"/>
              <a:chOff x="8564444" y="0"/>
              <a:chExt cx="402674" cy="609908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8587490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8564444" y="2405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8587490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4" action="ppaction://hlinksldjump"/>
          </p:cNvPr>
          <p:cNvSpPr/>
          <p:nvPr/>
        </p:nvSpPr>
        <p:spPr>
          <a:xfrm>
            <a:off x="9018745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9442201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사각형 설명선 63"/>
          <p:cNvSpPr/>
          <p:nvPr/>
        </p:nvSpPr>
        <p:spPr>
          <a:xfrm>
            <a:off x="6393000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74~75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AutoShape 850"/>
          <p:cNvSpPr>
            <a:spLocks noChangeAspect="1" noChangeArrowheads="1" noTextEdit="1"/>
          </p:cNvSpPr>
          <p:nvPr/>
        </p:nvSpPr>
        <p:spPr bwMode="auto">
          <a:xfrm>
            <a:off x="1289139" y="2390775"/>
            <a:ext cx="20716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Freeform 853"/>
          <p:cNvSpPr>
            <a:spLocks/>
          </p:cNvSpPr>
          <p:nvPr/>
        </p:nvSpPr>
        <p:spPr bwMode="auto">
          <a:xfrm>
            <a:off x="1574889" y="2397125"/>
            <a:ext cx="1779588" cy="1784350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510" y="2"/>
              </a:cxn>
              <a:cxn ang="0">
                <a:pos x="549" y="5"/>
              </a:cxn>
              <a:cxn ang="0">
                <a:pos x="587" y="11"/>
              </a:cxn>
              <a:cxn ang="0">
                <a:pos x="625" y="19"/>
              </a:cxn>
              <a:cxn ang="0">
                <a:pos x="661" y="29"/>
              </a:cxn>
              <a:cxn ang="0">
                <a:pos x="697" y="41"/>
              </a:cxn>
              <a:cxn ang="0">
                <a:pos x="732" y="55"/>
              </a:cxn>
              <a:cxn ang="0">
                <a:pos x="766" y="72"/>
              </a:cxn>
              <a:cxn ang="0">
                <a:pos x="799" y="90"/>
              </a:cxn>
              <a:cxn ang="0">
                <a:pos x="830" y="109"/>
              </a:cxn>
              <a:cxn ang="0">
                <a:pos x="860" y="131"/>
              </a:cxn>
              <a:cxn ang="0">
                <a:pos x="889" y="154"/>
              </a:cxn>
              <a:cxn ang="0">
                <a:pos x="917" y="178"/>
              </a:cxn>
              <a:cxn ang="0">
                <a:pos x="943" y="205"/>
              </a:cxn>
              <a:cxn ang="0">
                <a:pos x="968" y="232"/>
              </a:cxn>
              <a:cxn ang="0">
                <a:pos x="991" y="261"/>
              </a:cxn>
              <a:cxn ang="0">
                <a:pos x="1012" y="292"/>
              </a:cxn>
              <a:cxn ang="0">
                <a:pos x="1032" y="324"/>
              </a:cxn>
              <a:cxn ang="0">
                <a:pos x="1050" y="356"/>
              </a:cxn>
              <a:cxn ang="0">
                <a:pos x="1066" y="390"/>
              </a:cxn>
              <a:cxn ang="0">
                <a:pos x="1080" y="425"/>
              </a:cxn>
              <a:cxn ang="0">
                <a:pos x="1092" y="461"/>
              </a:cxn>
              <a:cxn ang="0">
                <a:pos x="1102" y="498"/>
              </a:cxn>
              <a:cxn ang="0">
                <a:pos x="1110" y="535"/>
              </a:cxn>
              <a:cxn ang="0">
                <a:pos x="1116" y="574"/>
              </a:cxn>
              <a:cxn ang="0">
                <a:pos x="1120" y="613"/>
              </a:cxn>
              <a:cxn ang="0">
                <a:pos x="1121" y="652"/>
              </a:cxn>
              <a:cxn ang="0">
                <a:pos x="1120" y="692"/>
              </a:cxn>
              <a:cxn ang="0">
                <a:pos x="1116" y="731"/>
              </a:cxn>
              <a:cxn ang="0">
                <a:pos x="1110" y="769"/>
              </a:cxn>
              <a:cxn ang="0">
                <a:pos x="1103" y="806"/>
              </a:cxn>
              <a:cxn ang="0">
                <a:pos x="1093" y="843"/>
              </a:cxn>
              <a:cxn ang="0">
                <a:pos x="1081" y="878"/>
              </a:cxn>
              <a:cxn ang="0">
                <a:pos x="1067" y="913"/>
              </a:cxn>
              <a:cxn ang="0">
                <a:pos x="1051" y="947"/>
              </a:cxn>
              <a:cxn ang="0">
                <a:pos x="1033" y="979"/>
              </a:cxn>
              <a:cxn ang="0">
                <a:pos x="1014" y="1011"/>
              </a:cxn>
              <a:cxn ang="0">
                <a:pos x="993" y="1041"/>
              </a:cxn>
              <a:cxn ang="0">
                <a:pos x="970" y="1070"/>
              </a:cxn>
              <a:cxn ang="0">
                <a:pos x="945" y="1098"/>
              </a:cxn>
              <a:cxn ang="0">
                <a:pos x="919" y="1124"/>
              </a:cxn>
              <a:cxn ang="0">
                <a:pos x="0" y="202"/>
              </a:cxn>
              <a:cxn ang="0">
                <a:pos x="26" y="176"/>
              </a:cxn>
              <a:cxn ang="0">
                <a:pos x="54" y="152"/>
              </a:cxn>
              <a:cxn ang="0">
                <a:pos x="83" y="129"/>
              </a:cxn>
              <a:cxn ang="0">
                <a:pos x="113" y="108"/>
              </a:cxn>
              <a:cxn ang="0">
                <a:pos x="144" y="88"/>
              </a:cxn>
              <a:cxn ang="0">
                <a:pos x="177" y="71"/>
              </a:cxn>
              <a:cxn ang="0">
                <a:pos x="210" y="55"/>
              </a:cxn>
              <a:cxn ang="0">
                <a:pos x="245" y="41"/>
              </a:cxn>
              <a:cxn ang="0">
                <a:pos x="280" y="29"/>
              </a:cxn>
              <a:cxn ang="0">
                <a:pos x="317" y="19"/>
              </a:cxn>
              <a:cxn ang="0">
                <a:pos x="354" y="11"/>
              </a:cxn>
              <a:cxn ang="0">
                <a:pos x="392" y="5"/>
              </a:cxn>
              <a:cxn ang="0">
                <a:pos x="431" y="2"/>
              </a:cxn>
              <a:cxn ang="0">
                <a:pos x="470" y="0"/>
              </a:cxn>
            </a:cxnLst>
            <a:rect l="0" t="0" r="r" b="b"/>
            <a:pathLst>
              <a:path w="1121" h="1124">
                <a:moveTo>
                  <a:pt x="470" y="0"/>
                </a:moveTo>
                <a:lnTo>
                  <a:pt x="510" y="2"/>
                </a:lnTo>
                <a:lnTo>
                  <a:pt x="549" y="5"/>
                </a:lnTo>
                <a:lnTo>
                  <a:pt x="587" y="11"/>
                </a:lnTo>
                <a:lnTo>
                  <a:pt x="625" y="19"/>
                </a:lnTo>
                <a:lnTo>
                  <a:pt x="661" y="29"/>
                </a:lnTo>
                <a:lnTo>
                  <a:pt x="697" y="41"/>
                </a:lnTo>
                <a:lnTo>
                  <a:pt x="732" y="55"/>
                </a:lnTo>
                <a:lnTo>
                  <a:pt x="766" y="72"/>
                </a:lnTo>
                <a:lnTo>
                  <a:pt x="799" y="90"/>
                </a:lnTo>
                <a:lnTo>
                  <a:pt x="830" y="109"/>
                </a:lnTo>
                <a:lnTo>
                  <a:pt x="860" y="131"/>
                </a:lnTo>
                <a:lnTo>
                  <a:pt x="889" y="154"/>
                </a:lnTo>
                <a:lnTo>
                  <a:pt x="917" y="178"/>
                </a:lnTo>
                <a:lnTo>
                  <a:pt x="943" y="205"/>
                </a:lnTo>
                <a:lnTo>
                  <a:pt x="968" y="232"/>
                </a:lnTo>
                <a:lnTo>
                  <a:pt x="991" y="261"/>
                </a:lnTo>
                <a:lnTo>
                  <a:pt x="1012" y="292"/>
                </a:lnTo>
                <a:lnTo>
                  <a:pt x="1032" y="324"/>
                </a:lnTo>
                <a:lnTo>
                  <a:pt x="1050" y="356"/>
                </a:lnTo>
                <a:lnTo>
                  <a:pt x="1066" y="390"/>
                </a:lnTo>
                <a:lnTo>
                  <a:pt x="1080" y="425"/>
                </a:lnTo>
                <a:lnTo>
                  <a:pt x="1092" y="461"/>
                </a:lnTo>
                <a:lnTo>
                  <a:pt x="1102" y="498"/>
                </a:lnTo>
                <a:lnTo>
                  <a:pt x="1110" y="535"/>
                </a:lnTo>
                <a:lnTo>
                  <a:pt x="1116" y="574"/>
                </a:lnTo>
                <a:lnTo>
                  <a:pt x="1120" y="613"/>
                </a:lnTo>
                <a:lnTo>
                  <a:pt x="1121" y="652"/>
                </a:lnTo>
                <a:lnTo>
                  <a:pt x="1120" y="692"/>
                </a:lnTo>
                <a:lnTo>
                  <a:pt x="1116" y="731"/>
                </a:lnTo>
                <a:lnTo>
                  <a:pt x="1110" y="769"/>
                </a:lnTo>
                <a:lnTo>
                  <a:pt x="1103" y="806"/>
                </a:lnTo>
                <a:lnTo>
                  <a:pt x="1093" y="843"/>
                </a:lnTo>
                <a:lnTo>
                  <a:pt x="1081" y="878"/>
                </a:lnTo>
                <a:lnTo>
                  <a:pt x="1067" y="913"/>
                </a:lnTo>
                <a:lnTo>
                  <a:pt x="1051" y="947"/>
                </a:lnTo>
                <a:lnTo>
                  <a:pt x="1033" y="979"/>
                </a:lnTo>
                <a:lnTo>
                  <a:pt x="1014" y="1011"/>
                </a:lnTo>
                <a:lnTo>
                  <a:pt x="993" y="1041"/>
                </a:lnTo>
                <a:lnTo>
                  <a:pt x="970" y="1070"/>
                </a:lnTo>
                <a:lnTo>
                  <a:pt x="945" y="1098"/>
                </a:lnTo>
                <a:lnTo>
                  <a:pt x="919" y="1124"/>
                </a:lnTo>
                <a:lnTo>
                  <a:pt x="0" y="202"/>
                </a:lnTo>
                <a:lnTo>
                  <a:pt x="26" y="176"/>
                </a:lnTo>
                <a:lnTo>
                  <a:pt x="54" y="152"/>
                </a:lnTo>
                <a:lnTo>
                  <a:pt x="83" y="129"/>
                </a:lnTo>
                <a:lnTo>
                  <a:pt x="113" y="108"/>
                </a:lnTo>
                <a:lnTo>
                  <a:pt x="144" y="88"/>
                </a:lnTo>
                <a:lnTo>
                  <a:pt x="177" y="71"/>
                </a:lnTo>
                <a:lnTo>
                  <a:pt x="210" y="55"/>
                </a:lnTo>
                <a:lnTo>
                  <a:pt x="245" y="41"/>
                </a:lnTo>
                <a:lnTo>
                  <a:pt x="280" y="29"/>
                </a:lnTo>
                <a:lnTo>
                  <a:pt x="317" y="19"/>
                </a:lnTo>
                <a:lnTo>
                  <a:pt x="354" y="11"/>
                </a:lnTo>
                <a:lnTo>
                  <a:pt x="392" y="5"/>
                </a:lnTo>
                <a:lnTo>
                  <a:pt x="431" y="2"/>
                </a:lnTo>
                <a:lnTo>
                  <a:pt x="47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Freeform 854"/>
          <p:cNvSpPr>
            <a:spLocks/>
          </p:cNvSpPr>
          <p:nvPr/>
        </p:nvSpPr>
        <p:spPr bwMode="auto">
          <a:xfrm>
            <a:off x="1289139" y="2717800"/>
            <a:ext cx="1744663" cy="1749425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1099" y="922"/>
              </a:cxn>
              <a:cxn ang="0">
                <a:pos x="1072" y="947"/>
              </a:cxn>
              <a:cxn ang="0">
                <a:pos x="1043" y="970"/>
              </a:cxn>
              <a:cxn ang="0">
                <a:pos x="1012" y="992"/>
              </a:cxn>
              <a:cxn ang="0">
                <a:pos x="981" y="1012"/>
              </a:cxn>
              <a:cxn ang="0">
                <a:pos x="948" y="1030"/>
              </a:cxn>
              <a:cxn ang="0">
                <a:pos x="914" y="1046"/>
              </a:cxn>
              <a:cxn ang="0">
                <a:pos x="879" y="1061"/>
              </a:cxn>
              <a:cxn ang="0">
                <a:pos x="843" y="1073"/>
              </a:cxn>
              <a:cxn ang="0">
                <a:pos x="806" y="1083"/>
              </a:cxn>
              <a:cxn ang="0">
                <a:pos x="768" y="1091"/>
              </a:cxn>
              <a:cxn ang="0">
                <a:pos x="729" y="1097"/>
              </a:cxn>
              <a:cxn ang="0">
                <a:pos x="690" y="1101"/>
              </a:cxn>
              <a:cxn ang="0">
                <a:pos x="650" y="1102"/>
              </a:cxn>
              <a:cxn ang="0">
                <a:pos x="611" y="1101"/>
              </a:cxn>
              <a:cxn ang="0">
                <a:pos x="572" y="1097"/>
              </a:cxn>
              <a:cxn ang="0">
                <a:pos x="533" y="1092"/>
              </a:cxn>
              <a:cxn ang="0">
                <a:pos x="496" y="1083"/>
              </a:cxn>
              <a:cxn ang="0">
                <a:pos x="459" y="1074"/>
              </a:cxn>
              <a:cxn ang="0">
                <a:pos x="423" y="1061"/>
              </a:cxn>
              <a:cxn ang="0">
                <a:pos x="388" y="1047"/>
              </a:cxn>
              <a:cxn ang="0">
                <a:pos x="355" y="1031"/>
              </a:cxn>
              <a:cxn ang="0">
                <a:pos x="322" y="1013"/>
              </a:cxn>
              <a:cxn ang="0">
                <a:pos x="291" y="993"/>
              </a:cxn>
              <a:cxn ang="0">
                <a:pos x="260" y="972"/>
              </a:cxn>
              <a:cxn ang="0">
                <a:pos x="231" y="949"/>
              </a:cxn>
              <a:cxn ang="0">
                <a:pos x="204" y="924"/>
              </a:cxn>
              <a:cxn ang="0">
                <a:pos x="178" y="898"/>
              </a:cxn>
              <a:cxn ang="0">
                <a:pos x="153" y="870"/>
              </a:cxn>
              <a:cxn ang="0">
                <a:pos x="130" y="841"/>
              </a:cxn>
              <a:cxn ang="0">
                <a:pos x="108" y="811"/>
              </a:cxn>
              <a:cxn ang="0">
                <a:pos x="89" y="779"/>
              </a:cxn>
              <a:cxn ang="0">
                <a:pos x="71" y="746"/>
              </a:cxn>
              <a:cxn ang="0">
                <a:pos x="55" y="713"/>
              </a:cxn>
              <a:cxn ang="0">
                <a:pos x="41" y="678"/>
              </a:cxn>
              <a:cxn ang="0">
                <a:pos x="28" y="642"/>
              </a:cxn>
              <a:cxn ang="0">
                <a:pos x="19" y="605"/>
              </a:cxn>
              <a:cxn ang="0">
                <a:pos x="10" y="568"/>
              </a:cxn>
              <a:cxn ang="0">
                <a:pos x="5" y="529"/>
              </a:cxn>
              <a:cxn ang="0">
                <a:pos x="1" y="490"/>
              </a:cxn>
              <a:cxn ang="0">
                <a:pos x="0" y="450"/>
              </a:cxn>
              <a:cxn ang="0">
                <a:pos x="1" y="410"/>
              </a:cxn>
              <a:cxn ang="0">
                <a:pos x="5" y="371"/>
              </a:cxn>
              <a:cxn ang="0">
                <a:pos x="11" y="332"/>
              </a:cxn>
              <a:cxn ang="0">
                <a:pos x="19" y="294"/>
              </a:cxn>
              <a:cxn ang="0">
                <a:pos x="29" y="258"/>
              </a:cxn>
              <a:cxn ang="0">
                <a:pos x="41" y="221"/>
              </a:cxn>
              <a:cxn ang="0">
                <a:pos x="56" y="186"/>
              </a:cxn>
              <a:cxn ang="0">
                <a:pos x="72" y="152"/>
              </a:cxn>
              <a:cxn ang="0">
                <a:pos x="90" y="119"/>
              </a:cxn>
              <a:cxn ang="0">
                <a:pos x="110" y="87"/>
              </a:cxn>
              <a:cxn ang="0">
                <a:pos x="132" y="57"/>
              </a:cxn>
              <a:cxn ang="0">
                <a:pos x="155" y="28"/>
              </a:cxn>
              <a:cxn ang="0">
                <a:pos x="180" y="0"/>
              </a:cxn>
            </a:cxnLst>
            <a:rect l="0" t="0" r="r" b="b"/>
            <a:pathLst>
              <a:path w="1099" h="1102">
                <a:moveTo>
                  <a:pt x="180" y="0"/>
                </a:moveTo>
                <a:lnTo>
                  <a:pt x="1099" y="922"/>
                </a:lnTo>
                <a:lnTo>
                  <a:pt x="1072" y="947"/>
                </a:lnTo>
                <a:lnTo>
                  <a:pt x="1043" y="970"/>
                </a:lnTo>
                <a:lnTo>
                  <a:pt x="1012" y="992"/>
                </a:lnTo>
                <a:lnTo>
                  <a:pt x="981" y="1012"/>
                </a:lnTo>
                <a:lnTo>
                  <a:pt x="948" y="1030"/>
                </a:lnTo>
                <a:lnTo>
                  <a:pt x="914" y="1046"/>
                </a:lnTo>
                <a:lnTo>
                  <a:pt x="879" y="1061"/>
                </a:lnTo>
                <a:lnTo>
                  <a:pt x="843" y="1073"/>
                </a:lnTo>
                <a:lnTo>
                  <a:pt x="806" y="1083"/>
                </a:lnTo>
                <a:lnTo>
                  <a:pt x="768" y="1091"/>
                </a:lnTo>
                <a:lnTo>
                  <a:pt x="729" y="1097"/>
                </a:lnTo>
                <a:lnTo>
                  <a:pt x="690" y="1101"/>
                </a:lnTo>
                <a:lnTo>
                  <a:pt x="650" y="1102"/>
                </a:lnTo>
                <a:lnTo>
                  <a:pt x="611" y="1101"/>
                </a:lnTo>
                <a:lnTo>
                  <a:pt x="572" y="1097"/>
                </a:lnTo>
                <a:lnTo>
                  <a:pt x="533" y="1092"/>
                </a:lnTo>
                <a:lnTo>
                  <a:pt x="496" y="1083"/>
                </a:lnTo>
                <a:lnTo>
                  <a:pt x="459" y="1074"/>
                </a:lnTo>
                <a:lnTo>
                  <a:pt x="423" y="1061"/>
                </a:lnTo>
                <a:lnTo>
                  <a:pt x="388" y="1047"/>
                </a:lnTo>
                <a:lnTo>
                  <a:pt x="355" y="1031"/>
                </a:lnTo>
                <a:lnTo>
                  <a:pt x="322" y="1013"/>
                </a:lnTo>
                <a:lnTo>
                  <a:pt x="291" y="993"/>
                </a:lnTo>
                <a:lnTo>
                  <a:pt x="260" y="972"/>
                </a:lnTo>
                <a:lnTo>
                  <a:pt x="231" y="949"/>
                </a:lnTo>
                <a:lnTo>
                  <a:pt x="204" y="924"/>
                </a:lnTo>
                <a:lnTo>
                  <a:pt x="178" y="898"/>
                </a:lnTo>
                <a:lnTo>
                  <a:pt x="153" y="870"/>
                </a:lnTo>
                <a:lnTo>
                  <a:pt x="130" y="841"/>
                </a:lnTo>
                <a:lnTo>
                  <a:pt x="108" y="811"/>
                </a:lnTo>
                <a:lnTo>
                  <a:pt x="89" y="779"/>
                </a:lnTo>
                <a:lnTo>
                  <a:pt x="71" y="746"/>
                </a:lnTo>
                <a:lnTo>
                  <a:pt x="55" y="713"/>
                </a:lnTo>
                <a:lnTo>
                  <a:pt x="41" y="678"/>
                </a:lnTo>
                <a:lnTo>
                  <a:pt x="28" y="642"/>
                </a:lnTo>
                <a:lnTo>
                  <a:pt x="19" y="605"/>
                </a:lnTo>
                <a:lnTo>
                  <a:pt x="10" y="568"/>
                </a:lnTo>
                <a:lnTo>
                  <a:pt x="5" y="529"/>
                </a:lnTo>
                <a:lnTo>
                  <a:pt x="1" y="490"/>
                </a:lnTo>
                <a:lnTo>
                  <a:pt x="0" y="450"/>
                </a:lnTo>
                <a:lnTo>
                  <a:pt x="1" y="410"/>
                </a:lnTo>
                <a:lnTo>
                  <a:pt x="5" y="371"/>
                </a:lnTo>
                <a:lnTo>
                  <a:pt x="11" y="332"/>
                </a:lnTo>
                <a:lnTo>
                  <a:pt x="19" y="294"/>
                </a:lnTo>
                <a:lnTo>
                  <a:pt x="29" y="258"/>
                </a:lnTo>
                <a:lnTo>
                  <a:pt x="41" y="221"/>
                </a:lnTo>
                <a:lnTo>
                  <a:pt x="56" y="186"/>
                </a:lnTo>
                <a:lnTo>
                  <a:pt x="72" y="152"/>
                </a:lnTo>
                <a:lnTo>
                  <a:pt x="90" y="119"/>
                </a:lnTo>
                <a:lnTo>
                  <a:pt x="110" y="87"/>
                </a:lnTo>
                <a:lnTo>
                  <a:pt x="132" y="57"/>
                </a:lnTo>
                <a:lnTo>
                  <a:pt x="155" y="28"/>
                </a:lnTo>
                <a:lnTo>
                  <a:pt x="180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Freeform 855"/>
          <p:cNvSpPr>
            <a:spLocks/>
          </p:cNvSpPr>
          <p:nvPr/>
        </p:nvSpPr>
        <p:spPr bwMode="auto">
          <a:xfrm>
            <a:off x="1544727" y="2695575"/>
            <a:ext cx="187325" cy="185738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0" y="1"/>
              </a:cxn>
              <a:cxn ang="0">
                <a:pos x="82" y="4"/>
              </a:cxn>
              <a:cxn ang="0">
                <a:pos x="91" y="9"/>
              </a:cxn>
              <a:cxn ang="0">
                <a:pos x="100" y="17"/>
              </a:cxn>
              <a:cxn ang="0">
                <a:pos x="108" y="26"/>
              </a:cxn>
              <a:cxn ang="0">
                <a:pos x="113" y="36"/>
              </a:cxn>
              <a:cxn ang="0">
                <a:pos x="116" y="47"/>
              </a:cxn>
              <a:cxn ang="0">
                <a:pos x="118" y="58"/>
              </a:cxn>
              <a:cxn ang="0">
                <a:pos x="116" y="70"/>
              </a:cxn>
              <a:cxn ang="0">
                <a:pos x="113" y="81"/>
              </a:cxn>
              <a:cxn ang="0">
                <a:pos x="108" y="91"/>
              </a:cxn>
              <a:cxn ang="0">
                <a:pos x="100" y="100"/>
              </a:cxn>
              <a:cxn ang="0">
                <a:pos x="91" y="107"/>
              </a:cxn>
              <a:cxn ang="0">
                <a:pos x="82" y="113"/>
              </a:cxn>
              <a:cxn ang="0">
                <a:pos x="70" y="116"/>
              </a:cxn>
              <a:cxn ang="0">
                <a:pos x="59" y="117"/>
              </a:cxn>
              <a:cxn ang="0">
                <a:pos x="47" y="116"/>
              </a:cxn>
              <a:cxn ang="0">
                <a:pos x="36" y="113"/>
              </a:cxn>
              <a:cxn ang="0">
                <a:pos x="26" y="107"/>
              </a:cxn>
              <a:cxn ang="0">
                <a:pos x="17" y="100"/>
              </a:cxn>
              <a:cxn ang="0">
                <a:pos x="10" y="91"/>
              </a:cxn>
              <a:cxn ang="0">
                <a:pos x="5" y="81"/>
              </a:cxn>
              <a:cxn ang="0">
                <a:pos x="1" y="70"/>
              </a:cxn>
              <a:cxn ang="0">
                <a:pos x="0" y="58"/>
              </a:cxn>
              <a:cxn ang="0">
                <a:pos x="1" y="47"/>
              </a:cxn>
              <a:cxn ang="0">
                <a:pos x="5" y="36"/>
              </a:cxn>
              <a:cxn ang="0">
                <a:pos x="10" y="26"/>
              </a:cxn>
              <a:cxn ang="0">
                <a:pos x="17" y="17"/>
              </a:cxn>
              <a:cxn ang="0">
                <a:pos x="26" y="9"/>
              </a:cxn>
              <a:cxn ang="0">
                <a:pos x="36" y="4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0" y="1"/>
                </a:lnTo>
                <a:lnTo>
                  <a:pt x="82" y="4"/>
                </a:lnTo>
                <a:lnTo>
                  <a:pt x="91" y="9"/>
                </a:lnTo>
                <a:lnTo>
                  <a:pt x="100" y="17"/>
                </a:lnTo>
                <a:lnTo>
                  <a:pt x="108" y="26"/>
                </a:lnTo>
                <a:lnTo>
                  <a:pt x="113" y="36"/>
                </a:lnTo>
                <a:lnTo>
                  <a:pt x="116" y="47"/>
                </a:lnTo>
                <a:lnTo>
                  <a:pt x="118" y="58"/>
                </a:lnTo>
                <a:lnTo>
                  <a:pt x="116" y="70"/>
                </a:lnTo>
                <a:lnTo>
                  <a:pt x="113" y="81"/>
                </a:lnTo>
                <a:lnTo>
                  <a:pt x="108" y="91"/>
                </a:lnTo>
                <a:lnTo>
                  <a:pt x="100" y="100"/>
                </a:lnTo>
                <a:lnTo>
                  <a:pt x="91" y="107"/>
                </a:lnTo>
                <a:lnTo>
                  <a:pt x="82" y="113"/>
                </a:lnTo>
                <a:lnTo>
                  <a:pt x="70" y="116"/>
                </a:lnTo>
                <a:lnTo>
                  <a:pt x="59" y="117"/>
                </a:lnTo>
                <a:lnTo>
                  <a:pt x="47" y="116"/>
                </a:lnTo>
                <a:lnTo>
                  <a:pt x="36" y="113"/>
                </a:lnTo>
                <a:lnTo>
                  <a:pt x="26" y="107"/>
                </a:lnTo>
                <a:lnTo>
                  <a:pt x="17" y="100"/>
                </a:lnTo>
                <a:lnTo>
                  <a:pt x="10" y="91"/>
                </a:lnTo>
                <a:lnTo>
                  <a:pt x="5" y="81"/>
                </a:lnTo>
                <a:lnTo>
                  <a:pt x="1" y="70"/>
                </a:lnTo>
                <a:lnTo>
                  <a:pt x="0" y="58"/>
                </a:lnTo>
                <a:lnTo>
                  <a:pt x="1" y="47"/>
                </a:lnTo>
                <a:lnTo>
                  <a:pt x="5" y="36"/>
                </a:lnTo>
                <a:lnTo>
                  <a:pt x="10" y="26"/>
                </a:lnTo>
                <a:lnTo>
                  <a:pt x="17" y="17"/>
                </a:lnTo>
                <a:lnTo>
                  <a:pt x="26" y="9"/>
                </a:lnTo>
                <a:lnTo>
                  <a:pt x="36" y="4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Freeform 856"/>
          <p:cNvSpPr>
            <a:spLocks/>
          </p:cNvSpPr>
          <p:nvPr/>
        </p:nvSpPr>
        <p:spPr bwMode="auto">
          <a:xfrm>
            <a:off x="2881402" y="4016375"/>
            <a:ext cx="187325" cy="1873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1" y="1"/>
              </a:cxn>
              <a:cxn ang="0">
                <a:pos x="82" y="5"/>
              </a:cxn>
              <a:cxn ang="0">
                <a:pos x="92" y="11"/>
              </a:cxn>
              <a:cxn ang="0">
                <a:pos x="101" y="18"/>
              </a:cxn>
              <a:cxn ang="0">
                <a:pos x="108" y="26"/>
              </a:cxn>
              <a:cxn ang="0">
                <a:pos x="113" y="36"/>
              </a:cxn>
              <a:cxn ang="0">
                <a:pos x="117" y="47"/>
              </a:cxn>
              <a:cxn ang="0">
                <a:pos x="118" y="59"/>
              </a:cxn>
              <a:cxn ang="0">
                <a:pos x="117" y="71"/>
              </a:cxn>
              <a:cxn ang="0">
                <a:pos x="113" y="82"/>
              </a:cxn>
              <a:cxn ang="0">
                <a:pos x="108" y="92"/>
              </a:cxn>
              <a:cxn ang="0">
                <a:pos x="101" y="101"/>
              </a:cxn>
              <a:cxn ang="0">
                <a:pos x="92" y="108"/>
              </a:cxn>
              <a:cxn ang="0">
                <a:pos x="82" y="114"/>
              </a:cxn>
              <a:cxn ang="0">
                <a:pos x="71" y="117"/>
              </a:cxn>
              <a:cxn ang="0">
                <a:pos x="59" y="118"/>
              </a:cxn>
              <a:cxn ang="0">
                <a:pos x="47" y="117"/>
              </a:cxn>
              <a:cxn ang="0">
                <a:pos x="36" y="114"/>
              </a:cxn>
              <a:cxn ang="0">
                <a:pos x="26" y="108"/>
              </a:cxn>
              <a:cxn ang="0">
                <a:pos x="18" y="101"/>
              </a:cxn>
              <a:cxn ang="0">
                <a:pos x="11" y="92"/>
              </a:cxn>
              <a:cxn ang="0">
                <a:pos x="5" y="82"/>
              </a:cxn>
              <a:cxn ang="0">
                <a:pos x="1" y="71"/>
              </a:cxn>
              <a:cxn ang="0">
                <a:pos x="0" y="59"/>
              </a:cxn>
              <a:cxn ang="0">
                <a:pos x="1" y="47"/>
              </a:cxn>
              <a:cxn ang="0">
                <a:pos x="5" y="36"/>
              </a:cxn>
              <a:cxn ang="0">
                <a:pos x="11" y="26"/>
              </a:cxn>
              <a:cxn ang="0">
                <a:pos x="18" y="18"/>
              </a:cxn>
              <a:cxn ang="0">
                <a:pos x="26" y="11"/>
              </a:cxn>
              <a:cxn ang="0">
                <a:pos x="36" y="5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71" y="1"/>
                </a:lnTo>
                <a:lnTo>
                  <a:pt x="82" y="5"/>
                </a:lnTo>
                <a:lnTo>
                  <a:pt x="92" y="11"/>
                </a:lnTo>
                <a:lnTo>
                  <a:pt x="101" y="18"/>
                </a:lnTo>
                <a:lnTo>
                  <a:pt x="108" y="26"/>
                </a:lnTo>
                <a:lnTo>
                  <a:pt x="113" y="36"/>
                </a:lnTo>
                <a:lnTo>
                  <a:pt x="117" y="47"/>
                </a:lnTo>
                <a:lnTo>
                  <a:pt x="118" y="59"/>
                </a:lnTo>
                <a:lnTo>
                  <a:pt x="117" y="71"/>
                </a:lnTo>
                <a:lnTo>
                  <a:pt x="113" y="82"/>
                </a:lnTo>
                <a:lnTo>
                  <a:pt x="108" y="92"/>
                </a:lnTo>
                <a:lnTo>
                  <a:pt x="101" y="101"/>
                </a:lnTo>
                <a:lnTo>
                  <a:pt x="92" y="108"/>
                </a:lnTo>
                <a:lnTo>
                  <a:pt x="82" y="114"/>
                </a:lnTo>
                <a:lnTo>
                  <a:pt x="71" y="117"/>
                </a:lnTo>
                <a:lnTo>
                  <a:pt x="59" y="118"/>
                </a:lnTo>
                <a:lnTo>
                  <a:pt x="47" y="117"/>
                </a:lnTo>
                <a:lnTo>
                  <a:pt x="36" y="114"/>
                </a:lnTo>
                <a:lnTo>
                  <a:pt x="26" y="108"/>
                </a:lnTo>
                <a:lnTo>
                  <a:pt x="18" y="101"/>
                </a:lnTo>
                <a:lnTo>
                  <a:pt x="11" y="92"/>
                </a:lnTo>
                <a:lnTo>
                  <a:pt x="5" y="82"/>
                </a:lnTo>
                <a:lnTo>
                  <a:pt x="1" y="71"/>
                </a:lnTo>
                <a:lnTo>
                  <a:pt x="0" y="59"/>
                </a:lnTo>
                <a:lnTo>
                  <a:pt x="1" y="47"/>
                </a:lnTo>
                <a:lnTo>
                  <a:pt x="5" y="36"/>
                </a:lnTo>
                <a:lnTo>
                  <a:pt x="11" y="26"/>
                </a:lnTo>
                <a:lnTo>
                  <a:pt x="18" y="18"/>
                </a:lnTo>
                <a:lnTo>
                  <a:pt x="26" y="11"/>
                </a:lnTo>
                <a:lnTo>
                  <a:pt x="36" y="5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0" name="그림 99" descr="원  외부 점선 .eps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1493037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104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튕겨 튕겨 소수판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88504" y="2588983"/>
            <a:ext cx="8788858" cy="2160000"/>
            <a:chOff x="488504" y="2588983"/>
            <a:chExt cx="8788858" cy="216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8"/>
            <a:stretch/>
          </p:blipFill>
          <p:spPr>
            <a:xfrm>
              <a:off x="488504" y="2588983"/>
              <a:ext cx="1930718" cy="216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그룹 12"/>
            <p:cNvGrpSpPr/>
            <p:nvPr/>
          </p:nvGrpSpPr>
          <p:grpSpPr>
            <a:xfrm>
              <a:off x="2967300" y="2634395"/>
              <a:ext cx="6310062" cy="2114587"/>
              <a:chOff x="2967300" y="3947722"/>
              <a:chExt cx="6310062" cy="2114587"/>
            </a:xfrm>
          </p:grpSpPr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7300" y="3947722"/>
                <a:ext cx="1642360" cy="211458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3602" y="3955497"/>
                <a:ext cx="4033760" cy="2106811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773032" y="0"/>
            <a:ext cx="2036865" cy="710037"/>
            <a:chOff x="7773032" y="0"/>
            <a:chExt cx="2036865" cy="710037"/>
          </a:xfrm>
        </p:grpSpPr>
        <p:pic>
          <p:nvPicPr>
            <p:cNvPr id="6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4" name="그룹 73"/>
            <p:cNvGrpSpPr/>
            <p:nvPr/>
          </p:nvGrpSpPr>
          <p:grpSpPr>
            <a:xfrm>
              <a:off x="9018745" y="0"/>
              <a:ext cx="358080" cy="596027"/>
              <a:chOff x="5594587" y="642918"/>
              <a:chExt cx="358080" cy="596027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8564444" y="0"/>
              <a:ext cx="402674" cy="710037"/>
              <a:chOff x="6845620" y="0"/>
              <a:chExt cx="402674" cy="710037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845620" y="340705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r>
                  <a:rPr lang="ko-KR" altLang="en-US" sz="900" dirty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  <a:endParaRPr lang="en-US" altLang="ko-KR" sz="9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9451817" y="0"/>
              <a:ext cx="358080" cy="596025"/>
              <a:chOff x="5594587" y="642918"/>
              <a:chExt cx="358080" cy="596025"/>
            </a:xfrm>
          </p:grpSpPr>
          <p:grpSp>
            <p:nvGrpSpPr>
              <p:cNvPr id="129" name="그룹 75"/>
              <p:cNvGrpSpPr/>
              <p:nvPr/>
            </p:nvGrpSpPr>
            <p:grpSpPr>
              <a:xfrm>
                <a:off x="5594587" y="642918"/>
                <a:ext cx="358080" cy="596025"/>
                <a:chOff x="5738819" y="665144"/>
                <a:chExt cx="288060" cy="479386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38" name="직사각형 137">
            <a:hlinkClick r:id="rId6" action="ppaction://hlinksldjump"/>
          </p:cNvPr>
          <p:cNvSpPr/>
          <p:nvPr/>
        </p:nvSpPr>
        <p:spPr>
          <a:xfrm>
            <a:off x="9018745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hlinkClick r:id="rId7" action="ppaction://hlinksldjump"/>
          </p:cNvPr>
          <p:cNvSpPr/>
          <p:nvPr/>
        </p:nvSpPr>
        <p:spPr>
          <a:xfrm>
            <a:off x="9442201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44488" y="2581200"/>
            <a:ext cx="432048" cy="360240"/>
            <a:chOff x="2288704" y="1382957"/>
            <a:chExt cx="432048" cy="360240"/>
          </a:xfrm>
        </p:grpSpPr>
        <p:grpSp>
          <p:nvGrpSpPr>
            <p:cNvPr id="60" name="그룹 59"/>
            <p:cNvGrpSpPr/>
            <p:nvPr/>
          </p:nvGrpSpPr>
          <p:grpSpPr>
            <a:xfrm>
              <a:off x="2403623" y="1449323"/>
              <a:ext cx="245376" cy="248164"/>
              <a:chOff x="7515401" y="1584373"/>
              <a:chExt cx="223069" cy="225604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" name="직사각형 5">
              <a:hlinkClick r:id="" action="ppaction://customshow?id=0&amp;return=true"/>
            </p:cNvPr>
            <p:cNvSpPr/>
            <p:nvPr/>
          </p:nvSpPr>
          <p:spPr>
            <a:xfrm>
              <a:off x="2288704" y="1382957"/>
              <a:ext cx="432048" cy="360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169024" y="2564704"/>
            <a:ext cx="432048" cy="360240"/>
            <a:chOff x="2368475" y="3999205"/>
            <a:chExt cx="432048" cy="360240"/>
          </a:xfrm>
        </p:grpSpPr>
        <p:grpSp>
          <p:nvGrpSpPr>
            <p:cNvPr id="72" name="그룹 71"/>
            <p:cNvGrpSpPr/>
            <p:nvPr/>
          </p:nvGrpSpPr>
          <p:grpSpPr>
            <a:xfrm>
              <a:off x="2403623" y="4078666"/>
              <a:ext cx="245376" cy="248164"/>
              <a:chOff x="7515401" y="1584373"/>
              <a:chExt cx="223069" cy="225604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2" name="직사각형 101">
              <a:hlinkClick r:id="" action="ppaction://customshow?id=2&amp;return=true"/>
            </p:cNvPr>
            <p:cNvSpPr/>
            <p:nvPr/>
          </p:nvSpPr>
          <p:spPr>
            <a:xfrm>
              <a:off x="2368475" y="3999205"/>
              <a:ext cx="432048" cy="360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720752" y="2636712"/>
            <a:ext cx="432048" cy="360240"/>
            <a:chOff x="7142880" y="1460978"/>
            <a:chExt cx="432048" cy="360240"/>
          </a:xfrm>
        </p:grpSpPr>
        <p:grpSp>
          <p:nvGrpSpPr>
            <p:cNvPr id="54" name="그룹 53"/>
            <p:cNvGrpSpPr/>
            <p:nvPr/>
          </p:nvGrpSpPr>
          <p:grpSpPr>
            <a:xfrm>
              <a:off x="7257000" y="1495033"/>
              <a:ext cx="245376" cy="248164"/>
              <a:chOff x="7515401" y="1584373"/>
              <a:chExt cx="223069" cy="225604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3" name="직사각형 102">
              <a:hlinkClick r:id="" action="ppaction://customshow?id=1&amp;return=true"/>
            </p:cNvPr>
            <p:cNvSpPr/>
            <p:nvPr/>
          </p:nvSpPr>
          <p:spPr>
            <a:xfrm>
              <a:off x="7142880" y="1460978"/>
              <a:ext cx="432048" cy="360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344171" y="2564904"/>
            <a:ext cx="432048" cy="360240"/>
            <a:chOff x="7086490" y="3999205"/>
            <a:chExt cx="432048" cy="360240"/>
          </a:xfrm>
        </p:grpSpPr>
        <p:grpSp>
          <p:nvGrpSpPr>
            <p:cNvPr id="67" name="그룹 66"/>
            <p:cNvGrpSpPr/>
            <p:nvPr/>
          </p:nvGrpSpPr>
          <p:grpSpPr>
            <a:xfrm>
              <a:off x="7257000" y="4078666"/>
              <a:ext cx="245376" cy="248164"/>
              <a:chOff x="7515401" y="1584373"/>
              <a:chExt cx="223069" cy="225604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4" name="직사각형 103">
              <a:hlinkClick r:id="" action="ppaction://customshow?id=3&amp;return=true"/>
            </p:cNvPr>
            <p:cNvSpPr/>
            <p:nvPr/>
          </p:nvSpPr>
          <p:spPr>
            <a:xfrm>
              <a:off x="7086490" y="3999205"/>
              <a:ext cx="432048" cy="360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26035" y="1025370"/>
            <a:ext cx="7212476" cy="369332"/>
            <a:chOff x="985264" y="979355"/>
            <a:chExt cx="7212476" cy="369332"/>
          </a:xfrm>
        </p:grpSpPr>
        <p:sp>
          <p:nvSpPr>
            <p:cNvPr id="98" name="TextBox 97"/>
            <p:cNvSpPr txBox="1"/>
            <p:nvPr/>
          </p:nvSpPr>
          <p:spPr>
            <a:xfrm>
              <a:off x="1301129" y="979355"/>
              <a:ext cx="6896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준비물 </a:t>
              </a:r>
              <a:r>
                <a:rPr lang="en-US" altLang="ko-KR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	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말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바둑돌 또는 공깃돌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)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985264" y="1021096"/>
              <a:ext cx="285851" cy="285851"/>
              <a:chOff x="955249" y="1014227"/>
              <a:chExt cx="345880" cy="34588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55249" y="1014227"/>
                <a:ext cx="345880" cy="3458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7" name="갈매기형 수장 106"/>
              <p:cNvSpPr/>
              <p:nvPr/>
            </p:nvSpPr>
            <p:spPr>
              <a:xfrm>
                <a:off x="1056181" y="1090882"/>
                <a:ext cx="144016" cy="1925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95" name="그림 94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6976" y="980728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77"/>
          <a:stretch/>
        </p:blipFill>
        <p:spPr>
          <a:xfrm>
            <a:off x="2821341" y="995393"/>
            <a:ext cx="4263319" cy="4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6897216" y="0"/>
            <a:ext cx="30087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7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97216" y="0"/>
            <a:ext cx="30087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018526"/>
            <a:ext cx="4176465" cy="52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7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97216" y="0"/>
            <a:ext cx="30087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80" y="981075"/>
            <a:ext cx="4174663" cy="483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97216" y="0"/>
            <a:ext cx="300878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943063"/>
            <a:ext cx="4176465" cy="52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98" y="1772816"/>
            <a:ext cx="5841152" cy="417073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7773032" y="0"/>
            <a:ext cx="2036865" cy="680156"/>
            <a:chOff x="7773032" y="0"/>
            <a:chExt cx="2036865" cy="680156"/>
          </a:xfrm>
        </p:grpSpPr>
        <p:grpSp>
          <p:nvGrpSpPr>
            <p:cNvPr id="196" name="그룹 195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197" name="그룹 196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9" name="직선 연결선 19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모서리가 둥근 직사각형 2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8" name="TextBox 197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20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4" name="그룹 63"/>
            <p:cNvGrpSpPr/>
            <p:nvPr/>
          </p:nvGrpSpPr>
          <p:grpSpPr>
            <a:xfrm>
              <a:off x="8564444" y="0"/>
              <a:ext cx="402674" cy="609908"/>
              <a:chOff x="8564444" y="0"/>
              <a:chExt cx="402674" cy="609908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8587490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8564444" y="2405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9451817" y="0"/>
              <a:ext cx="358080" cy="596025"/>
              <a:chOff x="5594587" y="642918"/>
              <a:chExt cx="358080" cy="596025"/>
            </a:xfrm>
          </p:grpSpPr>
          <p:grpSp>
            <p:nvGrpSpPr>
              <p:cNvPr id="84" name="그룹 75"/>
              <p:cNvGrpSpPr/>
              <p:nvPr/>
            </p:nvGrpSpPr>
            <p:grpSpPr>
              <a:xfrm>
                <a:off x="5594587" y="642918"/>
                <a:ext cx="358080" cy="596025"/>
                <a:chOff x="5738819" y="665144"/>
                <a:chExt cx="288060" cy="479386"/>
              </a:xfrm>
            </p:grpSpPr>
            <p:cxnSp>
              <p:nvCxnSpPr>
                <p:cNvPr id="86" name="직선 연결선 8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93" name="직사각형 92">
            <a:hlinkClick r:id="rId4" action="ppaction://hlinksldjump"/>
          </p:cNvPr>
          <p:cNvSpPr/>
          <p:nvPr/>
        </p:nvSpPr>
        <p:spPr>
          <a:xfrm>
            <a:off x="8587490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hlinkClick r:id="rId5" action="ppaction://hlinksldjump"/>
          </p:cNvPr>
          <p:cNvSpPr/>
          <p:nvPr/>
        </p:nvSpPr>
        <p:spPr>
          <a:xfrm>
            <a:off x="9442201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564993" y="958150"/>
            <a:ext cx="8811831" cy="535531"/>
            <a:chOff x="564993" y="958150"/>
            <a:chExt cx="8811831" cy="535531"/>
          </a:xfrm>
        </p:grpSpPr>
        <p:sp>
          <p:nvSpPr>
            <p:cNvPr id="75" name="TextBox 74"/>
            <p:cNvSpPr txBox="1"/>
            <p:nvPr/>
          </p:nvSpPr>
          <p:spPr>
            <a:xfrm>
              <a:off x="989015" y="958150"/>
              <a:ext cx="838780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친구들과 함께 놀이를 하고 표를 완성해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99" name="TextBox 98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1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4" y="2708607"/>
            <a:ext cx="6765932" cy="316831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-1" y="0"/>
            <a:ext cx="7823615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7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7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72" name="TextBox 71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773032" y="0"/>
            <a:ext cx="2036933" cy="680156"/>
            <a:chOff x="7773032" y="0"/>
            <a:chExt cx="2036933" cy="680156"/>
          </a:xfrm>
        </p:grpSpPr>
        <p:grpSp>
          <p:nvGrpSpPr>
            <p:cNvPr id="136" name="그룹 135"/>
            <p:cNvGrpSpPr/>
            <p:nvPr/>
          </p:nvGrpSpPr>
          <p:grpSpPr>
            <a:xfrm>
              <a:off x="9451817" y="0"/>
              <a:ext cx="358148" cy="680156"/>
              <a:chOff x="7207415" y="0"/>
              <a:chExt cx="358148" cy="680156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10" name="그룹 109"/>
            <p:cNvGrpSpPr/>
            <p:nvPr/>
          </p:nvGrpSpPr>
          <p:grpSpPr>
            <a:xfrm>
              <a:off x="8564444" y="0"/>
              <a:ext cx="402674" cy="609908"/>
              <a:chOff x="8564444" y="0"/>
              <a:chExt cx="402674" cy="609908"/>
            </a:xfrm>
          </p:grpSpPr>
          <p:grpSp>
            <p:nvGrpSpPr>
              <p:cNvPr id="120" name="그룹 119"/>
              <p:cNvGrpSpPr/>
              <p:nvPr/>
            </p:nvGrpSpPr>
            <p:grpSpPr>
              <a:xfrm>
                <a:off x="8587490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564444" y="24057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46" name="그룹 14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8" name="직선 연결선 14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1381101" y="12893"/>
            <a:ext cx="2767259" cy="630025"/>
            <a:chOff x="1381101" y="12893"/>
            <a:chExt cx="2767259" cy="630025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381101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005352" y="12893"/>
              <a:ext cx="1143008" cy="630025"/>
              <a:chOff x="4135432" y="12893"/>
              <a:chExt cx="1143008" cy="630025"/>
            </a:xfrm>
          </p:grpSpPr>
          <p:pic>
            <p:nvPicPr>
              <p:cNvPr id="68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21184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4135432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22" y="812180"/>
            <a:ext cx="1209693" cy="1154372"/>
          </a:xfrm>
          <a:prstGeom prst="rect">
            <a:avLst/>
          </a:prstGeom>
        </p:spPr>
      </p:pic>
      <p:sp>
        <p:nvSpPr>
          <p:cNvPr id="154" name="직사각형 153">
            <a:hlinkClick r:id="rId6" action="ppaction://hlinksldjump"/>
          </p:cNvPr>
          <p:cNvSpPr/>
          <p:nvPr/>
        </p:nvSpPr>
        <p:spPr>
          <a:xfrm>
            <a:off x="8587490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hlinkClick r:id="rId7" action="ppaction://hlinksldjump"/>
          </p:cNvPr>
          <p:cNvSpPr/>
          <p:nvPr/>
        </p:nvSpPr>
        <p:spPr>
          <a:xfrm>
            <a:off x="9018745" y="249416"/>
            <a:ext cx="358080" cy="34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553271" y="1008065"/>
            <a:ext cx="1981509" cy="1091442"/>
            <a:chOff x="2311829" y="5085185"/>
            <a:chExt cx="1981509" cy="10914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59" b="22459"/>
            <a:stretch/>
          </p:blipFill>
          <p:spPr>
            <a:xfrm>
              <a:off x="2311829" y="5085185"/>
              <a:ext cx="1981509" cy="1091442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551434" y="5360028"/>
              <a:ext cx="168988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이번에는 합이 더 작은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사람이 이기는 것으로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해 볼까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4993" y="958150"/>
            <a:ext cx="8811831" cy="535531"/>
            <a:chOff x="564993" y="958150"/>
            <a:chExt cx="8811831" cy="535531"/>
          </a:xfrm>
        </p:grpSpPr>
        <p:sp>
          <p:nvSpPr>
            <p:cNvPr id="76" name="TextBox 75"/>
            <p:cNvSpPr txBox="1"/>
            <p:nvPr/>
          </p:nvSpPr>
          <p:spPr>
            <a:xfrm>
              <a:off x="989015" y="958150"/>
              <a:ext cx="838780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규칙을 바꾸어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놀이를 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897216" y="0"/>
            <a:ext cx="215345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47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자전거 여행을 떠나요</a:t>
              </a:r>
              <a:endParaRPr lang="en-US" altLang="ko-KR" dirty="0"/>
            </a:p>
          </p:txBody>
        </p:sp>
      </p:grpSp>
      <p:sp>
        <p:nvSpPr>
          <p:cNvPr id="51" name="AutoShape 850"/>
          <p:cNvSpPr>
            <a:spLocks noChangeAspect="1" noChangeArrowheads="1" noTextEdit="1"/>
          </p:cNvSpPr>
          <p:nvPr/>
        </p:nvSpPr>
        <p:spPr bwMode="auto">
          <a:xfrm>
            <a:off x="1289139" y="2390775"/>
            <a:ext cx="20716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Freeform 853"/>
          <p:cNvSpPr>
            <a:spLocks/>
          </p:cNvSpPr>
          <p:nvPr/>
        </p:nvSpPr>
        <p:spPr bwMode="auto">
          <a:xfrm>
            <a:off x="1574889" y="2397125"/>
            <a:ext cx="1779588" cy="1784350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510" y="2"/>
              </a:cxn>
              <a:cxn ang="0">
                <a:pos x="549" y="5"/>
              </a:cxn>
              <a:cxn ang="0">
                <a:pos x="587" y="11"/>
              </a:cxn>
              <a:cxn ang="0">
                <a:pos x="625" y="19"/>
              </a:cxn>
              <a:cxn ang="0">
                <a:pos x="661" y="29"/>
              </a:cxn>
              <a:cxn ang="0">
                <a:pos x="697" y="41"/>
              </a:cxn>
              <a:cxn ang="0">
                <a:pos x="732" y="55"/>
              </a:cxn>
              <a:cxn ang="0">
                <a:pos x="766" y="72"/>
              </a:cxn>
              <a:cxn ang="0">
                <a:pos x="799" y="90"/>
              </a:cxn>
              <a:cxn ang="0">
                <a:pos x="830" y="109"/>
              </a:cxn>
              <a:cxn ang="0">
                <a:pos x="860" y="131"/>
              </a:cxn>
              <a:cxn ang="0">
                <a:pos x="889" y="154"/>
              </a:cxn>
              <a:cxn ang="0">
                <a:pos x="917" y="178"/>
              </a:cxn>
              <a:cxn ang="0">
                <a:pos x="943" y="205"/>
              </a:cxn>
              <a:cxn ang="0">
                <a:pos x="968" y="232"/>
              </a:cxn>
              <a:cxn ang="0">
                <a:pos x="991" y="261"/>
              </a:cxn>
              <a:cxn ang="0">
                <a:pos x="1012" y="292"/>
              </a:cxn>
              <a:cxn ang="0">
                <a:pos x="1032" y="324"/>
              </a:cxn>
              <a:cxn ang="0">
                <a:pos x="1050" y="356"/>
              </a:cxn>
              <a:cxn ang="0">
                <a:pos x="1066" y="390"/>
              </a:cxn>
              <a:cxn ang="0">
                <a:pos x="1080" y="425"/>
              </a:cxn>
              <a:cxn ang="0">
                <a:pos x="1092" y="461"/>
              </a:cxn>
              <a:cxn ang="0">
                <a:pos x="1102" y="498"/>
              </a:cxn>
              <a:cxn ang="0">
                <a:pos x="1110" y="535"/>
              </a:cxn>
              <a:cxn ang="0">
                <a:pos x="1116" y="574"/>
              </a:cxn>
              <a:cxn ang="0">
                <a:pos x="1120" y="613"/>
              </a:cxn>
              <a:cxn ang="0">
                <a:pos x="1121" y="652"/>
              </a:cxn>
              <a:cxn ang="0">
                <a:pos x="1120" y="692"/>
              </a:cxn>
              <a:cxn ang="0">
                <a:pos x="1116" y="731"/>
              </a:cxn>
              <a:cxn ang="0">
                <a:pos x="1110" y="769"/>
              </a:cxn>
              <a:cxn ang="0">
                <a:pos x="1103" y="806"/>
              </a:cxn>
              <a:cxn ang="0">
                <a:pos x="1093" y="843"/>
              </a:cxn>
              <a:cxn ang="0">
                <a:pos x="1081" y="878"/>
              </a:cxn>
              <a:cxn ang="0">
                <a:pos x="1067" y="913"/>
              </a:cxn>
              <a:cxn ang="0">
                <a:pos x="1051" y="947"/>
              </a:cxn>
              <a:cxn ang="0">
                <a:pos x="1033" y="979"/>
              </a:cxn>
              <a:cxn ang="0">
                <a:pos x="1014" y="1011"/>
              </a:cxn>
              <a:cxn ang="0">
                <a:pos x="993" y="1041"/>
              </a:cxn>
              <a:cxn ang="0">
                <a:pos x="970" y="1070"/>
              </a:cxn>
              <a:cxn ang="0">
                <a:pos x="945" y="1098"/>
              </a:cxn>
              <a:cxn ang="0">
                <a:pos x="919" y="1124"/>
              </a:cxn>
              <a:cxn ang="0">
                <a:pos x="0" y="202"/>
              </a:cxn>
              <a:cxn ang="0">
                <a:pos x="26" y="176"/>
              </a:cxn>
              <a:cxn ang="0">
                <a:pos x="54" y="152"/>
              </a:cxn>
              <a:cxn ang="0">
                <a:pos x="83" y="129"/>
              </a:cxn>
              <a:cxn ang="0">
                <a:pos x="113" y="108"/>
              </a:cxn>
              <a:cxn ang="0">
                <a:pos x="144" y="88"/>
              </a:cxn>
              <a:cxn ang="0">
                <a:pos x="177" y="71"/>
              </a:cxn>
              <a:cxn ang="0">
                <a:pos x="210" y="55"/>
              </a:cxn>
              <a:cxn ang="0">
                <a:pos x="245" y="41"/>
              </a:cxn>
              <a:cxn ang="0">
                <a:pos x="280" y="29"/>
              </a:cxn>
              <a:cxn ang="0">
                <a:pos x="317" y="19"/>
              </a:cxn>
              <a:cxn ang="0">
                <a:pos x="354" y="11"/>
              </a:cxn>
              <a:cxn ang="0">
                <a:pos x="392" y="5"/>
              </a:cxn>
              <a:cxn ang="0">
                <a:pos x="431" y="2"/>
              </a:cxn>
              <a:cxn ang="0">
                <a:pos x="470" y="0"/>
              </a:cxn>
            </a:cxnLst>
            <a:rect l="0" t="0" r="r" b="b"/>
            <a:pathLst>
              <a:path w="1121" h="1124">
                <a:moveTo>
                  <a:pt x="470" y="0"/>
                </a:moveTo>
                <a:lnTo>
                  <a:pt x="510" y="2"/>
                </a:lnTo>
                <a:lnTo>
                  <a:pt x="549" y="5"/>
                </a:lnTo>
                <a:lnTo>
                  <a:pt x="587" y="11"/>
                </a:lnTo>
                <a:lnTo>
                  <a:pt x="625" y="19"/>
                </a:lnTo>
                <a:lnTo>
                  <a:pt x="661" y="29"/>
                </a:lnTo>
                <a:lnTo>
                  <a:pt x="697" y="41"/>
                </a:lnTo>
                <a:lnTo>
                  <a:pt x="732" y="55"/>
                </a:lnTo>
                <a:lnTo>
                  <a:pt x="766" y="72"/>
                </a:lnTo>
                <a:lnTo>
                  <a:pt x="799" y="90"/>
                </a:lnTo>
                <a:lnTo>
                  <a:pt x="830" y="109"/>
                </a:lnTo>
                <a:lnTo>
                  <a:pt x="860" y="131"/>
                </a:lnTo>
                <a:lnTo>
                  <a:pt x="889" y="154"/>
                </a:lnTo>
                <a:lnTo>
                  <a:pt x="917" y="178"/>
                </a:lnTo>
                <a:lnTo>
                  <a:pt x="943" y="205"/>
                </a:lnTo>
                <a:lnTo>
                  <a:pt x="968" y="232"/>
                </a:lnTo>
                <a:lnTo>
                  <a:pt x="991" y="261"/>
                </a:lnTo>
                <a:lnTo>
                  <a:pt x="1012" y="292"/>
                </a:lnTo>
                <a:lnTo>
                  <a:pt x="1032" y="324"/>
                </a:lnTo>
                <a:lnTo>
                  <a:pt x="1050" y="356"/>
                </a:lnTo>
                <a:lnTo>
                  <a:pt x="1066" y="390"/>
                </a:lnTo>
                <a:lnTo>
                  <a:pt x="1080" y="425"/>
                </a:lnTo>
                <a:lnTo>
                  <a:pt x="1092" y="461"/>
                </a:lnTo>
                <a:lnTo>
                  <a:pt x="1102" y="498"/>
                </a:lnTo>
                <a:lnTo>
                  <a:pt x="1110" y="535"/>
                </a:lnTo>
                <a:lnTo>
                  <a:pt x="1116" y="574"/>
                </a:lnTo>
                <a:lnTo>
                  <a:pt x="1120" y="613"/>
                </a:lnTo>
                <a:lnTo>
                  <a:pt x="1121" y="652"/>
                </a:lnTo>
                <a:lnTo>
                  <a:pt x="1120" y="692"/>
                </a:lnTo>
                <a:lnTo>
                  <a:pt x="1116" y="731"/>
                </a:lnTo>
                <a:lnTo>
                  <a:pt x="1110" y="769"/>
                </a:lnTo>
                <a:lnTo>
                  <a:pt x="1103" y="806"/>
                </a:lnTo>
                <a:lnTo>
                  <a:pt x="1093" y="843"/>
                </a:lnTo>
                <a:lnTo>
                  <a:pt x="1081" y="878"/>
                </a:lnTo>
                <a:lnTo>
                  <a:pt x="1067" y="913"/>
                </a:lnTo>
                <a:lnTo>
                  <a:pt x="1051" y="947"/>
                </a:lnTo>
                <a:lnTo>
                  <a:pt x="1033" y="979"/>
                </a:lnTo>
                <a:lnTo>
                  <a:pt x="1014" y="1011"/>
                </a:lnTo>
                <a:lnTo>
                  <a:pt x="993" y="1041"/>
                </a:lnTo>
                <a:lnTo>
                  <a:pt x="970" y="1070"/>
                </a:lnTo>
                <a:lnTo>
                  <a:pt x="945" y="1098"/>
                </a:lnTo>
                <a:lnTo>
                  <a:pt x="919" y="1124"/>
                </a:lnTo>
                <a:lnTo>
                  <a:pt x="0" y="202"/>
                </a:lnTo>
                <a:lnTo>
                  <a:pt x="26" y="176"/>
                </a:lnTo>
                <a:lnTo>
                  <a:pt x="54" y="152"/>
                </a:lnTo>
                <a:lnTo>
                  <a:pt x="83" y="129"/>
                </a:lnTo>
                <a:lnTo>
                  <a:pt x="113" y="108"/>
                </a:lnTo>
                <a:lnTo>
                  <a:pt x="144" y="88"/>
                </a:lnTo>
                <a:lnTo>
                  <a:pt x="177" y="71"/>
                </a:lnTo>
                <a:lnTo>
                  <a:pt x="210" y="55"/>
                </a:lnTo>
                <a:lnTo>
                  <a:pt x="245" y="41"/>
                </a:lnTo>
                <a:lnTo>
                  <a:pt x="280" y="29"/>
                </a:lnTo>
                <a:lnTo>
                  <a:pt x="317" y="19"/>
                </a:lnTo>
                <a:lnTo>
                  <a:pt x="354" y="11"/>
                </a:lnTo>
                <a:lnTo>
                  <a:pt x="392" y="5"/>
                </a:lnTo>
                <a:lnTo>
                  <a:pt x="431" y="2"/>
                </a:lnTo>
                <a:lnTo>
                  <a:pt x="47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Freeform 854"/>
          <p:cNvSpPr>
            <a:spLocks/>
          </p:cNvSpPr>
          <p:nvPr/>
        </p:nvSpPr>
        <p:spPr bwMode="auto">
          <a:xfrm>
            <a:off x="1289139" y="2717800"/>
            <a:ext cx="1744663" cy="1749425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1099" y="922"/>
              </a:cxn>
              <a:cxn ang="0">
                <a:pos x="1072" y="947"/>
              </a:cxn>
              <a:cxn ang="0">
                <a:pos x="1043" y="970"/>
              </a:cxn>
              <a:cxn ang="0">
                <a:pos x="1012" y="992"/>
              </a:cxn>
              <a:cxn ang="0">
                <a:pos x="981" y="1012"/>
              </a:cxn>
              <a:cxn ang="0">
                <a:pos x="948" y="1030"/>
              </a:cxn>
              <a:cxn ang="0">
                <a:pos x="914" y="1046"/>
              </a:cxn>
              <a:cxn ang="0">
                <a:pos x="879" y="1061"/>
              </a:cxn>
              <a:cxn ang="0">
                <a:pos x="843" y="1073"/>
              </a:cxn>
              <a:cxn ang="0">
                <a:pos x="806" y="1083"/>
              </a:cxn>
              <a:cxn ang="0">
                <a:pos x="768" y="1091"/>
              </a:cxn>
              <a:cxn ang="0">
                <a:pos x="729" y="1097"/>
              </a:cxn>
              <a:cxn ang="0">
                <a:pos x="690" y="1101"/>
              </a:cxn>
              <a:cxn ang="0">
                <a:pos x="650" y="1102"/>
              </a:cxn>
              <a:cxn ang="0">
                <a:pos x="611" y="1101"/>
              </a:cxn>
              <a:cxn ang="0">
                <a:pos x="572" y="1097"/>
              </a:cxn>
              <a:cxn ang="0">
                <a:pos x="533" y="1092"/>
              </a:cxn>
              <a:cxn ang="0">
                <a:pos x="496" y="1083"/>
              </a:cxn>
              <a:cxn ang="0">
                <a:pos x="459" y="1074"/>
              </a:cxn>
              <a:cxn ang="0">
                <a:pos x="423" y="1061"/>
              </a:cxn>
              <a:cxn ang="0">
                <a:pos x="388" y="1047"/>
              </a:cxn>
              <a:cxn ang="0">
                <a:pos x="355" y="1031"/>
              </a:cxn>
              <a:cxn ang="0">
                <a:pos x="322" y="1013"/>
              </a:cxn>
              <a:cxn ang="0">
                <a:pos x="291" y="993"/>
              </a:cxn>
              <a:cxn ang="0">
                <a:pos x="260" y="972"/>
              </a:cxn>
              <a:cxn ang="0">
                <a:pos x="231" y="949"/>
              </a:cxn>
              <a:cxn ang="0">
                <a:pos x="204" y="924"/>
              </a:cxn>
              <a:cxn ang="0">
                <a:pos x="178" y="898"/>
              </a:cxn>
              <a:cxn ang="0">
                <a:pos x="153" y="870"/>
              </a:cxn>
              <a:cxn ang="0">
                <a:pos x="130" y="841"/>
              </a:cxn>
              <a:cxn ang="0">
                <a:pos x="108" y="811"/>
              </a:cxn>
              <a:cxn ang="0">
                <a:pos x="89" y="779"/>
              </a:cxn>
              <a:cxn ang="0">
                <a:pos x="71" y="746"/>
              </a:cxn>
              <a:cxn ang="0">
                <a:pos x="55" y="713"/>
              </a:cxn>
              <a:cxn ang="0">
                <a:pos x="41" y="678"/>
              </a:cxn>
              <a:cxn ang="0">
                <a:pos x="28" y="642"/>
              </a:cxn>
              <a:cxn ang="0">
                <a:pos x="19" y="605"/>
              </a:cxn>
              <a:cxn ang="0">
                <a:pos x="10" y="568"/>
              </a:cxn>
              <a:cxn ang="0">
                <a:pos x="5" y="529"/>
              </a:cxn>
              <a:cxn ang="0">
                <a:pos x="1" y="490"/>
              </a:cxn>
              <a:cxn ang="0">
                <a:pos x="0" y="450"/>
              </a:cxn>
              <a:cxn ang="0">
                <a:pos x="1" y="410"/>
              </a:cxn>
              <a:cxn ang="0">
                <a:pos x="5" y="371"/>
              </a:cxn>
              <a:cxn ang="0">
                <a:pos x="11" y="332"/>
              </a:cxn>
              <a:cxn ang="0">
                <a:pos x="19" y="294"/>
              </a:cxn>
              <a:cxn ang="0">
                <a:pos x="29" y="258"/>
              </a:cxn>
              <a:cxn ang="0">
                <a:pos x="41" y="221"/>
              </a:cxn>
              <a:cxn ang="0">
                <a:pos x="56" y="186"/>
              </a:cxn>
              <a:cxn ang="0">
                <a:pos x="72" y="152"/>
              </a:cxn>
              <a:cxn ang="0">
                <a:pos x="90" y="119"/>
              </a:cxn>
              <a:cxn ang="0">
                <a:pos x="110" y="87"/>
              </a:cxn>
              <a:cxn ang="0">
                <a:pos x="132" y="57"/>
              </a:cxn>
              <a:cxn ang="0">
                <a:pos x="155" y="28"/>
              </a:cxn>
              <a:cxn ang="0">
                <a:pos x="180" y="0"/>
              </a:cxn>
            </a:cxnLst>
            <a:rect l="0" t="0" r="r" b="b"/>
            <a:pathLst>
              <a:path w="1099" h="1102">
                <a:moveTo>
                  <a:pt x="180" y="0"/>
                </a:moveTo>
                <a:lnTo>
                  <a:pt x="1099" y="922"/>
                </a:lnTo>
                <a:lnTo>
                  <a:pt x="1072" y="947"/>
                </a:lnTo>
                <a:lnTo>
                  <a:pt x="1043" y="970"/>
                </a:lnTo>
                <a:lnTo>
                  <a:pt x="1012" y="992"/>
                </a:lnTo>
                <a:lnTo>
                  <a:pt x="981" y="1012"/>
                </a:lnTo>
                <a:lnTo>
                  <a:pt x="948" y="1030"/>
                </a:lnTo>
                <a:lnTo>
                  <a:pt x="914" y="1046"/>
                </a:lnTo>
                <a:lnTo>
                  <a:pt x="879" y="1061"/>
                </a:lnTo>
                <a:lnTo>
                  <a:pt x="843" y="1073"/>
                </a:lnTo>
                <a:lnTo>
                  <a:pt x="806" y="1083"/>
                </a:lnTo>
                <a:lnTo>
                  <a:pt x="768" y="1091"/>
                </a:lnTo>
                <a:lnTo>
                  <a:pt x="729" y="1097"/>
                </a:lnTo>
                <a:lnTo>
                  <a:pt x="690" y="1101"/>
                </a:lnTo>
                <a:lnTo>
                  <a:pt x="650" y="1102"/>
                </a:lnTo>
                <a:lnTo>
                  <a:pt x="611" y="1101"/>
                </a:lnTo>
                <a:lnTo>
                  <a:pt x="572" y="1097"/>
                </a:lnTo>
                <a:lnTo>
                  <a:pt x="533" y="1092"/>
                </a:lnTo>
                <a:lnTo>
                  <a:pt x="496" y="1083"/>
                </a:lnTo>
                <a:lnTo>
                  <a:pt x="459" y="1074"/>
                </a:lnTo>
                <a:lnTo>
                  <a:pt x="423" y="1061"/>
                </a:lnTo>
                <a:lnTo>
                  <a:pt x="388" y="1047"/>
                </a:lnTo>
                <a:lnTo>
                  <a:pt x="355" y="1031"/>
                </a:lnTo>
                <a:lnTo>
                  <a:pt x="322" y="1013"/>
                </a:lnTo>
                <a:lnTo>
                  <a:pt x="291" y="993"/>
                </a:lnTo>
                <a:lnTo>
                  <a:pt x="260" y="972"/>
                </a:lnTo>
                <a:lnTo>
                  <a:pt x="231" y="949"/>
                </a:lnTo>
                <a:lnTo>
                  <a:pt x="204" y="924"/>
                </a:lnTo>
                <a:lnTo>
                  <a:pt x="178" y="898"/>
                </a:lnTo>
                <a:lnTo>
                  <a:pt x="153" y="870"/>
                </a:lnTo>
                <a:lnTo>
                  <a:pt x="130" y="841"/>
                </a:lnTo>
                <a:lnTo>
                  <a:pt x="108" y="811"/>
                </a:lnTo>
                <a:lnTo>
                  <a:pt x="89" y="779"/>
                </a:lnTo>
                <a:lnTo>
                  <a:pt x="71" y="746"/>
                </a:lnTo>
                <a:lnTo>
                  <a:pt x="55" y="713"/>
                </a:lnTo>
                <a:lnTo>
                  <a:pt x="41" y="678"/>
                </a:lnTo>
                <a:lnTo>
                  <a:pt x="28" y="642"/>
                </a:lnTo>
                <a:lnTo>
                  <a:pt x="19" y="605"/>
                </a:lnTo>
                <a:lnTo>
                  <a:pt x="10" y="568"/>
                </a:lnTo>
                <a:lnTo>
                  <a:pt x="5" y="529"/>
                </a:lnTo>
                <a:lnTo>
                  <a:pt x="1" y="490"/>
                </a:lnTo>
                <a:lnTo>
                  <a:pt x="0" y="450"/>
                </a:lnTo>
                <a:lnTo>
                  <a:pt x="1" y="410"/>
                </a:lnTo>
                <a:lnTo>
                  <a:pt x="5" y="371"/>
                </a:lnTo>
                <a:lnTo>
                  <a:pt x="11" y="332"/>
                </a:lnTo>
                <a:lnTo>
                  <a:pt x="19" y="294"/>
                </a:lnTo>
                <a:lnTo>
                  <a:pt x="29" y="258"/>
                </a:lnTo>
                <a:lnTo>
                  <a:pt x="41" y="221"/>
                </a:lnTo>
                <a:lnTo>
                  <a:pt x="56" y="186"/>
                </a:lnTo>
                <a:lnTo>
                  <a:pt x="72" y="152"/>
                </a:lnTo>
                <a:lnTo>
                  <a:pt x="90" y="119"/>
                </a:lnTo>
                <a:lnTo>
                  <a:pt x="110" y="87"/>
                </a:lnTo>
                <a:lnTo>
                  <a:pt x="132" y="57"/>
                </a:lnTo>
                <a:lnTo>
                  <a:pt x="155" y="28"/>
                </a:lnTo>
                <a:lnTo>
                  <a:pt x="180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Freeform 855"/>
          <p:cNvSpPr>
            <a:spLocks/>
          </p:cNvSpPr>
          <p:nvPr/>
        </p:nvSpPr>
        <p:spPr bwMode="auto">
          <a:xfrm>
            <a:off x="1544727" y="2695575"/>
            <a:ext cx="187325" cy="185738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0" y="1"/>
              </a:cxn>
              <a:cxn ang="0">
                <a:pos x="82" y="4"/>
              </a:cxn>
              <a:cxn ang="0">
                <a:pos x="91" y="9"/>
              </a:cxn>
              <a:cxn ang="0">
                <a:pos x="100" y="17"/>
              </a:cxn>
              <a:cxn ang="0">
                <a:pos x="108" y="26"/>
              </a:cxn>
              <a:cxn ang="0">
                <a:pos x="113" y="36"/>
              </a:cxn>
              <a:cxn ang="0">
                <a:pos x="116" y="47"/>
              </a:cxn>
              <a:cxn ang="0">
                <a:pos x="118" y="58"/>
              </a:cxn>
              <a:cxn ang="0">
                <a:pos x="116" y="70"/>
              </a:cxn>
              <a:cxn ang="0">
                <a:pos x="113" y="81"/>
              </a:cxn>
              <a:cxn ang="0">
                <a:pos x="108" y="91"/>
              </a:cxn>
              <a:cxn ang="0">
                <a:pos x="100" y="100"/>
              </a:cxn>
              <a:cxn ang="0">
                <a:pos x="91" y="107"/>
              </a:cxn>
              <a:cxn ang="0">
                <a:pos x="82" y="113"/>
              </a:cxn>
              <a:cxn ang="0">
                <a:pos x="70" y="116"/>
              </a:cxn>
              <a:cxn ang="0">
                <a:pos x="59" y="117"/>
              </a:cxn>
              <a:cxn ang="0">
                <a:pos x="47" y="116"/>
              </a:cxn>
              <a:cxn ang="0">
                <a:pos x="36" y="113"/>
              </a:cxn>
              <a:cxn ang="0">
                <a:pos x="26" y="107"/>
              </a:cxn>
              <a:cxn ang="0">
                <a:pos x="17" y="100"/>
              </a:cxn>
              <a:cxn ang="0">
                <a:pos x="10" y="91"/>
              </a:cxn>
              <a:cxn ang="0">
                <a:pos x="5" y="81"/>
              </a:cxn>
              <a:cxn ang="0">
                <a:pos x="1" y="70"/>
              </a:cxn>
              <a:cxn ang="0">
                <a:pos x="0" y="58"/>
              </a:cxn>
              <a:cxn ang="0">
                <a:pos x="1" y="47"/>
              </a:cxn>
              <a:cxn ang="0">
                <a:pos x="5" y="36"/>
              </a:cxn>
              <a:cxn ang="0">
                <a:pos x="10" y="26"/>
              </a:cxn>
              <a:cxn ang="0">
                <a:pos x="17" y="17"/>
              </a:cxn>
              <a:cxn ang="0">
                <a:pos x="26" y="9"/>
              </a:cxn>
              <a:cxn ang="0">
                <a:pos x="36" y="4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0" y="1"/>
                </a:lnTo>
                <a:lnTo>
                  <a:pt x="82" y="4"/>
                </a:lnTo>
                <a:lnTo>
                  <a:pt x="91" y="9"/>
                </a:lnTo>
                <a:lnTo>
                  <a:pt x="100" y="17"/>
                </a:lnTo>
                <a:lnTo>
                  <a:pt x="108" y="26"/>
                </a:lnTo>
                <a:lnTo>
                  <a:pt x="113" y="36"/>
                </a:lnTo>
                <a:lnTo>
                  <a:pt x="116" y="47"/>
                </a:lnTo>
                <a:lnTo>
                  <a:pt x="118" y="58"/>
                </a:lnTo>
                <a:lnTo>
                  <a:pt x="116" y="70"/>
                </a:lnTo>
                <a:lnTo>
                  <a:pt x="113" y="81"/>
                </a:lnTo>
                <a:lnTo>
                  <a:pt x="108" y="91"/>
                </a:lnTo>
                <a:lnTo>
                  <a:pt x="100" y="100"/>
                </a:lnTo>
                <a:lnTo>
                  <a:pt x="91" y="107"/>
                </a:lnTo>
                <a:lnTo>
                  <a:pt x="82" y="113"/>
                </a:lnTo>
                <a:lnTo>
                  <a:pt x="70" y="116"/>
                </a:lnTo>
                <a:lnTo>
                  <a:pt x="59" y="117"/>
                </a:lnTo>
                <a:lnTo>
                  <a:pt x="47" y="116"/>
                </a:lnTo>
                <a:lnTo>
                  <a:pt x="36" y="113"/>
                </a:lnTo>
                <a:lnTo>
                  <a:pt x="26" y="107"/>
                </a:lnTo>
                <a:lnTo>
                  <a:pt x="17" y="100"/>
                </a:lnTo>
                <a:lnTo>
                  <a:pt x="10" y="91"/>
                </a:lnTo>
                <a:lnTo>
                  <a:pt x="5" y="81"/>
                </a:lnTo>
                <a:lnTo>
                  <a:pt x="1" y="70"/>
                </a:lnTo>
                <a:lnTo>
                  <a:pt x="0" y="58"/>
                </a:lnTo>
                <a:lnTo>
                  <a:pt x="1" y="47"/>
                </a:lnTo>
                <a:lnTo>
                  <a:pt x="5" y="36"/>
                </a:lnTo>
                <a:lnTo>
                  <a:pt x="10" y="26"/>
                </a:lnTo>
                <a:lnTo>
                  <a:pt x="17" y="17"/>
                </a:lnTo>
                <a:lnTo>
                  <a:pt x="26" y="9"/>
                </a:lnTo>
                <a:lnTo>
                  <a:pt x="36" y="4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Freeform 856"/>
          <p:cNvSpPr>
            <a:spLocks/>
          </p:cNvSpPr>
          <p:nvPr/>
        </p:nvSpPr>
        <p:spPr bwMode="auto">
          <a:xfrm>
            <a:off x="2881402" y="4016375"/>
            <a:ext cx="187325" cy="1873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1" y="1"/>
              </a:cxn>
              <a:cxn ang="0">
                <a:pos x="82" y="5"/>
              </a:cxn>
              <a:cxn ang="0">
                <a:pos x="92" y="11"/>
              </a:cxn>
              <a:cxn ang="0">
                <a:pos x="101" y="18"/>
              </a:cxn>
              <a:cxn ang="0">
                <a:pos x="108" y="26"/>
              </a:cxn>
              <a:cxn ang="0">
                <a:pos x="113" y="36"/>
              </a:cxn>
              <a:cxn ang="0">
                <a:pos x="117" y="47"/>
              </a:cxn>
              <a:cxn ang="0">
                <a:pos x="118" y="59"/>
              </a:cxn>
              <a:cxn ang="0">
                <a:pos x="117" y="71"/>
              </a:cxn>
              <a:cxn ang="0">
                <a:pos x="113" y="82"/>
              </a:cxn>
              <a:cxn ang="0">
                <a:pos x="108" y="92"/>
              </a:cxn>
              <a:cxn ang="0">
                <a:pos x="101" y="101"/>
              </a:cxn>
              <a:cxn ang="0">
                <a:pos x="92" y="108"/>
              </a:cxn>
              <a:cxn ang="0">
                <a:pos x="82" y="114"/>
              </a:cxn>
              <a:cxn ang="0">
                <a:pos x="71" y="117"/>
              </a:cxn>
              <a:cxn ang="0">
                <a:pos x="59" y="118"/>
              </a:cxn>
              <a:cxn ang="0">
                <a:pos x="47" y="117"/>
              </a:cxn>
              <a:cxn ang="0">
                <a:pos x="36" y="114"/>
              </a:cxn>
              <a:cxn ang="0">
                <a:pos x="26" y="108"/>
              </a:cxn>
              <a:cxn ang="0">
                <a:pos x="18" y="101"/>
              </a:cxn>
              <a:cxn ang="0">
                <a:pos x="11" y="92"/>
              </a:cxn>
              <a:cxn ang="0">
                <a:pos x="5" y="82"/>
              </a:cxn>
              <a:cxn ang="0">
                <a:pos x="1" y="71"/>
              </a:cxn>
              <a:cxn ang="0">
                <a:pos x="0" y="59"/>
              </a:cxn>
              <a:cxn ang="0">
                <a:pos x="1" y="47"/>
              </a:cxn>
              <a:cxn ang="0">
                <a:pos x="5" y="36"/>
              </a:cxn>
              <a:cxn ang="0">
                <a:pos x="11" y="26"/>
              </a:cxn>
              <a:cxn ang="0">
                <a:pos x="18" y="18"/>
              </a:cxn>
              <a:cxn ang="0">
                <a:pos x="26" y="11"/>
              </a:cxn>
              <a:cxn ang="0">
                <a:pos x="36" y="5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71" y="1"/>
                </a:lnTo>
                <a:lnTo>
                  <a:pt x="82" y="5"/>
                </a:lnTo>
                <a:lnTo>
                  <a:pt x="92" y="11"/>
                </a:lnTo>
                <a:lnTo>
                  <a:pt x="101" y="18"/>
                </a:lnTo>
                <a:lnTo>
                  <a:pt x="108" y="26"/>
                </a:lnTo>
                <a:lnTo>
                  <a:pt x="113" y="36"/>
                </a:lnTo>
                <a:lnTo>
                  <a:pt x="117" y="47"/>
                </a:lnTo>
                <a:lnTo>
                  <a:pt x="118" y="59"/>
                </a:lnTo>
                <a:lnTo>
                  <a:pt x="117" y="71"/>
                </a:lnTo>
                <a:lnTo>
                  <a:pt x="113" y="82"/>
                </a:lnTo>
                <a:lnTo>
                  <a:pt x="108" y="92"/>
                </a:lnTo>
                <a:lnTo>
                  <a:pt x="101" y="101"/>
                </a:lnTo>
                <a:lnTo>
                  <a:pt x="92" y="108"/>
                </a:lnTo>
                <a:lnTo>
                  <a:pt x="82" y="114"/>
                </a:lnTo>
                <a:lnTo>
                  <a:pt x="71" y="117"/>
                </a:lnTo>
                <a:lnTo>
                  <a:pt x="59" y="118"/>
                </a:lnTo>
                <a:lnTo>
                  <a:pt x="47" y="117"/>
                </a:lnTo>
                <a:lnTo>
                  <a:pt x="36" y="114"/>
                </a:lnTo>
                <a:lnTo>
                  <a:pt x="26" y="108"/>
                </a:lnTo>
                <a:lnTo>
                  <a:pt x="18" y="101"/>
                </a:lnTo>
                <a:lnTo>
                  <a:pt x="11" y="92"/>
                </a:lnTo>
                <a:lnTo>
                  <a:pt x="5" y="82"/>
                </a:lnTo>
                <a:lnTo>
                  <a:pt x="1" y="71"/>
                </a:lnTo>
                <a:lnTo>
                  <a:pt x="0" y="59"/>
                </a:lnTo>
                <a:lnTo>
                  <a:pt x="1" y="47"/>
                </a:lnTo>
                <a:lnTo>
                  <a:pt x="5" y="36"/>
                </a:lnTo>
                <a:lnTo>
                  <a:pt x="11" y="26"/>
                </a:lnTo>
                <a:lnTo>
                  <a:pt x="18" y="18"/>
                </a:lnTo>
                <a:lnTo>
                  <a:pt x="26" y="11"/>
                </a:lnTo>
                <a:lnTo>
                  <a:pt x="36" y="5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6" name="그림 55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1493037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12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27" name="타원 26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이등변 삼각형 27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86</Words>
  <PresentationFormat>A4 용지(210x297mm)</PresentationFormat>
  <Paragraphs>46</Paragraphs>
  <Slides>9</Slides>
  <Notes>0</Notes>
  <HiddenSlides>4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4</vt:i4>
      </vt:variant>
    </vt:vector>
  </HeadingPairs>
  <TitlesOfParts>
    <vt:vector size="18" baseType="lpstr">
      <vt:lpstr>Arial</vt:lpstr>
      <vt:lpstr>맑은 고딕</vt:lpstr>
      <vt:lpstr>나눔고딕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  <vt:lpstr>재구성한 쇼 3</vt:lpstr>
      <vt:lpstr>재구성한 쇼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2020-11-09T12:12:27Z</cp:lastPrinted>
  <dcterms:created xsi:type="dcterms:W3CDTF">2020-09-07T10:18:08Z</dcterms:created>
  <dcterms:modified xsi:type="dcterms:W3CDTF">2021-04-23T00:29:58Z</dcterms:modified>
</cp:coreProperties>
</file>