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65" r:id="rId2"/>
    <p:sldId id="298" r:id="rId3"/>
    <p:sldId id="316" r:id="rId4"/>
    <p:sldId id="317" r:id="rId5"/>
    <p:sldId id="318" r:id="rId6"/>
    <p:sldId id="319" r:id="rId7"/>
    <p:sldId id="320" r:id="rId8"/>
    <p:sldId id="302" r:id="rId9"/>
    <p:sldId id="303" r:id="rId10"/>
    <p:sldId id="315" r:id="rId11"/>
    <p:sldId id="307" r:id="rId12"/>
    <p:sldId id="305" r:id="rId13"/>
    <p:sldId id="296" r:id="rId14"/>
  </p:sldIdLst>
  <p:sldSz cx="9906000" cy="6858000" type="A4"/>
  <p:notesSz cx="6797675" cy="9926638"/>
  <p:embeddedFontLst>
    <p:embeddedFont>
      <p:font typeface="맑은 고딕" panose="020B0503020000020004" pitchFamily="50" charset="-127"/>
      <p:regular r:id="rId16"/>
      <p:bold r:id="rId17"/>
    </p:embeddedFont>
    <p:embeddedFont>
      <p:font typeface="나눔고딕 ExtraBold" panose="020D0904000000000000" pitchFamily="50" charset="-127"/>
      <p:bold r:id="rId18"/>
    </p:embeddedFont>
    <p:embeddedFont>
      <p:font typeface="나눔고딕" panose="020D0604000000000000" pitchFamily="50" charset="-127"/>
      <p:regular r:id="rId19"/>
      <p:bold r:id="rId20"/>
    </p:embeddedFont>
  </p:embeddedFontLst>
  <p:custShowLst>
    <p:custShow name="재구성한 쇼 1" id="0">
      <p:sldLst>
        <p:sld r:id="rId4"/>
      </p:sldLst>
    </p:custShow>
    <p:custShow name="재구성한 쇼 2" id="1">
      <p:sldLst>
        <p:sld r:id="rId5"/>
      </p:sldLst>
    </p:custShow>
    <p:custShow name="재구성한 쇼 3" id="2">
      <p:sldLst>
        <p:sld r:id="rId6"/>
      </p:sldLst>
    </p:custShow>
    <p:custShow name="재구성한 쇼 4" id="3">
      <p:sldLst>
        <p:sld r:id="rId7"/>
      </p:sldLst>
    </p:custShow>
    <p:custShow name="재구성한 쇼 5" id="4">
      <p:sldLst>
        <p:sld r:id="rId8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6C4C4FE-6F97-46C4-8AFB-1341AB591DEF}">
          <p14:sldIdLst>
            <p14:sldId id="265"/>
            <p14:sldId id="298"/>
            <p14:sldId id="316"/>
            <p14:sldId id="317"/>
            <p14:sldId id="318"/>
            <p14:sldId id="319"/>
            <p14:sldId id="320"/>
            <p14:sldId id="302"/>
            <p14:sldId id="303"/>
            <p14:sldId id="315"/>
            <p14:sldId id="307"/>
            <p14:sldId id="305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80" userDrawn="1">
          <p15:clr>
            <a:srgbClr val="A4A3A4"/>
          </p15:clr>
        </p15:guide>
        <p15:guide id="3" orient="horz" pos="618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  <p15:guide id="5" orient="horz" pos="3748" userDrawn="1">
          <p15:clr>
            <a:srgbClr val="A4A3A4"/>
          </p15:clr>
        </p15:guide>
        <p15:guide id="6" pos="353" userDrawn="1">
          <p15:clr>
            <a:srgbClr val="A4A3A4"/>
          </p15:clr>
        </p15:guide>
        <p15:guide id="7" pos="5887" userDrawn="1">
          <p15:clr>
            <a:srgbClr val="A4A3A4"/>
          </p15:clr>
        </p15:guide>
        <p15:guide id="8" orient="horz" pos="890" userDrawn="1">
          <p15:clr>
            <a:srgbClr val="A4A3A4"/>
          </p15:clr>
        </p15:guide>
        <p15:guide id="9" orient="horz" pos="1117" userDrawn="1">
          <p15:clr>
            <a:srgbClr val="A4A3A4"/>
          </p15:clr>
        </p15:guide>
        <p15:guide id="10" orient="horz" pos="1344" userDrawn="1">
          <p15:clr>
            <a:srgbClr val="A4A3A4"/>
          </p15:clr>
        </p15:guide>
        <p15:guide id="11" pos="56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3131"/>
    <a:srgbClr val="1FBADF"/>
    <a:srgbClr val="D35B1F"/>
    <a:srgbClr val="C8AA64"/>
    <a:srgbClr val="7B2D2D"/>
    <a:srgbClr val="3567D7"/>
    <a:srgbClr val="CFF1F9"/>
    <a:srgbClr val="74D5EC"/>
    <a:srgbClr val="4DE5F5"/>
    <a:srgbClr val="31C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3" autoAdjust="0"/>
    <p:restoredTop sz="94660"/>
  </p:normalViewPr>
  <p:slideViewPr>
    <p:cSldViewPr>
      <p:cViewPr varScale="1">
        <p:scale>
          <a:sx n="116" d="100"/>
          <a:sy n="116" d="100"/>
        </p:scale>
        <p:origin x="1380" y="276"/>
      </p:cViewPr>
      <p:guideLst>
        <p:guide orient="horz" pos="255"/>
        <p:guide pos="580"/>
        <p:guide orient="horz" pos="618"/>
        <p:guide orient="horz" pos="3884"/>
        <p:guide orient="horz" pos="3748"/>
        <p:guide pos="353"/>
        <p:guide pos="5887"/>
        <p:guide orient="horz" pos="890"/>
        <p:guide orient="horz" pos="1117"/>
        <p:guide orient="horz" pos="1344"/>
        <p:guide pos="56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7833320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111778" y="-111150"/>
            <a:ext cx="476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8</a:t>
            </a:r>
            <a:endParaRPr lang="ko-KR" altLang="en-US" sz="5400" spc="-10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381100" y="12893"/>
            <a:ext cx="2768733" cy="630025"/>
            <a:chOff x="1381100" y="12893"/>
            <a:chExt cx="2768733" cy="630025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381100" y="71438"/>
              <a:ext cx="213190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창의 놀이터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3006825" y="12893"/>
              <a:ext cx="1143008" cy="630025"/>
              <a:chOff x="3409731" y="12893"/>
              <a:chExt cx="1143008" cy="630025"/>
            </a:xfrm>
          </p:grpSpPr>
          <p:pic>
            <p:nvPicPr>
              <p:cNvPr id="16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95483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7" name="직사각형 16"/>
              <p:cNvSpPr/>
              <p:nvPr/>
            </p:nvSpPr>
            <p:spPr>
              <a:xfrm>
                <a:off x="3409731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9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2.xml"/><Relationship Id="rId4" Type="http://schemas.openxmlformats.org/officeDocument/2006/relationships/image" Target="../media/image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slide" Target="slide12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slide" Target="slide12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그룹 173"/>
          <p:cNvGrpSpPr/>
          <p:nvPr/>
        </p:nvGrpSpPr>
        <p:grpSpPr>
          <a:xfrm>
            <a:off x="7773032" y="0"/>
            <a:ext cx="2038288" cy="600790"/>
            <a:chOff x="7773032" y="0"/>
            <a:chExt cx="2038288" cy="600790"/>
          </a:xfrm>
        </p:grpSpPr>
        <p:pic>
          <p:nvPicPr>
            <p:cNvPr id="17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77303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76" name="그룹 175"/>
            <p:cNvGrpSpPr/>
            <p:nvPr/>
          </p:nvGrpSpPr>
          <p:grpSpPr>
            <a:xfrm>
              <a:off x="9453172" y="4763"/>
              <a:ext cx="358148" cy="596027"/>
              <a:chOff x="5595942" y="642918"/>
              <a:chExt cx="358148" cy="596027"/>
            </a:xfrm>
          </p:grpSpPr>
          <p:grpSp>
            <p:nvGrpSpPr>
              <p:cNvPr id="205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07" name="직선 연결선 20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8" name="모서리가 둥근 직사각형 20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타원 20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0" name="모서리가 둥근 직사각형 20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1" name="모서리가 둥근 직사각형 21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2" name="모서리가 둥근 직사각형 21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6" name="TextBox 205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7" name="그룹 176"/>
            <p:cNvGrpSpPr/>
            <p:nvPr/>
          </p:nvGrpSpPr>
          <p:grpSpPr>
            <a:xfrm>
              <a:off x="9020100" y="0"/>
              <a:ext cx="358148" cy="596027"/>
              <a:chOff x="5595942" y="642918"/>
              <a:chExt cx="358148" cy="596027"/>
            </a:xfrm>
          </p:grpSpPr>
          <p:grpSp>
            <p:nvGrpSpPr>
              <p:cNvPr id="197" name="그룹 196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9" name="직선 연결선 19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모서리가 둥근 직사각형 19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타원 20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모서리가 둥근 직사각형 20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모서리가 둥근 직사각형 20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4" name="모서리가 둥근 직사각형 20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8" name="TextBox 197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8" name="그룹 177"/>
            <p:cNvGrpSpPr/>
            <p:nvPr/>
          </p:nvGrpSpPr>
          <p:grpSpPr>
            <a:xfrm>
              <a:off x="8588845" y="0"/>
              <a:ext cx="358148" cy="596027"/>
              <a:chOff x="5595942" y="642918"/>
              <a:chExt cx="358148" cy="596027"/>
            </a:xfrm>
          </p:grpSpPr>
          <p:grpSp>
            <p:nvGrpSpPr>
              <p:cNvPr id="179" name="그룹 178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1" name="직선 연결선 18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모서리가 둥근 직사각형 18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타원 18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모서리가 둥근 직사각형 19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모서리가 둥근 직사각형 19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0" name="TextBox 179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232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4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6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81034" y="1454490"/>
            <a:ext cx="3999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40" name="그룹 139"/>
          <p:cNvGrpSpPr/>
          <p:nvPr/>
        </p:nvGrpSpPr>
        <p:grpSpPr>
          <a:xfrm>
            <a:off x="8916985" y="6192000"/>
            <a:ext cx="428628" cy="428628"/>
            <a:chOff x="6701949" y="6250801"/>
            <a:chExt cx="428628" cy="428628"/>
          </a:xfrm>
        </p:grpSpPr>
        <p:sp>
          <p:nvSpPr>
            <p:cNvPr id="144" name="타원 143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5" name="이등변 삼각형 144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97" name="모서리가 둥근 사각형 설명선 96"/>
          <p:cNvSpPr/>
          <p:nvPr/>
        </p:nvSpPr>
        <p:spPr>
          <a:xfrm>
            <a:off x="6402044" y="78558"/>
            <a:ext cx="1440000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114~115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50127" y="2136699"/>
            <a:ext cx="2572441" cy="2584603"/>
            <a:chOff x="1050127" y="2136699"/>
            <a:chExt cx="2572441" cy="2584603"/>
          </a:xfrm>
        </p:grpSpPr>
        <p:grpSp>
          <p:nvGrpSpPr>
            <p:cNvPr id="111" name="Group 851"/>
            <p:cNvGrpSpPr>
              <a:grpSpLocks noChangeAspect="1"/>
            </p:cNvGrpSpPr>
            <p:nvPr/>
          </p:nvGrpSpPr>
          <p:grpSpPr bwMode="auto">
            <a:xfrm>
              <a:off x="1300503" y="2390775"/>
              <a:ext cx="2071688" cy="2076450"/>
              <a:chOff x="810" y="1572"/>
              <a:chExt cx="1305" cy="1308"/>
            </a:xfrm>
          </p:grpSpPr>
          <p:sp>
            <p:nvSpPr>
              <p:cNvPr id="115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6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7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9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0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12" name="그림 111" descr="원  외부 점선 .eps"/>
            <p:cNvPicPr>
              <a:picLocks noChangeAspect="1"/>
            </p:cNvPicPr>
            <p:nvPr/>
          </p:nvPicPr>
          <p:blipFill>
            <a:blip r:embed="rId3" cstate="print">
              <a:grayscl/>
            </a:blip>
            <a:stretch>
              <a:fillRect/>
            </a:stretch>
          </p:blipFill>
          <p:spPr>
            <a:xfrm>
              <a:off x="1050127" y="2136699"/>
              <a:ext cx="2572441" cy="2584603"/>
            </a:xfrm>
            <a:prstGeom prst="rect">
              <a:avLst/>
            </a:prstGeom>
          </p:spPr>
        </p:pic>
        <p:sp>
          <p:nvSpPr>
            <p:cNvPr id="113" name="타원 112"/>
            <p:cNvSpPr/>
            <p:nvPr/>
          </p:nvSpPr>
          <p:spPr>
            <a:xfrm>
              <a:off x="1504401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1656125" y="3105835"/>
            <a:ext cx="13604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8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3899425" y="2889757"/>
            <a:ext cx="5147115" cy="1078486"/>
            <a:chOff x="3899425" y="3065577"/>
            <a:chExt cx="5147115" cy="1078486"/>
          </a:xfrm>
        </p:grpSpPr>
        <p:sp>
          <p:nvSpPr>
            <p:cNvPr id="127" name="제목 1"/>
            <p:cNvSpPr txBox="1">
              <a:spLocks/>
            </p:cNvSpPr>
            <p:nvPr/>
          </p:nvSpPr>
          <p:spPr>
            <a:xfrm>
              <a:off x="3921018" y="3065577"/>
              <a:ext cx="5125522" cy="6520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ko-KR" altLang="en-US" sz="3600" dirty="0" smtClean="0">
                  <a:latin typeface="나눔고딕 ExtraBold" pitchFamily="50" charset="-127"/>
                  <a:ea typeface="나눔고딕 ExtraBold" pitchFamily="50" charset="-127"/>
                </a:rPr>
                <a:t>창의 놀이터</a:t>
              </a:r>
              <a:endParaRPr lang="ko-KR" altLang="en-US" sz="36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899425" y="3713176"/>
              <a:ext cx="498542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들쑥날쑥 나의 인생 그래프</a:t>
              </a:r>
              <a:endParaRPr lang="en-US" altLang="ko-KR" dirty="0"/>
            </a:p>
          </p:txBody>
        </p:sp>
      </p:grpSp>
      <p:sp>
        <p:nvSpPr>
          <p:cNvPr id="213" name="직사각형 212">
            <a:hlinkClick r:id="rId4" action="ppaction://hlinksldjump"/>
          </p:cNvPr>
          <p:cNvSpPr/>
          <p:nvPr/>
        </p:nvSpPr>
        <p:spPr>
          <a:xfrm>
            <a:off x="8555799" y="248254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직사각형 213">
            <a:hlinkClick r:id="rId5" action="ppaction://hlinksldjump"/>
          </p:cNvPr>
          <p:cNvSpPr/>
          <p:nvPr/>
        </p:nvSpPr>
        <p:spPr>
          <a:xfrm>
            <a:off x="9007215" y="248254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hlinkClick r:id="rId6" action="ppaction://hlinksldjump"/>
          </p:cNvPr>
          <p:cNvSpPr/>
          <p:nvPr/>
        </p:nvSpPr>
        <p:spPr>
          <a:xfrm>
            <a:off x="9466300" y="248254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025" y="764704"/>
            <a:ext cx="6487091" cy="4515588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711" y="862258"/>
            <a:ext cx="6513118" cy="4131698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7773032" y="0"/>
            <a:ext cx="2038288" cy="680156"/>
            <a:chOff x="7773032" y="0"/>
            <a:chExt cx="2038288" cy="680156"/>
          </a:xfrm>
        </p:grpSpPr>
        <p:grpSp>
          <p:nvGrpSpPr>
            <p:cNvPr id="10" name="그룹 9"/>
            <p:cNvGrpSpPr/>
            <p:nvPr/>
          </p:nvGrpSpPr>
          <p:grpSpPr>
            <a:xfrm>
              <a:off x="9016633" y="0"/>
              <a:ext cx="358148" cy="680156"/>
              <a:chOff x="7207415" y="0"/>
              <a:chExt cx="358148" cy="680156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720741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32" name="직선 연결선 3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모서리가 둥근 직사각형 3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타원 3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모서리가 둥근 직사각형 3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모서리가 둥근 직사각형 3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모서리가 둥근 직사각형 3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>
                <a:off x="7244339" y="3383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777303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2" name="그룹 11"/>
            <p:cNvGrpSpPr/>
            <p:nvPr/>
          </p:nvGrpSpPr>
          <p:grpSpPr>
            <a:xfrm>
              <a:off x="9453172" y="4763"/>
              <a:ext cx="358148" cy="596027"/>
              <a:chOff x="5595942" y="642918"/>
              <a:chExt cx="358148" cy="596027"/>
            </a:xfrm>
          </p:grpSpPr>
          <p:grpSp>
            <p:nvGrpSpPr>
              <p:cNvPr id="22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4" name="직선 연결선 2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타원 2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2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모서리가 둥근 직사각형 2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8588845" y="0"/>
              <a:ext cx="358148" cy="596027"/>
              <a:chOff x="5595942" y="642918"/>
              <a:chExt cx="358148" cy="596027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" name="직선 연결선 1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모서리가 둥근 직사각형 1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타원 1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모서리가 둥근 직사각형 1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모서리가 둥근 직사각형 1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모서리가 둥근 직사각형 2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38" name="직사각형 37">
            <a:hlinkClick r:id="rId5" action="ppaction://hlinksldjump"/>
          </p:cNvPr>
          <p:cNvSpPr/>
          <p:nvPr/>
        </p:nvSpPr>
        <p:spPr>
          <a:xfrm>
            <a:off x="8555799" y="248254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hlinkClick r:id="rId6" action="ppaction://hlinksldjump"/>
          </p:cNvPr>
          <p:cNvSpPr/>
          <p:nvPr/>
        </p:nvSpPr>
        <p:spPr>
          <a:xfrm>
            <a:off x="9466300" y="248254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33"/>
          <p:cNvGrpSpPr/>
          <p:nvPr/>
        </p:nvGrpSpPr>
        <p:grpSpPr>
          <a:xfrm>
            <a:off x="5710570" y="2860498"/>
            <a:ext cx="324000" cy="324000"/>
            <a:chOff x="4964713" y="2475902"/>
            <a:chExt cx="405203" cy="405203"/>
          </a:xfrm>
        </p:grpSpPr>
        <p:sp>
          <p:nvSpPr>
            <p:cNvPr id="43" name="타원 4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45" name="타원 4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6" name="그림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79" y="3348942"/>
            <a:ext cx="1367175" cy="1675499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t="28275" r="6238" b="28275"/>
          <a:stretch/>
        </p:blipFill>
        <p:spPr>
          <a:xfrm>
            <a:off x="1000509" y="2508191"/>
            <a:ext cx="2308328" cy="1145952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1276067" y="2676715"/>
            <a:ext cx="17572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기억에 남는 생활 경험을</a:t>
            </a: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그래프로 나타낸 것을</a:t>
            </a: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인생 그래프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라고 해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2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50" name="그룹 49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5" name="이등변 삼각형 54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3" name="이등변 삼각형 52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18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248" name="그룹 24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249" name="타원 24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0" name="이등변 삼각형 24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251" name="그룹 250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252" name="타원 251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3" name="이등변 삼각형 252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1928664" y="24908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928664" y="33622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530439" y="1542130"/>
            <a:ext cx="8488306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4572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sz="2200" b="1" dirty="0">
                <a:latin typeface="나눔고딕" pitchFamily="50" charset="-127"/>
                <a:ea typeface="나눔고딕" pitchFamily="50" charset="-127"/>
              </a:rPr>
              <a:t>완성된 나의 인생 그래프를 보고</a:t>
            </a:r>
            <a:r>
              <a:rPr lang="en-US" altLang="ko-KR" sz="22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>
                <a:latin typeface="나눔고딕" pitchFamily="50" charset="-127"/>
                <a:ea typeface="나눔고딕" pitchFamily="50" charset="-127"/>
              </a:rPr>
              <a:t>언제 가장 행복했는지 또는 </a:t>
            </a:r>
            <a:r>
              <a:rPr lang="ko-KR" altLang="en-US" sz="2200" b="1" dirty="0" smtClean="0">
                <a:latin typeface="나눔고딕" pitchFamily="50" charset="-127"/>
                <a:ea typeface="나눔고딕" pitchFamily="50" charset="-127"/>
              </a:rPr>
              <a:t>언제 가장 </a:t>
            </a:r>
            <a:r>
              <a:rPr lang="ko-KR" altLang="en-US" sz="2200" b="1" dirty="0">
                <a:latin typeface="나눔고딕" pitchFamily="50" charset="-127"/>
                <a:ea typeface="나눔고딕" pitchFamily="50" charset="-127"/>
              </a:rPr>
              <a:t>힘들었는지 </a:t>
            </a:r>
            <a:r>
              <a:rPr lang="ko-KR" altLang="en-US" sz="2200" b="1" dirty="0" smtClean="0">
                <a:latin typeface="나눔고딕" pitchFamily="50" charset="-127"/>
                <a:ea typeface="나눔고딕" pitchFamily="50" charset="-127"/>
              </a:rPr>
              <a:t>발표해 봅니다</a:t>
            </a:r>
            <a:r>
              <a:rPr lang="en-US" altLang="ko-KR" sz="22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latin typeface="나눔고딕" pitchFamily="50" charset="-127"/>
              <a:ea typeface="나눔고딕" pitchFamily="50" charset="-127"/>
            </a:endParaRPr>
          </a:p>
          <a:p>
            <a:pPr marL="628650" lvl="1" indent="-4572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sz="2200" b="1" dirty="0" smtClean="0">
                <a:latin typeface="나눔고딕" pitchFamily="50" charset="-127"/>
                <a:ea typeface="나눔고딕" pitchFamily="50" charset="-127"/>
              </a:rPr>
              <a:t>나의 </a:t>
            </a:r>
            <a:r>
              <a:rPr lang="ko-KR" altLang="en-US" sz="2200" b="1" dirty="0">
                <a:latin typeface="나눔고딕" pitchFamily="50" charset="-127"/>
                <a:ea typeface="나눔고딕" pitchFamily="50" charset="-127"/>
              </a:rPr>
              <a:t>인생 그래프를 발표하고</a:t>
            </a:r>
            <a:r>
              <a:rPr lang="en-US" altLang="ko-KR" sz="22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>
                <a:latin typeface="나눔고딕" pitchFamily="50" charset="-127"/>
                <a:ea typeface="나눔고딕" pitchFamily="50" charset="-127"/>
              </a:rPr>
              <a:t>다른 사람의 인생 그래프와 </a:t>
            </a:r>
            <a:r>
              <a:rPr lang="ko-KR" altLang="en-US" sz="2200" b="1" dirty="0" smtClean="0">
                <a:latin typeface="나눔고딕" pitchFamily="50" charset="-127"/>
                <a:ea typeface="나눔고딕" pitchFamily="50" charset="-127"/>
              </a:rPr>
              <a:t>비교하여 봅니다</a:t>
            </a:r>
            <a:r>
              <a:rPr lang="en-US" altLang="ko-KR" sz="2200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200" b="1" dirty="0" smtClean="0">
                <a:latin typeface="나눔고딕" pitchFamily="50" charset="-127"/>
                <a:ea typeface="나눔고딕" pitchFamily="50" charset="-127"/>
              </a:rPr>
              <a:t>수업이 끝난 </a:t>
            </a:r>
            <a:r>
              <a:rPr lang="ko-KR" altLang="en-US" sz="2200" b="1" dirty="0">
                <a:latin typeface="나눔고딕" pitchFamily="50" charset="-127"/>
                <a:ea typeface="나눔고딕" pitchFamily="50" charset="-127"/>
              </a:rPr>
              <a:t>후 </a:t>
            </a:r>
            <a:r>
              <a:rPr lang="ko-KR" altLang="en-US" sz="2200" b="1" dirty="0" smtClean="0">
                <a:latin typeface="나눔고딕" pitchFamily="50" charset="-127"/>
                <a:ea typeface="나눔고딕" pitchFamily="50" charset="-127"/>
              </a:rPr>
              <a:t>인생 </a:t>
            </a:r>
            <a:r>
              <a:rPr lang="ko-KR" altLang="en-US" sz="2200" b="1" dirty="0">
                <a:latin typeface="나눔고딕" pitchFamily="50" charset="-127"/>
                <a:ea typeface="나눔고딕" pitchFamily="50" charset="-127"/>
              </a:rPr>
              <a:t>그래프를 </a:t>
            </a:r>
            <a:r>
              <a:rPr lang="ko-KR" altLang="en-US" sz="2200" b="1" dirty="0" smtClean="0">
                <a:latin typeface="나눔고딕" pitchFamily="50" charset="-127"/>
                <a:ea typeface="나눔고딕" pitchFamily="50" charset="-127"/>
              </a:rPr>
              <a:t>학급 게시판에 게시해 봅니다</a:t>
            </a:r>
            <a:r>
              <a:rPr lang="en-US" altLang="ko-KR" sz="22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61959" y="973308"/>
            <a:ext cx="6896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*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나의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인생 그래프 발표하기</a:t>
            </a:r>
            <a:endParaRPr lang="ko-KR" altLang="en-US" sz="24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7773032" y="0"/>
            <a:ext cx="2038288" cy="680156"/>
            <a:chOff x="7773032" y="0"/>
            <a:chExt cx="2038288" cy="680156"/>
          </a:xfrm>
        </p:grpSpPr>
        <p:pic>
          <p:nvPicPr>
            <p:cNvPr id="6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77303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67" name="그룹 66"/>
            <p:cNvGrpSpPr/>
            <p:nvPr/>
          </p:nvGrpSpPr>
          <p:grpSpPr>
            <a:xfrm>
              <a:off x="9453172" y="4763"/>
              <a:ext cx="358148" cy="596027"/>
              <a:chOff x="5595942" y="642918"/>
              <a:chExt cx="358148" cy="596027"/>
            </a:xfrm>
          </p:grpSpPr>
          <p:grpSp>
            <p:nvGrpSpPr>
              <p:cNvPr id="97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9" name="직선 연결선 9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타원 10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8" name="TextBox 97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9020100" y="0"/>
              <a:ext cx="358148" cy="596027"/>
              <a:chOff x="5595942" y="642918"/>
              <a:chExt cx="358148" cy="596027"/>
            </a:xfrm>
          </p:grpSpPr>
          <p:grpSp>
            <p:nvGrpSpPr>
              <p:cNvPr id="86" name="그룹 8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8" name="직선 연결선 8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타원 8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7" name="TextBox 86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8588469" y="0"/>
              <a:ext cx="358148" cy="680156"/>
              <a:chOff x="6869645" y="0"/>
              <a:chExt cx="358148" cy="680156"/>
            </a:xfrm>
          </p:grpSpPr>
          <p:grpSp>
            <p:nvGrpSpPr>
              <p:cNvPr id="76" name="그룹 75"/>
              <p:cNvGrpSpPr/>
              <p:nvPr/>
            </p:nvGrpSpPr>
            <p:grpSpPr>
              <a:xfrm>
                <a:off x="686964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80" name="직선 연결선 79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모서리가 둥근 직사각형 8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타원 8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모서리가 둥근 직사각형 8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모서리가 둥근 직사각형 8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모서리가 둥근 직사각형 8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9" name="TextBox 78"/>
              <p:cNvSpPr txBox="1"/>
              <p:nvPr/>
            </p:nvSpPr>
            <p:spPr>
              <a:xfrm>
                <a:off x="6895173" y="338569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06" name="직사각형 105">
            <a:hlinkClick r:id="rId3" action="ppaction://hlinksldjump"/>
          </p:cNvPr>
          <p:cNvSpPr/>
          <p:nvPr/>
        </p:nvSpPr>
        <p:spPr>
          <a:xfrm>
            <a:off x="9007215" y="248254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hlinkClick r:id="rId4" action="ppaction://hlinksldjump"/>
          </p:cNvPr>
          <p:cNvSpPr/>
          <p:nvPr/>
        </p:nvSpPr>
        <p:spPr>
          <a:xfrm>
            <a:off x="9466300" y="248254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0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60387" y="1672141"/>
            <a:ext cx="8789630" cy="2819011"/>
            <a:chOff x="560387" y="1672141"/>
            <a:chExt cx="8789630" cy="2819011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560387" y="2979152"/>
              <a:ext cx="8785225" cy="151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613943" y="1672141"/>
              <a:ext cx="8736074" cy="1311128"/>
              <a:chOff x="613943" y="3948761"/>
              <a:chExt cx="8736074" cy="1311128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777457" y="3948761"/>
                <a:ext cx="8572560" cy="1311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en-US" altLang="ko-KR" dirty="0" smtClean="0"/>
                  <a:t>3</a:t>
                </a:r>
                <a:r>
                  <a:rPr lang="ko-KR" altLang="en-US" dirty="0" smtClean="0"/>
                  <a:t>학년 </a:t>
                </a:r>
                <a:r>
                  <a:rPr lang="ko-KR" altLang="en-US" dirty="0"/>
                  <a:t>때 했던 수영 교육에 대해서 어떤 사람은 점수를 높게 주었고</a:t>
                </a:r>
                <a:r>
                  <a:rPr lang="en-US" altLang="ko-KR" dirty="0"/>
                  <a:t>,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어떤 </a:t>
                </a:r>
                <a:r>
                  <a:rPr lang="ko-KR" altLang="en-US" dirty="0"/>
                  <a:t>사람은 점수를 낮게 주었습니다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이렇게 사람마다 같은 일에 대해 </a:t>
                </a:r>
                <a:r>
                  <a:rPr lang="ko-KR" altLang="en-US" dirty="0" smtClean="0"/>
                  <a:t>점수가 </a:t>
                </a:r>
                <a:r>
                  <a:rPr lang="ko-KR" altLang="en-US" dirty="0"/>
                  <a:t>다른 </a:t>
                </a:r>
                <a:r>
                  <a:rPr lang="ko-KR" altLang="en-US" dirty="0" smtClean="0"/>
                  <a:t>까닭은 </a:t>
                </a:r>
                <a:r>
                  <a:rPr lang="ko-KR" altLang="en-US" dirty="0"/>
                  <a:t>무엇일까요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613943" y="4104932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248" name="그룹 24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249" name="타원 24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0" name="이등변 삼각형 24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251" name="그룹 250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252" name="타원 251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3" name="이등변 삼각형 252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1928664" y="16282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91393" y="3089926"/>
            <a:ext cx="8332097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저는 바다에 빠질 뻔한 일이 있어서 물에 들어가는 것을 좋아하지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않아요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그래서 점수를 낮게 주었습니다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저는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수영하는 것을 매우 좋아해서 점수를 높게 주었습니다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605" y="4755862"/>
            <a:ext cx="1456425" cy="1363117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477656" y="4766895"/>
            <a:ext cx="1801372" cy="937108"/>
            <a:chOff x="7619829" y="5085184"/>
            <a:chExt cx="1801372" cy="937108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989" b="23989"/>
            <a:stretch/>
          </p:blipFill>
          <p:spPr>
            <a:xfrm>
              <a:off x="7619829" y="5085184"/>
              <a:ext cx="1801372" cy="937108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7865026" y="5295047"/>
              <a:ext cx="14253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우리 반 친구들은</a:t>
              </a:r>
              <a:endParaRPr lang="en-US" altLang="ko-KR" sz="12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어떤 일을 기억하고</a:t>
              </a:r>
              <a:endParaRPr lang="en-US" altLang="ko-KR" sz="12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있을까</a:t>
              </a:r>
              <a:r>
                <a:rPr lang="en-US" altLang="ko-KR" sz="1200" b="1" dirty="0" smtClean="0">
                  <a:latin typeface="나눔고딕" pitchFamily="50" charset="-127"/>
                  <a:ea typeface="나눔고딕" pitchFamily="50" charset="-127"/>
                </a:rPr>
                <a:t>?</a:t>
              </a:r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7773032" y="0"/>
            <a:ext cx="2036865" cy="680156"/>
            <a:chOff x="7773032" y="0"/>
            <a:chExt cx="2036865" cy="680156"/>
          </a:xfrm>
        </p:grpSpPr>
        <p:pic>
          <p:nvPicPr>
            <p:cNvPr id="7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777303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8" name="그룹 77"/>
            <p:cNvGrpSpPr/>
            <p:nvPr/>
          </p:nvGrpSpPr>
          <p:grpSpPr>
            <a:xfrm>
              <a:off x="8588845" y="0"/>
              <a:ext cx="358148" cy="596027"/>
              <a:chOff x="5595942" y="642918"/>
              <a:chExt cx="358148" cy="596027"/>
            </a:xfrm>
          </p:grpSpPr>
          <p:grpSp>
            <p:nvGrpSpPr>
              <p:cNvPr id="100" name="그룹 99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2" name="직선 연결선 10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1" name="TextBox 100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9451749" y="0"/>
              <a:ext cx="358148" cy="680156"/>
              <a:chOff x="7637349" y="0"/>
              <a:chExt cx="358148" cy="680156"/>
            </a:xfrm>
          </p:grpSpPr>
          <p:grpSp>
            <p:nvGrpSpPr>
              <p:cNvPr id="92" name="그룹 91"/>
              <p:cNvGrpSpPr/>
              <p:nvPr/>
            </p:nvGrpSpPr>
            <p:grpSpPr>
              <a:xfrm>
                <a:off x="76373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94" name="직선 연결선 9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타원 9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793326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3" name="TextBox 92"/>
              <p:cNvSpPr txBox="1"/>
              <p:nvPr/>
            </p:nvSpPr>
            <p:spPr>
              <a:xfrm>
                <a:off x="7667636" y="3256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9020100" y="0"/>
              <a:ext cx="358148" cy="596027"/>
              <a:chOff x="5595942" y="642918"/>
              <a:chExt cx="358148" cy="596027"/>
            </a:xfrm>
          </p:grpSpPr>
          <p:grpSp>
            <p:nvGrpSpPr>
              <p:cNvPr id="84" name="그룹 83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6" name="직선 연결선 8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타원 8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26" name="직사각형 125">
            <a:hlinkClick r:id="rId5" action="ppaction://hlinksldjump"/>
          </p:cNvPr>
          <p:cNvSpPr/>
          <p:nvPr/>
        </p:nvSpPr>
        <p:spPr>
          <a:xfrm>
            <a:off x="8555799" y="248254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hlinkClick r:id="rId6" action="ppaction://hlinksldjump"/>
          </p:cNvPr>
          <p:cNvSpPr/>
          <p:nvPr/>
        </p:nvSpPr>
        <p:spPr>
          <a:xfrm>
            <a:off x="9007215" y="248254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7" name="그룹 33"/>
          <p:cNvGrpSpPr/>
          <p:nvPr/>
        </p:nvGrpSpPr>
        <p:grpSpPr>
          <a:xfrm>
            <a:off x="4791000" y="3573152"/>
            <a:ext cx="324000" cy="324000"/>
            <a:chOff x="4964713" y="2475902"/>
            <a:chExt cx="405203" cy="405203"/>
          </a:xfrm>
        </p:grpSpPr>
        <p:sp>
          <p:nvSpPr>
            <p:cNvPr id="108" name="타원 10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0" name="타원 10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564993" y="958150"/>
            <a:ext cx="8811831" cy="498598"/>
            <a:chOff x="564993" y="958150"/>
            <a:chExt cx="8811831" cy="498598"/>
          </a:xfrm>
        </p:grpSpPr>
        <p:sp>
          <p:nvSpPr>
            <p:cNvPr id="112" name="TextBox 111"/>
            <p:cNvSpPr txBox="1"/>
            <p:nvPr/>
          </p:nvSpPr>
          <p:spPr>
            <a:xfrm>
              <a:off x="989015" y="958150"/>
              <a:ext cx="8387809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친구들과 함께 인생 그래프에 대해 이야기를 나누어 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  <a:endParaRPr lang="ko-KR" altLang="en-US" sz="24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13" name="그룹 112"/>
            <p:cNvGrpSpPr/>
            <p:nvPr/>
          </p:nvGrpSpPr>
          <p:grpSpPr>
            <a:xfrm>
              <a:off x="564993" y="1004120"/>
              <a:ext cx="377985" cy="400110"/>
              <a:chOff x="564993" y="1004120"/>
              <a:chExt cx="377985" cy="400110"/>
            </a:xfrm>
          </p:grpSpPr>
          <p:pic>
            <p:nvPicPr>
              <p:cNvPr id="114" name="그림 11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4993" y="1012135"/>
                <a:ext cx="377985" cy="384081"/>
              </a:xfrm>
              <a:prstGeom prst="rect">
                <a:avLst/>
              </a:prstGeom>
            </p:spPr>
          </p:pic>
          <p:sp>
            <p:nvSpPr>
              <p:cNvPr id="115" name="TextBox 114"/>
              <p:cNvSpPr txBox="1"/>
              <p:nvPr/>
            </p:nvSpPr>
            <p:spPr>
              <a:xfrm>
                <a:off x="595234" y="100412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836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81034" y="1454490"/>
            <a:ext cx="4287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0" y="0"/>
            <a:ext cx="905067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4" name="그룹 243"/>
          <p:cNvGrpSpPr/>
          <p:nvPr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24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24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246" name="TextBox 245"/>
          <p:cNvSpPr txBox="1"/>
          <p:nvPr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98" name="Picture 4" descr="C:\Users\shs\Desktop\ba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9050672" y="0"/>
            <a:ext cx="857256" cy="428604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111778" y="-111150"/>
            <a:ext cx="476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0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8</a:t>
            </a:r>
            <a:endParaRPr lang="ko-KR" altLang="en-US" sz="5400" spc="-10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381100" y="12893"/>
            <a:ext cx="2768733" cy="630025"/>
            <a:chOff x="1381100" y="12893"/>
            <a:chExt cx="2768733" cy="630025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1381100" y="71438"/>
              <a:ext cx="213190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창의 놀이터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3006825" y="12893"/>
              <a:ext cx="1143008" cy="630025"/>
              <a:chOff x="3409731" y="12893"/>
              <a:chExt cx="1143008" cy="630025"/>
            </a:xfrm>
          </p:grpSpPr>
          <p:pic>
            <p:nvPicPr>
              <p:cNvPr id="44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95483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45" name="직사각형 44"/>
              <p:cNvSpPr/>
              <p:nvPr/>
            </p:nvSpPr>
            <p:spPr>
              <a:xfrm>
                <a:off x="3409731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3899425" y="2889757"/>
            <a:ext cx="5147115" cy="1078486"/>
            <a:chOff x="3899425" y="3065577"/>
            <a:chExt cx="5147115" cy="1078486"/>
          </a:xfrm>
        </p:grpSpPr>
        <p:sp>
          <p:nvSpPr>
            <p:cNvPr id="47" name="제목 1"/>
            <p:cNvSpPr txBox="1">
              <a:spLocks/>
            </p:cNvSpPr>
            <p:nvPr/>
          </p:nvSpPr>
          <p:spPr>
            <a:xfrm>
              <a:off x="3921018" y="3065577"/>
              <a:ext cx="5125522" cy="6520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ko-KR" altLang="en-US" sz="3600" dirty="0" smtClean="0">
                  <a:latin typeface="나눔고딕 ExtraBold" pitchFamily="50" charset="-127"/>
                  <a:ea typeface="나눔고딕 ExtraBold" pitchFamily="50" charset="-127"/>
                </a:rPr>
                <a:t>융합 연구소</a:t>
              </a:r>
              <a:endParaRPr lang="ko-KR" altLang="en-US" sz="36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99425" y="3713176"/>
              <a:ext cx="498542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우리는</a:t>
              </a:r>
              <a:r>
                <a:rPr lang="ko-KR" altLang="en-US" dirty="0"/>
                <a:t> </a:t>
              </a:r>
              <a:r>
                <a:rPr lang="ko-KR" altLang="en-US" dirty="0" smtClean="0"/>
                <a:t>안전한가</a:t>
              </a:r>
              <a:endParaRPr lang="en-US" altLang="ko-KR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050127" y="2136699"/>
            <a:ext cx="2572441" cy="2584603"/>
            <a:chOff x="1050127" y="2136699"/>
            <a:chExt cx="2572441" cy="2584603"/>
          </a:xfrm>
        </p:grpSpPr>
        <p:grpSp>
          <p:nvGrpSpPr>
            <p:cNvPr id="60" name="Group 851"/>
            <p:cNvGrpSpPr>
              <a:grpSpLocks noChangeAspect="1"/>
            </p:cNvGrpSpPr>
            <p:nvPr/>
          </p:nvGrpSpPr>
          <p:grpSpPr bwMode="auto">
            <a:xfrm>
              <a:off x="1300503" y="2390775"/>
              <a:ext cx="2071688" cy="2076450"/>
              <a:chOff x="810" y="1572"/>
              <a:chExt cx="1305" cy="1308"/>
            </a:xfrm>
          </p:grpSpPr>
          <p:sp>
            <p:nvSpPr>
              <p:cNvPr id="64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65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66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67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68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61" name="그림 60" descr="원  외부 점선 .eps"/>
            <p:cNvPicPr>
              <a:picLocks noChangeAspect="1"/>
            </p:cNvPicPr>
            <p:nvPr/>
          </p:nvPicPr>
          <p:blipFill>
            <a:blip r:embed="rId4" cstate="print">
              <a:grayscl/>
            </a:blip>
            <a:stretch>
              <a:fillRect/>
            </a:stretch>
          </p:blipFill>
          <p:spPr>
            <a:xfrm>
              <a:off x="1050127" y="2136699"/>
              <a:ext cx="2572441" cy="2584603"/>
            </a:xfrm>
            <a:prstGeom prst="rect">
              <a:avLst/>
            </a:prstGeom>
          </p:spPr>
        </p:pic>
        <p:sp>
          <p:nvSpPr>
            <p:cNvPr id="62" name="타원 61"/>
            <p:cNvSpPr/>
            <p:nvPr/>
          </p:nvSpPr>
          <p:spPr>
            <a:xfrm>
              <a:off x="1504401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656125" y="3105835"/>
            <a:ext cx="13604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9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8263333" y="6192000"/>
            <a:ext cx="428628" cy="428628"/>
            <a:chOff x="8371314" y="6192000"/>
            <a:chExt cx="428628" cy="428628"/>
          </a:xfrm>
        </p:grpSpPr>
        <p:sp>
          <p:nvSpPr>
            <p:cNvPr id="40" name="타원 39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1" name="이등변 삼각형 40">
              <a:hlinkClick r:id="" action="ppaction://hlinkshowjump?jump=previousslide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720" y="2081067"/>
            <a:ext cx="3965129" cy="4759586"/>
          </a:xfrm>
          <a:prstGeom prst="rect">
            <a:avLst/>
          </a:prstGeom>
        </p:spPr>
      </p:pic>
      <p:grpSp>
        <p:nvGrpSpPr>
          <p:cNvPr id="163" name="그룹 162"/>
          <p:cNvGrpSpPr/>
          <p:nvPr/>
        </p:nvGrpSpPr>
        <p:grpSpPr>
          <a:xfrm>
            <a:off x="7773032" y="0"/>
            <a:ext cx="2038288" cy="680156"/>
            <a:chOff x="7773032" y="0"/>
            <a:chExt cx="2038288" cy="680156"/>
          </a:xfrm>
        </p:grpSpPr>
        <p:pic>
          <p:nvPicPr>
            <p:cNvPr id="16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77303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65" name="그룹 164"/>
            <p:cNvGrpSpPr/>
            <p:nvPr/>
          </p:nvGrpSpPr>
          <p:grpSpPr>
            <a:xfrm>
              <a:off x="9453172" y="4763"/>
              <a:ext cx="358148" cy="596027"/>
              <a:chOff x="5595942" y="642918"/>
              <a:chExt cx="358148" cy="596027"/>
            </a:xfrm>
          </p:grpSpPr>
          <p:grpSp>
            <p:nvGrpSpPr>
              <p:cNvPr id="184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6" name="직선 연결선 18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7" name="모서리가 둥근 직사각형 18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타원 18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모서리가 둥근 직사각형 18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모서리가 둥근 직사각형 18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5" name="TextBox 184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6" name="그룹 165"/>
            <p:cNvGrpSpPr/>
            <p:nvPr/>
          </p:nvGrpSpPr>
          <p:grpSpPr>
            <a:xfrm>
              <a:off x="9020100" y="0"/>
              <a:ext cx="358148" cy="596027"/>
              <a:chOff x="5595942" y="642918"/>
              <a:chExt cx="358148" cy="596027"/>
            </a:xfrm>
          </p:grpSpPr>
          <p:grpSp>
            <p:nvGrpSpPr>
              <p:cNvPr id="176" name="그룹 1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8" name="직선 연결선 17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타원 17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모서리가 둥근 직사각형 18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모서리가 둥근 직사각형 18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모서리가 둥근 직사각형 18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7" name="TextBox 176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7" name="그룹 166"/>
            <p:cNvGrpSpPr/>
            <p:nvPr/>
          </p:nvGrpSpPr>
          <p:grpSpPr>
            <a:xfrm>
              <a:off x="8588469" y="0"/>
              <a:ext cx="358148" cy="680156"/>
              <a:chOff x="6869645" y="0"/>
              <a:chExt cx="358148" cy="680156"/>
            </a:xfrm>
          </p:grpSpPr>
          <p:grpSp>
            <p:nvGrpSpPr>
              <p:cNvPr id="168" name="그룹 167"/>
              <p:cNvGrpSpPr/>
              <p:nvPr/>
            </p:nvGrpSpPr>
            <p:grpSpPr>
              <a:xfrm>
                <a:off x="686964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70" name="직선 연결선 169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타원 17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9" name="TextBox 168"/>
              <p:cNvSpPr txBox="1"/>
              <p:nvPr/>
            </p:nvSpPr>
            <p:spPr>
              <a:xfrm>
                <a:off x="6895173" y="338569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248" name="그룹 24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249" name="타원 24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0" name="이등변 삼각형 24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251" name="그룹 250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252" name="타원 251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3" name="이등변 삼각형 252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4466259" y="2200914"/>
            <a:ext cx="486742" cy="457344"/>
            <a:chOff x="4466259" y="2200914"/>
            <a:chExt cx="486742" cy="457344"/>
          </a:xfrm>
        </p:grpSpPr>
        <p:grpSp>
          <p:nvGrpSpPr>
            <p:cNvPr id="96" name="그룹 95"/>
            <p:cNvGrpSpPr/>
            <p:nvPr/>
          </p:nvGrpSpPr>
          <p:grpSpPr>
            <a:xfrm>
              <a:off x="4578378" y="2305913"/>
              <a:ext cx="252000" cy="252000"/>
              <a:chOff x="7515401" y="1584373"/>
              <a:chExt cx="223069" cy="225604"/>
            </a:xfrm>
          </p:grpSpPr>
          <p:sp>
            <p:nvSpPr>
              <p:cNvPr id="99" name="모서리가 둥근 직사각형 98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0" name="그룹 99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8" name="직사각형 17">
              <a:hlinkClick r:id="" action="ppaction://customshow?id=0&amp;return=true"/>
            </p:cNvPr>
            <p:cNvSpPr/>
            <p:nvPr/>
          </p:nvSpPr>
          <p:spPr>
            <a:xfrm>
              <a:off x="4466259" y="2200914"/>
              <a:ext cx="486742" cy="4573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470274" y="2163987"/>
            <a:ext cx="472032" cy="432818"/>
            <a:chOff x="6470274" y="2163987"/>
            <a:chExt cx="472032" cy="432818"/>
          </a:xfrm>
        </p:grpSpPr>
        <p:grpSp>
          <p:nvGrpSpPr>
            <p:cNvPr id="113" name="그룹 112"/>
            <p:cNvGrpSpPr/>
            <p:nvPr/>
          </p:nvGrpSpPr>
          <p:grpSpPr>
            <a:xfrm>
              <a:off x="6580293" y="2253551"/>
              <a:ext cx="252000" cy="252000"/>
              <a:chOff x="7515401" y="1584373"/>
              <a:chExt cx="223069" cy="225604"/>
            </a:xfrm>
          </p:grpSpPr>
          <p:sp>
            <p:nvSpPr>
              <p:cNvPr id="114" name="모서리가 둥근 직사각형 113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5" name="그룹 114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8" name="직사각형 127">
              <a:hlinkClick r:id="" action="ppaction://customshow?id=1&amp;return=true"/>
            </p:cNvPr>
            <p:cNvSpPr/>
            <p:nvPr/>
          </p:nvSpPr>
          <p:spPr>
            <a:xfrm>
              <a:off x="6470274" y="2163987"/>
              <a:ext cx="472032" cy="4328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263978" y="3827333"/>
            <a:ext cx="461742" cy="433852"/>
            <a:chOff x="4263978" y="3827333"/>
            <a:chExt cx="461742" cy="433852"/>
          </a:xfrm>
        </p:grpSpPr>
        <p:grpSp>
          <p:nvGrpSpPr>
            <p:cNvPr id="103" name="그룹 102"/>
            <p:cNvGrpSpPr/>
            <p:nvPr/>
          </p:nvGrpSpPr>
          <p:grpSpPr>
            <a:xfrm>
              <a:off x="4347508" y="3892195"/>
              <a:ext cx="252000" cy="252000"/>
              <a:chOff x="7515401" y="1584373"/>
              <a:chExt cx="223069" cy="225604"/>
            </a:xfrm>
          </p:grpSpPr>
          <p:sp>
            <p:nvSpPr>
              <p:cNvPr id="104" name="모서리가 둥근 직사각형 103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5" name="그룹 104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9" name="직사각형 128">
              <a:hlinkClick r:id="" action="ppaction://customshow?id=2&amp;return=true"/>
            </p:cNvPr>
            <p:cNvSpPr/>
            <p:nvPr/>
          </p:nvSpPr>
          <p:spPr>
            <a:xfrm>
              <a:off x="4263978" y="3827333"/>
              <a:ext cx="461742" cy="4338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581389" y="3571592"/>
            <a:ext cx="461742" cy="433852"/>
            <a:chOff x="6581389" y="3571592"/>
            <a:chExt cx="461742" cy="433852"/>
          </a:xfrm>
        </p:grpSpPr>
        <p:grpSp>
          <p:nvGrpSpPr>
            <p:cNvPr id="119" name="그룹 118"/>
            <p:cNvGrpSpPr/>
            <p:nvPr/>
          </p:nvGrpSpPr>
          <p:grpSpPr>
            <a:xfrm>
              <a:off x="6684227" y="3640195"/>
              <a:ext cx="252000" cy="252000"/>
              <a:chOff x="7515401" y="1584373"/>
              <a:chExt cx="223069" cy="225604"/>
            </a:xfrm>
          </p:grpSpPr>
          <p:sp>
            <p:nvSpPr>
              <p:cNvPr id="120" name="모서리가 둥근 직사각형 119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3" name="그룹 122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0" name="직사각형 129">
              <a:hlinkClick r:id="" action="ppaction://customshow?id=4&amp;return=true"/>
            </p:cNvPr>
            <p:cNvSpPr/>
            <p:nvPr/>
          </p:nvSpPr>
          <p:spPr>
            <a:xfrm>
              <a:off x="6581389" y="3571592"/>
              <a:ext cx="461742" cy="4338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574983" y="4651561"/>
            <a:ext cx="461742" cy="433852"/>
            <a:chOff x="5574983" y="4651561"/>
            <a:chExt cx="461742" cy="433852"/>
          </a:xfrm>
        </p:grpSpPr>
        <p:grpSp>
          <p:nvGrpSpPr>
            <p:cNvPr id="108" name="그룹 107"/>
            <p:cNvGrpSpPr/>
            <p:nvPr/>
          </p:nvGrpSpPr>
          <p:grpSpPr>
            <a:xfrm>
              <a:off x="5653885" y="4725794"/>
              <a:ext cx="252000" cy="252000"/>
              <a:chOff x="7515401" y="1584373"/>
              <a:chExt cx="223069" cy="225604"/>
            </a:xfrm>
          </p:grpSpPr>
          <p:sp>
            <p:nvSpPr>
              <p:cNvPr id="109" name="모서리가 둥근 직사각형 108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0" name="그룹 109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1" name="직사각형 130">
              <a:hlinkClick r:id="" action="ppaction://customshow?id=3&amp;return=true"/>
            </p:cNvPr>
            <p:cNvSpPr/>
            <p:nvPr/>
          </p:nvSpPr>
          <p:spPr>
            <a:xfrm>
              <a:off x="5574983" y="4651561"/>
              <a:ext cx="461742" cy="4338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3" name="직사각형 192">
            <a:hlinkClick r:id="rId4" action="ppaction://hlinksldjump"/>
          </p:cNvPr>
          <p:cNvSpPr/>
          <p:nvPr/>
        </p:nvSpPr>
        <p:spPr>
          <a:xfrm>
            <a:off x="9007215" y="248254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>
            <a:hlinkClick r:id="rId5" action="ppaction://hlinksldjump"/>
          </p:cNvPr>
          <p:cNvSpPr/>
          <p:nvPr/>
        </p:nvSpPr>
        <p:spPr>
          <a:xfrm>
            <a:off x="9466300" y="248254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6" name="그룹 135"/>
          <p:cNvGrpSpPr/>
          <p:nvPr/>
        </p:nvGrpSpPr>
        <p:grpSpPr>
          <a:xfrm>
            <a:off x="564993" y="958150"/>
            <a:ext cx="8811831" cy="978729"/>
            <a:chOff x="564993" y="958150"/>
            <a:chExt cx="8811831" cy="978729"/>
          </a:xfrm>
        </p:grpSpPr>
        <p:sp>
          <p:nvSpPr>
            <p:cNvPr id="137" name="TextBox 136"/>
            <p:cNvSpPr txBox="1"/>
            <p:nvPr/>
          </p:nvSpPr>
          <p:spPr>
            <a:xfrm>
              <a:off x="989015" y="958150"/>
              <a:ext cx="8387809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지금까지 살면서 겪은 일 중에서 어떤 일이 기억에 남는지 </a:t>
              </a:r>
              <a:r>
                <a:rPr lang="ko-KR" altLang="en-US" sz="2400" dirty="0" smtClean="0">
                  <a:latin typeface="나눔고딕 ExtraBold" pitchFamily="50" charset="-127"/>
                  <a:ea typeface="나눔고딕 ExtraBold" pitchFamily="50" charset="-127"/>
                </a:rPr>
                <a:t>정리해 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  <a:endParaRPr lang="ko-KR" altLang="en-US" sz="24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38" name="그룹 137"/>
            <p:cNvGrpSpPr/>
            <p:nvPr/>
          </p:nvGrpSpPr>
          <p:grpSpPr>
            <a:xfrm>
              <a:off x="564993" y="1004120"/>
              <a:ext cx="377985" cy="400110"/>
              <a:chOff x="564993" y="1004120"/>
              <a:chExt cx="377985" cy="400110"/>
            </a:xfrm>
          </p:grpSpPr>
          <p:pic>
            <p:nvPicPr>
              <p:cNvPr id="139" name="그림 13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993" y="1012135"/>
                <a:ext cx="377985" cy="384081"/>
              </a:xfrm>
              <a:prstGeom prst="rect">
                <a:avLst/>
              </a:prstGeom>
            </p:spPr>
          </p:pic>
          <p:sp>
            <p:nvSpPr>
              <p:cNvPr id="140" name="TextBox 139"/>
              <p:cNvSpPr txBox="1"/>
              <p:nvPr/>
            </p:nvSpPr>
            <p:spPr>
              <a:xfrm>
                <a:off x="595234" y="100412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568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7773032" cy="714356"/>
            <a:chOff x="0" y="0"/>
            <a:chExt cx="7773032" cy="714356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7773032" cy="428604"/>
            </a:xfrm>
            <a:prstGeom prst="rect">
              <a:avLst/>
            </a:prstGeom>
            <a:solidFill>
              <a:srgbClr val="1FBA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23778" y="428604"/>
              <a:ext cx="857256" cy="285752"/>
              <a:chOff x="1381100" y="571480"/>
              <a:chExt cx="1143008" cy="285752"/>
            </a:xfrm>
          </p:grpSpPr>
          <p:pic>
            <p:nvPicPr>
              <p:cNvPr id="8" name="Picture 4" descr="C:\Users\shs\Desktop\bar2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1952604" y="571480"/>
                <a:ext cx="571504" cy="285752"/>
              </a:xfrm>
              <a:prstGeom prst="rect">
                <a:avLst/>
              </a:prstGeom>
              <a:noFill/>
            </p:spPr>
          </p:pic>
          <p:pic>
            <p:nvPicPr>
              <p:cNvPr id="9" name="Picture 4" descr="C:\Users\shs\Desktop\bar2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381100" y="571480"/>
                <a:ext cx="571504" cy="285752"/>
              </a:xfrm>
              <a:prstGeom prst="rect">
                <a:avLst/>
              </a:prstGeom>
              <a:noFill/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763623" y="22144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차시</a:t>
              </a:r>
              <a:endParaRPr lang="ko-KR" altLang="en-US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1778" y="-111150"/>
            <a:ext cx="476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8</a:t>
            </a:r>
            <a:endParaRPr lang="ko-KR" altLang="en-US" sz="5400" spc="-10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381100" y="12893"/>
            <a:ext cx="2768733" cy="630025"/>
            <a:chOff x="1381100" y="12893"/>
            <a:chExt cx="2768733" cy="630025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1381100" y="71438"/>
              <a:ext cx="213190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창의 놀이터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3006825" y="12893"/>
              <a:ext cx="1143008" cy="630025"/>
              <a:chOff x="3409731" y="12893"/>
              <a:chExt cx="1143008" cy="630025"/>
            </a:xfrm>
          </p:grpSpPr>
          <p:pic>
            <p:nvPicPr>
              <p:cNvPr id="42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95483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43" name="직사각형 42"/>
              <p:cNvSpPr/>
              <p:nvPr/>
            </p:nvSpPr>
            <p:spPr>
              <a:xfrm>
                <a:off x="3409731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44" name="그림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72" y="1123605"/>
            <a:ext cx="7231854" cy="4610788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2206901" y="3717032"/>
            <a:ext cx="58409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 smtClean="0">
                <a:latin typeface="나눔고딕" pitchFamily="50" charset="-127"/>
                <a:ea typeface="나눔고딕" pitchFamily="50" charset="-127"/>
              </a:rPr>
              <a:t>유치원에서 동물원으로</a:t>
            </a:r>
            <a:endParaRPr lang="en-US" altLang="ko-KR" sz="2800" b="1" dirty="0" smtClean="0"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800" b="1" dirty="0" smtClean="0">
                <a:latin typeface="나눔고딕" pitchFamily="50" charset="-127"/>
                <a:ea typeface="나눔고딕" pitchFamily="50" charset="-127"/>
              </a:rPr>
              <a:t>소풍을 갔어</a:t>
            </a:r>
            <a:r>
              <a:rPr lang="en-US" altLang="ko-KR" sz="28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953000" y="0"/>
            <a:ext cx="4953000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42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978" y="999328"/>
            <a:ext cx="7011843" cy="4821243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0" y="0"/>
            <a:ext cx="7773032" cy="714356"/>
            <a:chOff x="0" y="0"/>
            <a:chExt cx="7773032" cy="714356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7773032" cy="428604"/>
            </a:xfrm>
            <a:prstGeom prst="rect">
              <a:avLst/>
            </a:prstGeom>
            <a:solidFill>
              <a:srgbClr val="1FBA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23778" y="428604"/>
              <a:ext cx="857256" cy="285752"/>
              <a:chOff x="1381100" y="571480"/>
              <a:chExt cx="1143008" cy="285752"/>
            </a:xfrm>
          </p:grpSpPr>
          <p:pic>
            <p:nvPicPr>
              <p:cNvPr id="8" name="Picture 4" descr="C:\Users\shs\Desktop\bar2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1952604" y="571480"/>
                <a:ext cx="571504" cy="285752"/>
              </a:xfrm>
              <a:prstGeom prst="rect">
                <a:avLst/>
              </a:prstGeom>
              <a:noFill/>
            </p:spPr>
          </p:pic>
          <p:pic>
            <p:nvPicPr>
              <p:cNvPr id="9" name="Picture 4" descr="C:\Users\shs\Desktop\bar2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381100" y="571480"/>
                <a:ext cx="571504" cy="285752"/>
              </a:xfrm>
              <a:prstGeom prst="rect">
                <a:avLst/>
              </a:prstGeom>
              <a:noFill/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763623" y="22144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차시</a:t>
              </a:r>
              <a:endParaRPr lang="ko-KR" altLang="en-US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1778" y="-111150"/>
            <a:ext cx="476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8</a:t>
            </a:r>
            <a:endParaRPr lang="ko-KR" altLang="en-US" sz="5400" spc="-10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381100" y="12893"/>
            <a:ext cx="2768733" cy="630025"/>
            <a:chOff x="1381100" y="12893"/>
            <a:chExt cx="2768733" cy="630025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1381100" y="71438"/>
              <a:ext cx="213190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창의 놀이터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3006825" y="12893"/>
              <a:ext cx="1143008" cy="630025"/>
              <a:chOff x="3409731" y="12893"/>
              <a:chExt cx="1143008" cy="630025"/>
            </a:xfrm>
          </p:grpSpPr>
          <p:pic>
            <p:nvPicPr>
              <p:cNvPr id="42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95483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43" name="직사각형 42"/>
              <p:cNvSpPr/>
              <p:nvPr/>
            </p:nvSpPr>
            <p:spPr>
              <a:xfrm>
                <a:off x="3409731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5" name="직사각형 44"/>
          <p:cNvSpPr/>
          <p:nvPr/>
        </p:nvSpPr>
        <p:spPr>
          <a:xfrm>
            <a:off x="2206901" y="3543299"/>
            <a:ext cx="5840948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 smtClean="0">
                <a:latin typeface="나눔고딕" pitchFamily="50" charset="-127"/>
                <a:ea typeface="나눔고딕" pitchFamily="50" charset="-127"/>
              </a:rPr>
              <a:t>생일 선물로</a:t>
            </a:r>
            <a:r>
              <a:rPr lang="en-US" altLang="ko-KR" sz="28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800" b="1" dirty="0" smtClean="0">
                <a:latin typeface="나눔고딕" pitchFamily="50" charset="-127"/>
                <a:ea typeface="나눔고딕" pitchFamily="50" charset="-127"/>
              </a:rPr>
              <a:t>자전거를 받았어</a:t>
            </a:r>
            <a:r>
              <a:rPr lang="en-US" altLang="ko-KR" sz="28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953000" y="0"/>
            <a:ext cx="4953000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638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18" y="1027788"/>
            <a:ext cx="6711805" cy="4878623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0" y="0"/>
            <a:ext cx="7773032" cy="714356"/>
            <a:chOff x="0" y="0"/>
            <a:chExt cx="7773032" cy="714356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7773032" cy="428604"/>
            </a:xfrm>
            <a:prstGeom prst="rect">
              <a:avLst/>
            </a:prstGeom>
            <a:solidFill>
              <a:srgbClr val="1FBA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23778" y="428604"/>
              <a:ext cx="857256" cy="285752"/>
              <a:chOff x="1381100" y="571480"/>
              <a:chExt cx="1143008" cy="285752"/>
            </a:xfrm>
          </p:grpSpPr>
          <p:pic>
            <p:nvPicPr>
              <p:cNvPr id="8" name="Picture 4" descr="C:\Users\shs\Desktop\bar2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1952604" y="571480"/>
                <a:ext cx="571504" cy="285752"/>
              </a:xfrm>
              <a:prstGeom prst="rect">
                <a:avLst/>
              </a:prstGeom>
              <a:noFill/>
            </p:spPr>
          </p:pic>
          <p:pic>
            <p:nvPicPr>
              <p:cNvPr id="9" name="Picture 4" descr="C:\Users\shs\Desktop\bar2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381100" y="571480"/>
                <a:ext cx="571504" cy="285752"/>
              </a:xfrm>
              <a:prstGeom prst="rect">
                <a:avLst/>
              </a:prstGeom>
              <a:noFill/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763623" y="22144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차시</a:t>
              </a:r>
              <a:endParaRPr lang="ko-KR" altLang="en-US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1778" y="-111150"/>
            <a:ext cx="476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8</a:t>
            </a:r>
            <a:endParaRPr lang="ko-KR" altLang="en-US" sz="5400" spc="-10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381100" y="12893"/>
            <a:ext cx="2768733" cy="630025"/>
            <a:chOff x="1381100" y="12893"/>
            <a:chExt cx="2768733" cy="630025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1381100" y="71438"/>
              <a:ext cx="213190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창의 놀이터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3006825" y="12893"/>
              <a:ext cx="1143008" cy="630025"/>
              <a:chOff x="3409731" y="12893"/>
              <a:chExt cx="1143008" cy="630025"/>
            </a:xfrm>
          </p:grpSpPr>
          <p:pic>
            <p:nvPicPr>
              <p:cNvPr id="42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95483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43" name="직사각형 42"/>
              <p:cNvSpPr/>
              <p:nvPr/>
            </p:nvSpPr>
            <p:spPr>
              <a:xfrm>
                <a:off x="3409731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5" name="직사각형 44"/>
          <p:cNvSpPr/>
          <p:nvPr/>
        </p:nvSpPr>
        <p:spPr>
          <a:xfrm>
            <a:off x="2206901" y="3861048"/>
            <a:ext cx="5840948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 smtClean="0">
                <a:latin typeface="나눔고딕" pitchFamily="50" charset="-127"/>
                <a:ea typeface="나눔고딕" pitchFamily="50" charset="-127"/>
              </a:rPr>
              <a:t>학예회에서 연극을 했어</a:t>
            </a:r>
            <a:r>
              <a:rPr lang="en-US" altLang="ko-KR" sz="28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953000" y="0"/>
            <a:ext cx="4953000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500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37" y="1032856"/>
            <a:ext cx="6879067" cy="4705206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0" y="0"/>
            <a:ext cx="7773032" cy="714356"/>
            <a:chOff x="0" y="0"/>
            <a:chExt cx="7773032" cy="714356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7773032" cy="428604"/>
            </a:xfrm>
            <a:prstGeom prst="rect">
              <a:avLst/>
            </a:prstGeom>
            <a:solidFill>
              <a:srgbClr val="1FBA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23778" y="428604"/>
              <a:ext cx="857256" cy="285752"/>
              <a:chOff x="1381100" y="571480"/>
              <a:chExt cx="1143008" cy="285752"/>
            </a:xfrm>
          </p:grpSpPr>
          <p:pic>
            <p:nvPicPr>
              <p:cNvPr id="8" name="Picture 4" descr="C:\Users\shs\Desktop\bar2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1952604" y="571480"/>
                <a:ext cx="571504" cy="285752"/>
              </a:xfrm>
              <a:prstGeom prst="rect">
                <a:avLst/>
              </a:prstGeom>
              <a:noFill/>
            </p:spPr>
          </p:pic>
          <p:pic>
            <p:nvPicPr>
              <p:cNvPr id="9" name="Picture 4" descr="C:\Users\shs\Desktop\bar2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381100" y="571480"/>
                <a:ext cx="571504" cy="285752"/>
              </a:xfrm>
              <a:prstGeom prst="rect">
                <a:avLst/>
              </a:prstGeom>
              <a:noFill/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763623" y="22144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차시</a:t>
              </a:r>
              <a:endParaRPr lang="ko-KR" altLang="en-US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1778" y="-111150"/>
            <a:ext cx="476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8</a:t>
            </a:r>
            <a:endParaRPr lang="ko-KR" altLang="en-US" sz="5400" spc="-10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381100" y="12893"/>
            <a:ext cx="2768733" cy="630025"/>
            <a:chOff x="1381100" y="12893"/>
            <a:chExt cx="2768733" cy="630025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1381100" y="71438"/>
              <a:ext cx="213190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창의 놀이터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3006825" y="12893"/>
              <a:ext cx="1143008" cy="630025"/>
              <a:chOff x="3409731" y="12893"/>
              <a:chExt cx="1143008" cy="630025"/>
            </a:xfrm>
          </p:grpSpPr>
          <p:pic>
            <p:nvPicPr>
              <p:cNvPr id="42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95483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43" name="직사각형 42"/>
              <p:cNvSpPr/>
              <p:nvPr/>
            </p:nvSpPr>
            <p:spPr>
              <a:xfrm>
                <a:off x="3409731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5" name="직사각형 44"/>
          <p:cNvSpPr/>
          <p:nvPr/>
        </p:nvSpPr>
        <p:spPr>
          <a:xfrm>
            <a:off x="2206901" y="3500445"/>
            <a:ext cx="5840948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 smtClean="0">
                <a:latin typeface="나눔고딕" pitchFamily="50" charset="-127"/>
                <a:ea typeface="나눔고딕" pitchFamily="50" charset="-127"/>
              </a:rPr>
              <a:t>가족들과 바닷가로 여행을 갔어</a:t>
            </a:r>
            <a:r>
              <a:rPr lang="en-US" altLang="ko-KR" sz="28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953000" y="0"/>
            <a:ext cx="4953000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12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826" y="813298"/>
            <a:ext cx="6646572" cy="4970151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0" y="0"/>
            <a:ext cx="7773032" cy="714356"/>
            <a:chOff x="0" y="0"/>
            <a:chExt cx="7773032" cy="714356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7773032" cy="428604"/>
            </a:xfrm>
            <a:prstGeom prst="rect">
              <a:avLst/>
            </a:prstGeom>
            <a:solidFill>
              <a:srgbClr val="1FBA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23778" y="428604"/>
              <a:ext cx="857256" cy="285752"/>
              <a:chOff x="1381100" y="571480"/>
              <a:chExt cx="1143008" cy="285752"/>
            </a:xfrm>
          </p:grpSpPr>
          <p:pic>
            <p:nvPicPr>
              <p:cNvPr id="8" name="Picture 4" descr="C:\Users\shs\Desktop\bar2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1952604" y="571480"/>
                <a:ext cx="571504" cy="285752"/>
              </a:xfrm>
              <a:prstGeom prst="rect">
                <a:avLst/>
              </a:prstGeom>
              <a:noFill/>
            </p:spPr>
          </p:pic>
          <p:pic>
            <p:nvPicPr>
              <p:cNvPr id="9" name="Picture 4" descr="C:\Users\shs\Desktop\bar2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381100" y="571480"/>
                <a:ext cx="571504" cy="285752"/>
              </a:xfrm>
              <a:prstGeom prst="rect">
                <a:avLst/>
              </a:prstGeom>
              <a:noFill/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763623" y="22144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차시</a:t>
              </a:r>
              <a:endParaRPr lang="ko-KR" altLang="en-US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1778" y="-111150"/>
            <a:ext cx="476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8</a:t>
            </a:r>
            <a:endParaRPr lang="ko-KR" altLang="en-US" sz="5400" spc="-10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381100" y="12893"/>
            <a:ext cx="2768733" cy="630025"/>
            <a:chOff x="1381100" y="12893"/>
            <a:chExt cx="2768733" cy="630025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1381100" y="71438"/>
              <a:ext cx="213190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창의 놀이터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3006825" y="12893"/>
              <a:ext cx="1143008" cy="630025"/>
              <a:chOff x="3409731" y="12893"/>
              <a:chExt cx="1143008" cy="630025"/>
            </a:xfrm>
          </p:grpSpPr>
          <p:pic>
            <p:nvPicPr>
              <p:cNvPr id="42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95483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43" name="직사각형 42"/>
              <p:cNvSpPr/>
              <p:nvPr/>
            </p:nvSpPr>
            <p:spPr>
              <a:xfrm>
                <a:off x="3409731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5" name="직사각형 44"/>
          <p:cNvSpPr/>
          <p:nvPr/>
        </p:nvSpPr>
        <p:spPr>
          <a:xfrm>
            <a:off x="2206901" y="3356992"/>
            <a:ext cx="5840948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 smtClean="0">
                <a:latin typeface="나눔고딕" pitchFamily="50" charset="-127"/>
                <a:ea typeface="나눔고딕" pitchFamily="50" charset="-127"/>
              </a:rPr>
              <a:t>친한 친구랑 싸웠어</a:t>
            </a:r>
            <a:r>
              <a:rPr lang="en-US" altLang="ko-KR" sz="28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953000" y="0"/>
            <a:ext cx="4953000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06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248" name="그룹 24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249" name="타원 24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0" name="이등변 삼각형 24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251" name="그룹 250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252" name="타원 251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3" name="이등변 삼각형 252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1928664" y="24908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928664" y="33622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61959" y="994547"/>
            <a:ext cx="6896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*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가장 기억에 남는 일 정리해 보기 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	</a:t>
            </a:r>
            <a:endParaRPr lang="ko-KR" altLang="en-US" sz="24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30439" y="1623232"/>
            <a:ext cx="8464579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4572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sz="2200" b="1" spc="-100" dirty="0" smtClean="0">
                <a:latin typeface="나눔고딕" pitchFamily="50" charset="-127"/>
                <a:ea typeface="나눔고딕" pitchFamily="50" charset="-127"/>
              </a:rPr>
              <a:t>나와 내 주변에서 일어났던 다양한 사건들을 떠올려 보고 조사 </a:t>
            </a:r>
            <a:r>
              <a:rPr lang="ko-KR" altLang="en-US" sz="2200" b="1" spc="-100" dirty="0" err="1" smtClean="0">
                <a:latin typeface="나눔고딕" pitchFamily="50" charset="-127"/>
                <a:ea typeface="나눔고딕" pitchFamily="50" charset="-127"/>
              </a:rPr>
              <a:t>활동지에</a:t>
            </a:r>
            <a:r>
              <a:rPr lang="ko-KR" altLang="en-US" sz="2200" b="1" spc="-100" dirty="0" smtClean="0">
                <a:latin typeface="나눔고딕" pitchFamily="50" charset="-127"/>
                <a:ea typeface="나눔고딕" pitchFamily="50" charset="-127"/>
              </a:rPr>
              <a:t> 씁니다</a:t>
            </a:r>
            <a:r>
              <a:rPr lang="en-US" altLang="ko-KR" sz="2200" b="1" spc="-100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200" b="1" spc="-100" dirty="0" smtClean="0">
                <a:latin typeface="나눔고딕" pitchFamily="50" charset="-127"/>
                <a:ea typeface="나눔고딕" pitchFamily="50" charset="-127"/>
              </a:rPr>
              <a:t>좋은 기억과 안 좋은 기억을 모두 쓸 수 있습니다</a:t>
            </a:r>
            <a:r>
              <a:rPr lang="en-US" altLang="ko-KR" sz="2200" b="1" spc="-1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628650" lvl="1" indent="-4572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sz="2200" b="1" spc="-100" dirty="0" smtClean="0">
                <a:latin typeface="나눔고딕" pitchFamily="50" charset="-127"/>
                <a:ea typeface="나눔고딕" pitchFamily="50" charset="-127"/>
              </a:rPr>
              <a:t>떠올린 사건들을 나이대별로 정리합니다</a:t>
            </a:r>
            <a:r>
              <a:rPr lang="en-US" altLang="ko-KR" sz="2200" b="1" spc="-1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628650" lvl="1" indent="-4572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sz="2200" b="1" spc="-100" dirty="0" smtClean="0">
                <a:latin typeface="나눔고딕" pitchFamily="50" charset="-127"/>
                <a:ea typeface="나눔고딕" pitchFamily="50" charset="-127"/>
              </a:rPr>
              <a:t>사건들에 대하여 각각 점수를 매깁니다</a:t>
            </a:r>
            <a:r>
              <a:rPr lang="en-US" altLang="ko-KR" sz="2200" b="1" spc="-100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200" b="1" spc="-100" dirty="0" smtClean="0">
                <a:latin typeface="나눔고딕" pitchFamily="50" charset="-127"/>
                <a:ea typeface="나눔고딕" pitchFamily="50" charset="-127"/>
              </a:rPr>
              <a:t>가장 좋은 감정이 </a:t>
            </a:r>
            <a:r>
              <a:rPr lang="en-US" altLang="ko-KR" sz="2200" b="1" spc="-100" dirty="0" smtClean="0">
                <a:latin typeface="나눔고딕" pitchFamily="50" charset="-127"/>
                <a:ea typeface="나눔고딕" pitchFamily="50" charset="-127"/>
              </a:rPr>
              <a:t>10</a:t>
            </a:r>
            <a:r>
              <a:rPr lang="ko-KR" altLang="en-US" sz="2200" b="1" spc="-100" dirty="0" smtClean="0">
                <a:latin typeface="나눔고딕" pitchFamily="50" charset="-127"/>
                <a:ea typeface="나눔고딕" pitchFamily="50" charset="-127"/>
              </a:rPr>
              <a:t>점</a:t>
            </a:r>
            <a:r>
              <a:rPr lang="en-US" altLang="ko-KR" sz="2200" b="1" spc="-1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spc="-100" dirty="0" smtClean="0">
                <a:latin typeface="나눔고딕" pitchFamily="50" charset="-127"/>
                <a:ea typeface="나눔고딕" pitchFamily="50" charset="-127"/>
              </a:rPr>
              <a:t>가장 안 좋은 감정이 </a:t>
            </a:r>
            <a:r>
              <a:rPr lang="en-US" altLang="ko-KR" sz="2200" b="1" spc="-100" dirty="0" smtClean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2200" b="1" spc="-100" dirty="0" smtClean="0">
                <a:latin typeface="나눔고딕" pitchFamily="50" charset="-127"/>
                <a:ea typeface="나눔고딕" pitchFamily="50" charset="-127"/>
              </a:rPr>
              <a:t>점입니다</a:t>
            </a:r>
            <a:r>
              <a:rPr lang="en-US" altLang="ko-KR" sz="2200" b="1" spc="-1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spc="-1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7773032" y="0"/>
            <a:ext cx="2038288" cy="680156"/>
            <a:chOff x="7773032" y="0"/>
            <a:chExt cx="2038288" cy="680156"/>
          </a:xfrm>
        </p:grpSpPr>
        <p:pic>
          <p:nvPicPr>
            <p:cNvPr id="6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77303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65" name="그룹 64"/>
            <p:cNvGrpSpPr/>
            <p:nvPr/>
          </p:nvGrpSpPr>
          <p:grpSpPr>
            <a:xfrm>
              <a:off x="9453172" y="4763"/>
              <a:ext cx="358148" cy="596027"/>
              <a:chOff x="5595942" y="642918"/>
              <a:chExt cx="358148" cy="596027"/>
            </a:xfrm>
          </p:grpSpPr>
          <p:grpSp>
            <p:nvGrpSpPr>
              <p:cNvPr id="96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8" name="직선 연결선 9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타원 9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7" name="TextBox 96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9020100" y="0"/>
              <a:ext cx="358148" cy="596027"/>
              <a:chOff x="5595942" y="642918"/>
              <a:chExt cx="358148" cy="596027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7" name="직선 연결선 8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타원 8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588469" y="0"/>
              <a:ext cx="358148" cy="680156"/>
              <a:chOff x="6869645" y="0"/>
              <a:chExt cx="358148" cy="680156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686964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79" name="직선 연결선 7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모서리가 둥근 직사각형 7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타원 8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모서리가 둥근 직사각형 8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모서리가 둥근 직사각형 8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모서리가 둥근 직사각형 8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6" name="TextBox 75"/>
              <p:cNvSpPr txBox="1"/>
              <p:nvPr/>
            </p:nvSpPr>
            <p:spPr>
              <a:xfrm>
                <a:off x="6895173" y="338569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05" name="직사각형 104">
            <a:hlinkClick r:id="rId3" action="ppaction://hlinksldjump"/>
          </p:cNvPr>
          <p:cNvSpPr/>
          <p:nvPr/>
        </p:nvSpPr>
        <p:spPr>
          <a:xfrm>
            <a:off x="9007215" y="248254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hlinkClick r:id="rId4" action="ppaction://hlinksldjump"/>
          </p:cNvPr>
          <p:cNvSpPr/>
          <p:nvPr/>
        </p:nvSpPr>
        <p:spPr>
          <a:xfrm>
            <a:off x="9466300" y="248254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57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78" y="1896167"/>
            <a:ext cx="7830643" cy="2619741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248" name="그룹 24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249" name="타원 24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0" name="이등변 삼각형 24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251" name="그룹 250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252" name="타원 251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3" name="이등변 삼각형 252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1928664" y="30870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68" name="그룹 67"/>
          <p:cNvGrpSpPr/>
          <p:nvPr/>
        </p:nvGrpSpPr>
        <p:grpSpPr>
          <a:xfrm>
            <a:off x="7773032" y="0"/>
            <a:ext cx="2038288" cy="680156"/>
            <a:chOff x="7773032" y="0"/>
            <a:chExt cx="2038288" cy="680156"/>
          </a:xfrm>
        </p:grpSpPr>
        <p:grpSp>
          <p:nvGrpSpPr>
            <p:cNvPr id="69" name="그룹 68"/>
            <p:cNvGrpSpPr/>
            <p:nvPr/>
          </p:nvGrpSpPr>
          <p:grpSpPr>
            <a:xfrm>
              <a:off x="9016633" y="0"/>
              <a:ext cx="358148" cy="680156"/>
              <a:chOff x="7207415" y="0"/>
              <a:chExt cx="358148" cy="680156"/>
            </a:xfrm>
          </p:grpSpPr>
          <p:grpSp>
            <p:nvGrpSpPr>
              <p:cNvPr id="89" name="그룹 88"/>
              <p:cNvGrpSpPr/>
              <p:nvPr/>
            </p:nvGrpSpPr>
            <p:grpSpPr>
              <a:xfrm>
                <a:off x="720741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91" name="직선 연결선 9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타원 9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0" name="TextBox 89"/>
              <p:cNvSpPr txBox="1"/>
              <p:nvPr/>
            </p:nvSpPr>
            <p:spPr>
              <a:xfrm>
                <a:off x="7244339" y="3383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7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77303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1" name="그룹 70"/>
            <p:cNvGrpSpPr/>
            <p:nvPr/>
          </p:nvGrpSpPr>
          <p:grpSpPr>
            <a:xfrm>
              <a:off x="9453172" y="4763"/>
              <a:ext cx="358148" cy="596027"/>
              <a:chOff x="5595942" y="642918"/>
              <a:chExt cx="358148" cy="596027"/>
            </a:xfrm>
          </p:grpSpPr>
          <p:grpSp>
            <p:nvGrpSpPr>
              <p:cNvPr id="81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3" name="직선 연결선 8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모서리가 둥근 직사각형 8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타원 8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모서리가 둥근 직사각형 8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2" name="TextBox 81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8588845" y="0"/>
              <a:ext cx="358148" cy="596027"/>
              <a:chOff x="5595942" y="642918"/>
              <a:chExt cx="358148" cy="596027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75" name="직선 연결선 7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모서리가 둥근 직사각형 7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타원 7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모서리가 둥근 직사각형 7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모서리가 둥근 직사각형 7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모서리가 둥근 직사각형 7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TextBox 73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97" name="직사각형 96">
            <a:hlinkClick r:id="rId4" action="ppaction://hlinksldjump"/>
          </p:cNvPr>
          <p:cNvSpPr/>
          <p:nvPr/>
        </p:nvSpPr>
        <p:spPr>
          <a:xfrm>
            <a:off x="8555799" y="248254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hlinkClick r:id="rId5" action="ppaction://hlinksldjump"/>
          </p:cNvPr>
          <p:cNvSpPr/>
          <p:nvPr/>
        </p:nvSpPr>
        <p:spPr>
          <a:xfrm>
            <a:off x="9466300" y="248254"/>
            <a:ext cx="396161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8" name="그룹 97"/>
          <p:cNvGrpSpPr/>
          <p:nvPr/>
        </p:nvGrpSpPr>
        <p:grpSpPr>
          <a:xfrm>
            <a:off x="564993" y="958150"/>
            <a:ext cx="8811831" cy="978729"/>
            <a:chOff x="564993" y="958150"/>
            <a:chExt cx="8811831" cy="978729"/>
          </a:xfrm>
        </p:grpSpPr>
        <p:sp>
          <p:nvSpPr>
            <p:cNvPr id="100" name="TextBox 99"/>
            <p:cNvSpPr txBox="1"/>
            <p:nvPr/>
          </p:nvSpPr>
          <p:spPr>
            <a:xfrm>
              <a:off x="989015" y="958150"/>
              <a:ext cx="8387809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지금까지 살면서 겪은 일 중에서 기억에 남는 일을 생각하며 </a:t>
              </a:r>
              <a:r>
                <a:rPr lang="ko-KR" altLang="en-US" sz="2400" dirty="0" smtClean="0">
                  <a:latin typeface="나눔고딕 ExtraBold" pitchFamily="50" charset="-127"/>
                  <a:ea typeface="나눔고딕 ExtraBold" pitchFamily="50" charset="-127"/>
                </a:rPr>
                <a:t>나의 인생 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그래프를 그려 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  <a:endParaRPr lang="ko-KR" altLang="en-US" sz="24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564993" y="1004120"/>
              <a:ext cx="377985" cy="400110"/>
              <a:chOff x="564993" y="1004120"/>
              <a:chExt cx="377985" cy="400110"/>
            </a:xfrm>
          </p:grpSpPr>
          <p:pic>
            <p:nvPicPr>
              <p:cNvPr id="102" name="그림 10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993" y="1012135"/>
                <a:ext cx="377985" cy="384081"/>
              </a:xfrm>
              <a:prstGeom prst="rect">
                <a:avLst/>
              </a:prstGeom>
            </p:spPr>
          </p:pic>
          <p:sp>
            <p:nvSpPr>
              <p:cNvPr id="103" name="TextBox 102"/>
              <p:cNvSpPr txBox="1"/>
              <p:nvPr/>
            </p:nvSpPr>
            <p:spPr>
              <a:xfrm>
                <a:off x="595234" y="100412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47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306</Words>
  <PresentationFormat>A4 용지(210x297mm)</PresentationFormat>
  <Paragraphs>92</Paragraphs>
  <Slides>13</Slides>
  <Notes>0</Notes>
  <HiddenSlides>5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  <vt:variant>
        <vt:lpstr>재구성한 쇼</vt:lpstr>
      </vt:variant>
      <vt:variant>
        <vt:i4>5</vt:i4>
      </vt:variant>
    </vt:vector>
  </HeadingPairs>
  <TitlesOfParts>
    <vt:vector size="23" baseType="lpstr">
      <vt:lpstr>맑은 고딕</vt:lpstr>
      <vt:lpstr>나눔고딕 ExtraBold</vt:lpstr>
      <vt:lpstr>나눔고딕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재구성한 쇼 1</vt:lpstr>
      <vt:lpstr>재구성한 쇼 2</vt:lpstr>
      <vt:lpstr>재구성한 쇼 3</vt:lpstr>
      <vt:lpstr>재구성한 쇼 4</vt:lpstr>
      <vt:lpstr>재구성한 쇼 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2020-09-08T04:17:57Z</cp:lastPrinted>
  <dcterms:created xsi:type="dcterms:W3CDTF">2020-09-07T10:18:08Z</dcterms:created>
  <dcterms:modified xsi:type="dcterms:W3CDTF">2021-04-23T00:30:13Z</dcterms:modified>
</cp:coreProperties>
</file>