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782" r:id="rId2"/>
    <p:sldId id="783" r:id="rId3"/>
    <p:sldId id="1097" r:id="rId4"/>
    <p:sldId id="1357" r:id="rId5"/>
    <p:sldId id="1376" r:id="rId6"/>
    <p:sldId id="1384" r:id="rId7"/>
    <p:sldId id="1385" r:id="rId8"/>
    <p:sldId id="1392" r:id="rId9"/>
    <p:sldId id="1387" r:id="rId10"/>
    <p:sldId id="1381" r:id="rId11"/>
    <p:sldId id="1386" r:id="rId12"/>
    <p:sldId id="1361" r:id="rId13"/>
    <p:sldId id="1388" r:id="rId14"/>
    <p:sldId id="1389" r:id="rId15"/>
    <p:sldId id="1393" r:id="rId16"/>
    <p:sldId id="1365" r:id="rId17"/>
    <p:sldId id="1315" r:id="rId18"/>
    <p:sldId id="1368" r:id="rId19"/>
    <p:sldId id="1374" r:id="rId2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86BA9E"/>
    <a:srgbClr val="E7F4EB"/>
    <a:srgbClr val="C7E2D0"/>
    <a:srgbClr val="7297DE"/>
    <a:srgbClr val="FCD5B5"/>
    <a:srgbClr val="F0F3BD"/>
    <a:srgbClr val="B8E1D9"/>
    <a:srgbClr val="F496C0"/>
    <a:srgbClr val="B9D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6237" autoAdjust="0"/>
  </p:normalViewPr>
  <p:slideViewPr>
    <p:cSldViewPr>
      <p:cViewPr varScale="1">
        <p:scale>
          <a:sx n="113" d="100"/>
          <a:sy n="113" d="100"/>
        </p:scale>
        <p:origin x="-1896" y="-10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2093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716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5965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596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hyperlink" Target="https://cdata2.tsherpa.co.kr/tsherpa/MultiMedia/Flash/2020/curri/index.html?flashxmlnum=yuni4856&amp;classa=A8-C1-22-MM-MA-03-05-10-0-0-0-0&amp;classno=MA_22_03/suh_0202_04_0010/suh_0202_04_0010_202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2/curri/index.html?flashxmlnum=yuni4856&amp;classno=E-curri03-math-P_2022/31/suh_p_0301_01_0010/suh_p_0301_01_0010_401_1.html&amp;id=1440479&amp;classa=1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27810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6632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1667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연구소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여러분의 하루는 어떠한가요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suh_p_0301_05_0011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B70AECE-D30D-4310-A003-6741CE3E8EF8}"/>
              </a:ext>
            </a:extLst>
          </p:cNvPr>
          <p:cNvSpPr/>
          <p:nvPr/>
        </p:nvSpPr>
        <p:spPr>
          <a:xfrm>
            <a:off x="3743908" y="4798104"/>
            <a:ext cx="5220705" cy="1691236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&lt;5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단원 공통 사항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숫자와 영어 단위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답박스와 영어 단위 사이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칸 띄어쓰기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(ex) 3 cm, 3 km</a:t>
            </a:r>
          </a:p>
          <a:p>
            <a:endParaRPr lang="en-US" altLang="ko-KR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2"/>
            </a:pP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숫자와 한글 단위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답박스와 한글 단위 사이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붙여쓰기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(ex)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7703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315233" y="908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대발문 좌측 팝업창이 처음에 바로 보이고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X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버튼 클릭하면 닫힙니다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닫혔을 때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835" y="980728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27" y="105136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3"/>
          <p:cNvSpPr txBox="1"/>
          <p:nvPr/>
        </p:nvSpPr>
        <p:spPr>
          <a:xfrm>
            <a:off x="377727" y="944724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구하려는 것은 무엇인가요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447423" y="9291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301527" y="1367480"/>
            <a:ext cx="61142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공부 시간은 자유 시간보다 얼마나 긴지 구하려고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960" y="13596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1" y="2016147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23"/>
          <p:cNvSpPr txBox="1"/>
          <p:nvPr/>
        </p:nvSpPr>
        <p:spPr>
          <a:xfrm>
            <a:off x="401161" y="1909511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알고 있는 것은 무엇인가요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1527" y="2367973"/>
            <a:ext cx="611429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학교에서 공부를 시작한 시각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290" y="24123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330304" y="2914935"/>
            <a:ext cx="608552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학교에서 공부를 끝낸 시각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218" y="29707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24961" y="3461897"/>
            <a:ext cx="609086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방과 후 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공부 시간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760" y="35335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여러분의 하루는 어떠한가요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51673" y="37536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3959768"/>
            <a:ext cx="609086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자유 시간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4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327" y="40314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38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글자를 사진 아래로 배치하고 사진을 더 키워주세요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73530"/>
              </p:ext>
            </p:extLst>
          </p:nvPr>
        </p:nvGraphicFramePr>
        <p:xfrm>
          <a:off x="115384" y="6129300"/>
          <a:ext cx="7192920" cy="304800"/>
        </p:xfrm>
        <a:graphic>
          <a:graphicData uri="http://schemas.openxmlformats.org/drawingml/2006/table">
            <a:tbl>
              <a:tblPr/>
              <a:tblGrid>
                <a:gridCol w="9227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701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\app\resource\contents\lesson05\ops\lesson05\images\mm_31_5_08_02_01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6" y="1772816"/>
            <a:ext cx="6812508" cy="2698288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879812" y="1952836"/>
            <a:ext cx="1152128" cy="252028"/>
          </a:xfrm>
          <a:prstGeom prst="roundRect">
            <a:avLst/>
          </a:prstGeom>
          <a:solidFill>
            <a:srgbClr val="B8E1D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46896" y="1880828"/>
            <a:ext cx="148790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민지의 하루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55576" y="3133825"/>
            <a:ext cx="612068" cy="235032"/>
          </a:xfrm>
          <a:prstGeom prst="roundRect">
            <a:avLst/>
          </a:prstGeom>
          <a:solidFill>
            <a:srgbClr val="F0F3B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979711" y="3133825"/>
            <a:ext cx="648763" cy="235032"/>
          </a:xfrm>
          <a:prstGeom prst="roundRect">
            <a:avLst/>
          </a:prstGeom>
          <a:solidFill>
            <a:srgbClr val="F0F3B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40544" y="3133825"/>
            <a:ext cx="647379" cy="235032"/>
          </a:xfrm>
          <a:prstGeom prst="roundRect">
            <a:avLst/>
          </a:prstGeom>
          <a:solidFill>
            <a:srgbClr val="F0F3B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499992" y="3134780"/>
            <a:ext cx="647379" cy="235032"/>
          </a:xfrm>
          <a:prstGeom prst="roundRect">
            <a:avLst/>
          </a:prstGeom>
          <a:solidFill>
            <a:srgbClr val="F0F3B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758560" y="3133825"/>
            <a:ext cx="647379" cy="235032"/>
          </a:xfrm>
          <a:prstGeom prst="roundRect">
            <a:avLst/>
          </a:prstGeom>
          <a:solidFill>
            <a:srgbClr val="F0F3B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0877" y="3086447"/>
            <a:ext cx="1004553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32607" y="3068960"/>
            <a:ext cx="1004553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22365" y="3068960"/>
            <a:ext cx="1132369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82505" y="3068960"/>
            <a:ext cx="1132369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40647" y="3068960"/>
            <a:ext cx="1132369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11760" y="3897052"/>
            <a:ext cx="1044116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622556" y="3897052"/>
            <a:ext cx="1165468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848689" y="3905706"/>
            <a:ext cx="1165468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88702" y="3905706"/>
            <a:ext cx="515546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267744" y="3897052"/>
            <a:ext cx="132921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학교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공부 </a:t>
            </a:r>
            <a:endParaRPr lang="en-US" altLang="ko-KR" sz="1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94775" y="3938572"/>
            <a:ext cx="140455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방과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endParaRPr lang="en-US" altLang="ko-KR" sz="1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공부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75374" y="3976028"/>
            <a:ext cx="140455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자유 시간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68633" y="3933056"/>
            <a:ext cx="91563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잠자기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</a:p>
        </p:txBody>
      </p:sp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여러분의 하루는 어떠한가요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31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모서리가 둥근 직사각형 76"/>
          <p:cNvSpPr/>
          <p:nvPr/>
        </p:nvSpPr>
        <p:spPr>
          <a:xfrm>
            <a:off x="71500" y="906225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165" y="103717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TextBox 23"/>
          <p:cNvSpPr txBox="1"/>
          <p:nvPr/>
        </p:nvSpPr>
        <p:spPr>
          <a:xfrm>
            <a:off x="482036" y="1037171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어떤 방법으로 문제를 해결할 수 있나요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2035" y="1439488"/>
            <a:ext cx="5933789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 공부 시간을 구해서 방과 후 공부 시간과 더하여 공부 시간을 구합니다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공부 시간에서 자유 시간을 빼서 구합니다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269" y="20918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100" y="1054772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971704" y="8911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여러분의 하루는 어떠한가요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77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모서리가 둥근 직사각형 76"/>
          <p:cNvSpPr/>
          <p:nvPr/>
        </p:nvSpPr>
        <p:spPr>
          <a:xfrm>
            <a:off x="71500" y="906225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FCD5B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165" y="103717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TextBox 23"/>
          <p:cNvSpPr txBox="1"/>
          <p:nvPr/>
        </p:nvSpPr>
        <p:spPr>
          <a:xfrm>
            <a:off x="482036" y="1037171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생각한 방법으로 문제를 해결해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269" y="20918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100" y="1054772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971704" y="8911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여러분의 하루는 어떠한가요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6171" y="1488559"/>
            <a:ext cx="593378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 공부 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algn="just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학교에서 공부를 끝낸 시각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학교에서 공부를 시작한 시각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lvl="1" algn="just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544" y="2816932"/>
            <a:ext cx="5933789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공부 시간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 공부 시간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방과 후 공부 시간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분＋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분＝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7544" y="3873822"/>
            <a:ext cx="5933789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공부 시간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자유 시간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algn="just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분－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sz="1800" b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326" y="24123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326" y="33951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326" y="43778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20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모서리가 둥근 직사각형 76"/>
          <p:cNvSpPr/>
          <p:nvPr/>
        </p:nvSpPr>
        <p:spPr>
          <a:xfrm>
            <a:off x="71500" y="906225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FCD5B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165" y="103717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TextBox 23"/>
          <p:cNvSpPr txBox="1"/>
          <p:nvPr/>
        </p:nvSpPr>
        <p:spPr>
          <a:xfrm>
            <a:off x="482036" y="1037171"/>
            <a:ext cx="61024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바르게 구했는지 확인해 보고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구한 방법을 친구들에게 이야기해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캐릭터를 클릭하면 캐릭터 우측으로 말풍선이 나타나고 내레이션이 나옴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2519772" y="20222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여러분의 하루는 어떠한가요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432" y="2024415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52836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7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모서리가 둥근 직사각형 76"/>
          <p:cNvSpPr/>
          <p:nvPr/>
        </p:nvSpPr>
        <p:spPr>
          <a:xfrm>
            <a:off x="71500" y="906225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FCD5B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165" y="103717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TextBox 23"/>
          <p:cNvSpPr txBox="1"/>
          <p:nvPr/>
        </p:nvSpPr>
        <p:spPr>
          <a:xfrm>
            <a:off x="482036" y="1037171"/>
            <a:ext cx="61024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바르게 구했는지 확인해 보고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구한 방법을 친구들에게 이야기해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여러분의 하루는 어떠한가요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24415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모서리가 둥근 사각형 설명선 28"/>
          <p:cNvSpPr/>
          <p:nvPr/>
        </p:nvSpPr>
        <p:spPr>
          <a:xfrm>
            <a:off x="2843808" y="2378547"/>
            <a:ext cx="2894195" cy="865611"/>
          </a:xfrm>
          <a:prstGeom prst="wedgeRoundRectCallout">
            <a:avLst>
              <a:gd name="adj1" fmla="val -55677"/>
              <a:gd name="adj2" fmla="val 9347"/>
              <a:gd name="adj3" fmla="val 16667"/>
            </a:avLst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</a:rPr>
              <a:t>공부 시간이 자유 시간보다</a:t>
            </a:r>
            <a:endParaRPr lang="en-US" altLang="ko-KR" sz="160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600" smtClean="0">
                <a:solidFill>
                  <a:sysClr val="windowText" lastClr="000000"/>
                </a:solidFill>
              </a:rPr>
              <a:t>5</a:t>
            </a:r>
            <a:r>
              <a:rPr lang="ko-KR" altLang="en-US" sz="1600" smtClean="0">
                <a:solidFill>
                  <a:sysClr val="windowText" lastClr="000000"/>
                </a:solidFill>
              </a:rPr>
              <a:t>시간 </a:t>
            </a:r>
            <a:r>
              <a:rPr lang="en-US" altLang="ko-KR" sz="1600" smtClean="0">
                <a:solidFill>
                  <a:sysClr val="windowText" lastClr="000000"/>
                </a:solidFill>
              </a:rPr>
              <a:t>10</a:t>
            </a:r>
            <a:r>
              <a:rPr lang="ko-KR" altLang="en-US" sz="1600" smtClean="0">
                <a:solidFill>
                  <a:sysClr val="windowText" lastClr="000000"/>
                </a:solidFill>
              </a:rPr>
              <a:t>분 더 길어</a:t>
            </a:r>
            <a:r>
              <a:rPr lang="en-US" altLang="ko-KR" sz="1600" smtClean="0">
                <a:solidFill>
                  <a:sysClr val="windowText" lastClr="000000"/>
                </a:solidFill>
              </a:rPr>
              <a:t>.</a:t>
            </a:r>
            <a:endParaRPr lang="ko-KR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우측에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>
            <a:spLocks noChangeArrowheads="1"/>
          </p:cNvSpPr>
          <p:nvPr/>
        </p:nvSpPr>
        <p:spPr bwMode="auto">
          <a:xfrm>
            <a:off x="7049961" y="2811931"/>
            <a:ext cx="1971702" cy="9771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suh_p_0301_05_0011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미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미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smtClean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공부 시간이 자유 시간보다 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분 더 길어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340837" y="2842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83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48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자신의 하루 생활을 적어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4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그림을 최대한 크게 넣고 가로 스크롤 넣어주세요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cdata2.tsherpa.co.kr/tsherpa/MultiMedia/Flash/2020/curri/index.html?flashxmlnum=yuni4856&amp;classa=A8-C1-22-MM-MA-03-05-10-0-0-0-0&amp;classno=MA_22_03/suh_0202_04_0010/suh_0202_04_0010_202.html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텍스트는 따로 써 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선분과 화살표는 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answer_01.svg 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파일 참고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색은 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#00a0ff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로 변경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칸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클릭하거나 그림 클릭하면 파란색 텍스트와 선분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화살표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485289"/>
              </p:ext>
            </p:extLst>
          </p:nvPr>
        </p:nvGraphicFramePr>
        <p:xfrm>
          <a:off x="115384" y="6129300"/>
          <a:ext cx="7228924" cy="304800"/>
        </p:xfrm>
        <a:graphic>
          <a:graphicData uri="http://schemas.openxmlformats.org/drawingml/2006/table">
            <a:tbl>
              <a:tblPr/>
              <a:tblGrid>
                <a:gridCol w="9273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015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\app\resource\contents\lesson05\ops\lesson05\images\mm_31_5_08_03_01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여러분의 하루는 어떠한가요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359" y="526418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/>
          <p:cNvSpPr/>
          <p:nvPr/>
        </p:nvSpPr>
        <p:spPr>
          <a:xfrm>
            <a:off x="5628821" y="52966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70009" y="1448780"/>
            <a:ext cx="11118273" cy="368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-4032955" y="2787896"/>
            <a:ext cx="648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시각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-4170009" y="3496801"/>
            <a:ext cx="9252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하는 일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-3997497" y="4221088"/>
            <a:ext cx="6846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-3708919" y="24771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27200" y="1701033"/>
            <a:ext cx="14406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의 하루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-3096852" y="2684239"/>
            <a:ext cx="5355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-2592796" y="2684239"/>
            <a:ext cx="5355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-2048272" y="2684239"/>
            <a:ext cx="5355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-1512676" y="2684239"/>
            <a:ext cx="5355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-1064858" y="2684239"/>
            <a:ext cx="648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-540568" y="2684239"/>
            <a:ext cx="648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-36512" y="2684239"/>
            <a:ext cx="648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03548" y="2684239"/>
            <a:ext cx="648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07604" y="2684239"/>
            <a:ext cx="648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547664" y="2684239"/>
            <a:ext cx="648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051720" y="2684239"/>
            <a:ext cx="648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555776" y="2684239"/>
            <a:ext cx="648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095836" y="2684239"/>
            <a:ext cx="648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599892" y="2684239"/>
            <a:ext cx="648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19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103948" y="2684239"/>
            <a:ext cx="648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644008" y="2684239"/>
            <a:ext cx="648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148064" y="2684239"/>
            <a:ext cx="648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688124" y="2684239"/>
            <a:ext cx="648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192180" y="2684239"/>
            <a:ext cx="648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-2592796" y="3429000"/>
            <a:ext cx="140737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등교 </a:t>
            </a:r>
            <a:endParaRPr lang="en-US" altLang="ko-KR" sz="1900" b="1" spc="-15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준비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시간 </a:t>
            </a:r>
            <a:endParaRPr lang="en-US" altLang="ko-KR" sz="1900" b="1" spc="-15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-612576" y="3678237"/>
            <a:ext cx="178494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학교 </a:t>
            </a: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공부 시간</a:t>
            </a:r>
            <a:endParaRPr lang="en-US" altLang="ko-KR" sz="1900" b="1" spc="-15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시간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887955" y="3645024"/>
            <a:ext cx="145990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자유 시간</a:t>
            </a:r>
            <a:endParaRPr lang="en-US" altLang="ko-KR" sz="1900" b="1" spc="-15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275856" y="3427256"/>
            <a:ext cx="7920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저녁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시간</a:t>
            </a:r>
            <a:endParaRPr lang="en-US" altLang="ko-KR" sz="1900" b="1" spc="-15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pPr algn="ctr"/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시간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851920" y="3683640"/>
            <a:ext cx="119626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수학 공부</a:t>
            </a:r>
            <a:endParaRPr lang="en-US" altLang="ko-KR" sz="1900" b="1" spc="-15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시간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724128" y="3681028"/>
            <a:ext cx="97210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잠자기</a:t>
            </a:r>
            <a:endParaRPr lang="en-US" altLang="ko-KR" sz="1900" b="1" spc="-15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900" b="1" spc="-15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시간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867887" y="3683640"/>
            <a:ext cx="78423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독서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pPr algn="ctr"/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시간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-2307906" y="3068960"/>
            <a:ext cx="0" cy="158592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직선 연결선 148"/>
          <p:cNvCxnSpPr/>
          <p:nvPr/>
        </p:nvCxnSpPr>
        <p:spPr bwMode="auto">
          <a:xfrm>
            <a:off x="-1512676" y="3068960"/>
            <a:ext cx="0" cy="158592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직선 연결선 149"/>
          <p:cNvCxnSpPr/>
          <p:nvPr/>
        </p:nvCxnSpPr>
        <p:spPr bwMode="auto">
          <a:xfrm>
            <a:off x="1619672" y="3068960"/>
            <a:ext cx="0" cy="158592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직선 연결선 150"/>
          <p:cNvCxnSpPr/>
          <p:nvPr/>
        </p:nvCxnSpPr>
        <p:spPr bwMode="auto">
          <a:xfrm>
            <a:off x="3419872" y="3068960"/>
            <a:ext cx="0" cy="158592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직선 연결선 151"/>
          <p:cNvCxnSpPr/>
          <p:nvPr/>
        </p:nvCxnSpPr>
        <p:spPr bwMode="auto">
          <a:xfrm>
            <a:off x="3941020" y="3068960"/>
            <a:ext cx="0" cy="158592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직선 연결선 152"/>
          <p:cNvCxnSpPr/>
          <p:nvPr/>
        </p:nvCxnSpPr>
        <p:spPr bwMode="auto">
          <a:xfrm>
            <a:off x="4968044" y="3068960"/>
            <a:ext cx="0" cy="158592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직선 연결선 153"/>
          <p:cNvCxnSpPr/>
          <p:nvPr/>
        </p:nvCxnSpPr>
        <p:spPr bwMode="auto">
          <a:xfrm>
            <a:off x="5499558" y="3068960"/>
            <a:ext cx="0" cy="158592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화살표 연결선 6"/>
          <p:cNvCxnSpPr/>
          <p:nvPr/>
        </p:nvCxnSpPr>
        <p:spPr bwMode="auto">
          <a:xfrm>
            <a:off x="-2307906" y="3392996"/>
            <a:ext cx="795230" cy="0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55" name="직선 화살표 연결선 154"/>
          <p:cNvCxnSpPr/>
          <p:nvPr/>
        </p:nvCxnSpPr>
        <p:spPr bwMode="auto">
          <a:xfrm>
            <a:off x="-1518770" y="3392996"/>
            <a:ext cx="3138442" cy="0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56" name="직선 화살표 연결선 155"/>
          <p:cNvCxnSpPr/>
          <p:nvPr/>
        </p:nvCxnSpPr>
        <p:spPr bwMode="auto">
          <a:xfrm>
            <a:off x="1594469" y="3392996"/>
            <a:ext cx="1825403" cy="0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57" name="직선 화살표 연결선 156"/>
          <p:cNvCxnSpPr/>
          <p:nvPr/>
        </p:nvCxnSpPr>
        <p:spPr bwMode="auto">
          <a:xfrm>
            <a:off x="3414305" y="3392996"/>
            <a:ext cx="526715" cy="0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58" name="직선 화살표 연결선 157"/>
          <p:cNvCxnSpPr/>
          <p:nvPr/>
        </p:nvCxnSpPr>
        <p:spPr bwMode="auto">
          <a:xfrm>
            <a:off x="3939448" y="3392996"/>
            <a:ext cx="1026421" cy="0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59" name="직선 화살표 연결선 158"/>
          <p:cNvCxnSpPr/>
          <p:nvPr/>
        </p:nvCxnSpPr>
        <p:spPr bwMode="auto">
          <a:xfrm>
            <a:off x="4981389" y="3392996"/>
            <a:ext cx="526715" cy="0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60" name="직선 화살표 연결선 159"/>
          <p:cNvCxnSpPr/>
          <p:nvPr/>
        </p:nvCxnSpPr>
        <p:spPr bwMode="auto">
          <a:xfrm>
            <a:off x="5485445" y="3392996"/>
            <a:ext cx="1282799" cy="0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61" name="직선 화살표 연결선 160"/>
          <p:cNvCxnSpPr/>
          <p:nvPr/>
        </p:nvCxnSpPr>
        <p:spPr bwMode="auto">
          <a:xfrm>
            <a:off x="-3268326" y="3392996"/>
            <a:ext cx="962228" cy="0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6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26" y="1773550"/>
            <a:ext cx="287545" cy="245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TextBox 162"/>
          <p:cNvSpPr txBox="1"/>
          <p:nvPr/>
        </p:nvSpPr>
        <p:spPr>
          <a:xfrm>
            <a:off x="395828" y="1701466"/>
            <a:ext cx="9721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현서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93" y="17516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097954"/>
            <a:ext cx="6344405" cy="17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타원 102"/>
          <p:cNvSpPr/>
          <p:nvPr/>
        </p:nvSpPr>
        <p:spPr>
          <a:xfrm>
            <a:off x="1172364" y="51149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9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83768" y="3008275"/>
            <a:ext cx="21192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9082" y="4941168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69598" y="5057275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색종이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/>
          <p:cNvSpPr/>
          <p:nvPr/>
        </p:nvSpPr>
        <p:spPr>
          <a:xfrm>
            <a:off x="6285955" y="4889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여러분의 하루는 어떠한가요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2193875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112~113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3" name="직사각형 32"/>
          <p:cNvSpPr/>
          <p:nvPr/>
        </p:nvSpPr>
        <p:spPr>
          <a:xfrm>
            <a:off x="4871846" y="3897052"/>
            <a:ext cx="6976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여러분의 하루는 어떠한가요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9" y="1088740"/>
            <a:ext cx="68103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cdata2.tsherpa.co.kr/tsherpa/multimedia/Flash/2022/curri/index.html?flashxmlnum=yuni4856&amp;classno=E-curri03-math-P_2022/31/suh_p_0301_01_0010/suh_p_0301_01_0010_401_1.html&amp;id=1440479&amp;classa=1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같은 형태로 개발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120269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6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5" y="1340768"/>
            <a:ext cx="6835631" cy="3666686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_501_1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8371" y="973672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도전 퀴즈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\app\resource\contents\lesson05\ops\lesson05\mm_31_5_08_04_01.html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67062" y="14569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여러분의 하루는 어떠한가요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85705"/>
              </p:ext>
            </p:extLst>
          </p:nvPr>
        </p:nvGraphicFramePr>
        <p:xfrm>
          <a:off x="179388" y="654012"/>
          <a:ext cx="8774172" cy="356601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생활 계획표에 나타난 하루 생활 이야기하기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110~111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시간과 관련된 실생활 문제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110~111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자신의 하루 생활과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110~111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과일 자르기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_501_1.html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87217444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924944"/>
            <a:ext cx="57556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시간의 덧셈과 뺄셈을 활용하여 하루 생활과 관련된 문제를 해결할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475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여러분의 하루는 어떠한가요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" r="2800"/>
          <a:stretch/>
        </p:blipFill>
        <p:spPr bwMode="auto">
          <a:xfrm>
            <a:off x="65311" y="1560165"/>
            <a:ext cx="6865621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72717"/>
            <a:ext cx="6918956" cy="583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폰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트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40px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로 새로 써주세요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300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89042" y="863424"/>
            <a:ext cx="562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생활 계획표를 보고 현우의 하루에 대해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527884" y="1195931"/>
            <a:ext cx="3439053" cy="256519"/>
            <a:chOff x="4139952" y="1195931"/>
            <a:chExt cx="3439053" cy="256519"/>
          </a:xfrm>
        </p:grpSpPr>
        <p:grpSp>
          <p:nvGrpSpPr>
            <p:cNvPr id="6" name="그룹 5"/>
            <p:cNvGrpSpPr/>
            <p:nvPr/>
          </p:nvGrpSpPr>
          <p:grpSpPr>
            <a:xfrm>
              <a:off x="4139952" y="1196752"/>
              <a:ext cx="3439053" cy="255698"/>
              <a:chOff x="4193287" y="1376772"/>
              <a:chExt cx="3439053" cy="255698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317523" y="137677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193287" y="1376772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/>
                  <a:t>그</a:t>
                </a:r>
                <a:r>
                  <a:rPr lang="ko-KR" altLang="en-US" sz="1100" b="1"/>
                  <a:t>림</a:t>
                </a:r>
                <a:endParaRPr lang="ko-KR" altLang="en-US" sz="1100" b="1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614774" y="1376879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01599" y="137677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4860032" y="119593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3203848" y="11969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59520" y="16403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여러분의 하루는 어떠한가요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019451"/>
              </p:ext>
            </p:extLst>
          </p:nvPr>
        </p:nvGraphicFramePr>
        <p:xfrm>
          <a:off x="115384" y="6129300"/>
          <a:ext cx="6793448" cy="304800"/>
        </p:xfrm>
        <a:graphic>
          <a:graphicData uri="http://schemas.openxmlformats.org/drawingml/2006/table">
            <a:tbl>
              <a:tblPr/>
              <a:tblGrid>
                <a:gridCol w="871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21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SA31514.psd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\090111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3-1-5\Links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863588" y="1601705"/>
            <a:ext cx="212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현우의 생활 계획표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11760" y="2766199"/>
            <a:ext cx="72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취침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99792" y="3347700"/>
            <a:ext cx="72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기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상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95736" y="3743744"/>
            <a:ext cx="72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학교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41054" y="3466745"/>
            <a:ext cx="72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영어</a:t>
            </a:r>
            <a:endParaRPr lang="en-US" altLang="ko-KR" sz="1800" spc="-15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공부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97038" y="2926685"/>
            <a:ext cx="72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학</a:t>
            </a:r>
            <a:endParaRPr lang="en-US" altLang="ko-KR" sz="1800" spc="-15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공부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19672" y="2627620"/>
            <a:ext cx="72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숙제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21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62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359532" y="152775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생활 계획표의 현우는 몇 시에 자고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시에 일어나나요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300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89042" y="863424"/>
            <a:ext cx="562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생활 계획표를 보고 현우의 하루에 대해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527884" y="1195931"/>
            <a:ext cx="3456384" cy="256519"/>
            <a:chOff x="4139952" y="1195931"/>
            <a:chExt cx="3456384" cy="256519"/>
          </a:xfrm>
        </p:grpSpPr>
        <p:grpSp>
          <p:nvGrpSpPr>
            <p:cNvPr id="29" name="그룹 28"/>
            <p:cNvGrpSpPr/>
            <p:nvPr/>
          </p:nvGrpSpPr>
          <p:grpSpPr>
            <a:xfrm>
              <a:off x="4139952" y="1196752"/>
              <a:ext cx="3456384" cy="255698"/>
              <a:chOff x="4193287" y="1376772"/>
              <a:chExt cx="3456384" cy="255698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317523" y="137677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193287" y="1376772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그림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614774" y="1376879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7018930" y="137677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4860032" y="1195931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+</a:t>
              </a:r>
              <a:endParaRPr lang="ko-KR" altLang="en-US" sz="1100" b="1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187624" y="2106329"/>
            <a:ext cx="48245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시에 자고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시에 일어납니다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772" y="21621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819" y="528458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818550" y="51385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여러분의 하루는 어떠한가요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726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62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359532" y="152775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현우가 잠을 잔 시간을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300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89042" y="863424"/>
            <a:ext cx="562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생활 계획표를 보고 현우의 하루에 대해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473207" y="1195931"/>
            <a:ext cx="3439053" cy="256519"/>
            <a:chOff x="4139952" y="1195931"/>
            <a:chExt cx="3439053" cy="256519"/>
          </a:xfrm>
        </p:grpSpPr>
        <p:grpSp>
          <p:nvGrpSpPr>
            <p:cNvPr id="29" name="그룹 28"/>
            <p:cNvGrpSpPr/>
            <p:nvPr/>
          </p:nvGrpSpPr>
          <p:grpSpPr>
            <a:xfrm>
              <a:off x="4139952" y="1196752"/>
              <a:ext cx="3439053" cy="255698"/>
              <a:chOff x="4193287" y="1376772"/>
              <a:chExt cx="3439053" cy="255698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317523" y="137677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193287" y="1376772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그</a:t>
                </a:r>
                <a:r>
                  <a:rPr lang="ko-KR" altLang="en-US" sz="1100" b="1">
                    <a:solidFill>
                      <a:srgbClr val="AE7C65"/>
                    </a:solidFill>
                  </a:rPr>
                  <a:t>림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614774" y="1376879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/>
                  <a:t>+</a:t>
                </a:r>
                <a:endParaRPr lang="ko-KR" altLang="en-US" sz="1100" b="1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001599" y="137677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4860032" y="119593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699792" y="2106329"/>
            <a:ext cx="219624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813" y="21501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819" y="528458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818550" y="51385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여러분의 하루는 어떠한가요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56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62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359532" y="152775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현우가 공부한 시간은 모두 몇 시간일까요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300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89042" y="863424"/>
            <a:ext cx="562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생활 계획표를 보고 현우의 하루에 대해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473207" y="1195931"/>
            <a:ext cx="3439053" cy="256519"/>
            <a:chOff x="4139952" y="1195931"/>
            <a:chExt cx="3439053" cy="256519"/>
          </a:xfrm>
        </p:grpSpPr>
        <p:grpSp>
          <p:nvGrpSpPr>
            <p:cNvPr id="29" name="그룹 28"/>
            <p:cNvGrpSpPr/>
            <p:nvPr/>
          </p:nvGrpSpPr>
          <p:grpSpPr>
            <a:xfrm>
              <a:off x="4139952" y="1196752"/>
              <a:ext cx="3439053" cy="255698"/>
              <a:chOff x="4193287" y="1376772"/>
              <a:chExt cx="3439053" cy="255698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317523" y="1376772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/>
                  <a:t>+</a:t>
                </a:r>
                <a:endParaRPr lang="ko-KR" altLang="en-US" sz="1100" b="1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193287" y="1376772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그</a:t>
                </a:r>
                <a:r>
                  <a:rPr lang="ko-KR" altLang="en-US" sz="1100" b="1">
                    <a:solidFill>
                      <a:srgbClr val="AE7C65"/>
                    </a:solidFill>
                  </a:rPr>
                  <a:t>림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614774" y="1376879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001599" y="1376772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4860032" y="119593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75556" y="2106329"/>
            <a:ext cx="604867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학교에서 공부한 시간과 방과 후 공부한 시간을 모두 더하면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시간을 공부했습니다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4605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819" y="528458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818550" y="51385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여러분의 하루는 어떠한가요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035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62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359532" y="152775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현우의 하루의 문제점은 무엇일까요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300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89042" y="863424"/>
            <a:ext cx="562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생활 계획표를 보고 현우의 하루에 대해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473207" y="1195931"/>
            <a:ext cx="3439053" cy="256519"/>
            <a:chOff x="4139952" y="1195931"/>
            <a:chExt cx="3439053" cy="256519"/>
          </a:xfrm>
        </p:grpSpPr>
        <p:grpSp>
          <p:nvGrpSpPr>
            <p:cNvPr id="29" name="그룹 28"/>
            <p:cNvGrpSpPr/>
            <p:nvPr/>
          </p:nvGrpSpPr>
          <p:grpSpPr>
            <a:xfrm>
              <a:off x="4139952" y="1196752"/>
              <a:ext cx="3439053" cy="255698"/>
              <a:chOff x="4193287" y="1376772"/>
              <a:chExt cx="3439053" cy="255698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317523" y="1376772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193287" y="1376772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그</a:t>
                </a:r>
                <a:r>
                  <a:rPr lang="ko-KR" altLang="en-US" sz="1100" b="1">
                    <a:solidFill>
                      <a:srgbClr val="AE7C65"/>
                    </a:solidFill>
                  </a:rPr>
                  <a:t>림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614774" y="1376879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001599" y="1376772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+</a:t>
                </a:r>
                <a:endParaRPr lang="ko-KR" altLang="en-US" sz="1100" b="1" dirty="0"/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4860032" y="119593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75556" y="2106329"/>
            <a:ext cx="60486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공부하는 시간이 너무 깁니다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563" y="22179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819" y="528458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818550" y="51385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여러분의 하루는 어떠한가요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5556" y="2564904"/>
            <a:ext cx="60486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공부하는 시간이 자는 시간보다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시간이나 깁니다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563" y="26765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14" y="214609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13" y="260467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7703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835" y="980728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27" y="105136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3"/>
          <p:cNvSpPr txBox="1"/>
          <p:nvPr/>
        </p:nvSpPr>
        <p:spPr>
          <a:xfrm>
            <a:off x="377727" y="944724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구하려는 것은 무엇인가요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301527" y="1367480"/>
            <a:ext cx="61142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공부 시간은 자유 시간보다 얼마나 긴지 구하려고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960" y="13596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1" y="2016147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23"/>
          <p:cNvSpPr txBox="1"/>
          <p:nvPr/>
        </p:nvSpPr>
        <p:spPr>
          <a:xfrm>
            <a:off x="401161" y="1909511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알고 있는 것은 무엇인가요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9176" y="2367973"/>
            <a:ext cx="4419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학교에서 공부를 시작한 시각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290" y="24123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148085" y="2914935"/>
            <a:ext cx="4419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학교에서 공부를 끝낸 시각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218" y="29707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1148085" y="3461897"/>
            <a:ext cx="4419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방과 후 공부 시간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760" y="35335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바로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보이고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, X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 클릭하면 닫힙니다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열렸을 때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2" y="2183498"/>
            <a:ext cx="6951909" cy="2325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0" y="3438434"/>
            <a:ext cx="67467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민지의 공부 시간은 자유 시간보다 얼마나 긴지 구해 봅시다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여러분의 하루는 어떠한가요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4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42481</TotalTime>
  <Words>1627</Words>
  <Application>Microsoft Office PowerPoint</Application>
  <PresentationFormat>화면 슬라이드 쇼(4:3)</PresentationFormat>
  <Paragraphs>545</Paragraphs>
  <Slides>19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7377</cp:revision>
  <dcterms:created xsi:type="dcterms:W3CDTF">2008-07-15T12:19:11Z</dcterms:created>
  <dcterms:modified xsi:type="dcterms:W3CDTF">2022-03-07T07:24:04Z</dcterms:modified>
</cp:coreProperties>
</file>