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84" r:id="rId5"/>
    <p:sldId id="1370" r:id="rId6"/>
    <p:sldId id="1339" r:id="rId7"/>
    <p:sldId id="1385" r:id="rId8"/>
    <p:sldId id="1341" r:id="rId9"/>
    <p:sldId id="1342" r:id="rId10"/>
    <p:sldId id="1345" r:id="rId11"/>
    <p:sldId id="1361" r:id="rId12"/>
    <p:sldId id="1380" r:id="rId13"/>
    <p:sldId id="1348" r:id="rId14"/>
    <p:sldId id="1364" r:id="rId15"/>
    <p:sldId id="1381" r:id="rId16"/>
    <p:sldId id="1351" r:id="rId17"/>
    <p:sldId id="1366" r:id="rId18"/>
    <p:sldId id="1382" r:id="rId19"/>
    <p:sldId id="1355" r:id="rId20"/>
    <p:sldId id="1369" r:id="rId21"/>
    <p:sldId id="1386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E2F3F2"/>
    <a:srgbClr val="EBF1DE"/>
    <a:srgbClr val="F496C0"/>
    <a:srgbClr val="336600"/>
    <a:srgbClr val="A4732C"/>
    <a:srgbClr val="339933"/>
    <a:srgbClr val="FFFFCC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83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35.jpe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jpeg"/><Relationship Id="rId7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jpeg"/><Relationship Id="rId7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7.jpe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789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19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03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1 cm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F44D12C-D202-4D08-8FDA-126D75F8E27C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과자의 길이를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640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698" y="2057703"/>
            <a:ext cx="3769811" cy="123590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894240" y="3527135"/>
            <a:ext cx="3116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18069" y="3498970"/>
            <a:ext cx="54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77155" y="3527135"/>
            <a:ext cx="3116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03948" y="3498970"/>
            <a:ext cx="6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74516" y="4104445"/>
            <a:ext cx="5173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55876" y="4089056"/>
            <a:ext cx="6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8785" y="3306081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3344025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5850" y="3948972"/>
            <a:ext cx="360000" cy="355000"/>
          </a:xfrm>
          <a:prstGeom prst="rect">
            <a:avLst/>
          </a:prstGeom>
        </p:spPr>
      </p:pic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767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머리핀의 길이를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400" y="1790681"/>
            <a:ext cx="3817819" cy="169751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974516" y="3691105"/>
            <a:ext cx="3116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7381" y="3662940"/>
            <a:ext cx="54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3852" y="3691105"/>
            <a:ext cx="3116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9463" y="3662940"/>
            <a:ext cx="6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4516" y="4268415"/>
            <a:ext cx="5173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395" y="4253026"/>
            <a:ext cx="6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170" y="347005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68" y="3507995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5850" y="4112942"/>
            <a:ext cx="360000" cy="355000"/>
          </a:xfrm>
          <a:prstGeom prst="rect">
            <a:avLst/>
          </a:prstGeom>
        </p:spPr>
      </p:pic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과자의 길이를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698" y="2057703"/>
            <a:ext cx="3769811" cy="123590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974516" y="3527135"/>
            <a:ext cx="3116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67381" y="3498970"/>
            <a:ext cx="54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83852" y="3527135"/>
            <a:ext cx="3116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45467" y="3498970"/>
            <a:ext cx="6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74516" y="4104445"/>
            <a:ext cx="5173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13261" y="4089056"/>
            <a:ext cx="6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170" y="3306081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68" y="3344025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5850" y="3948972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464534" y="4002887"/>
              <a:ext cx="619913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자의 눈금을 보면 막대 과자의 길이는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mm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더 긴 길이이므로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cm 3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53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3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7" y="1604990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125221" y="3067234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9552" y="3067234"/>
            <a:ext cx="172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cm 8 mm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57816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68523" y="3067234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55876" y="3067234"/>
            <a:ext cx="1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124 mm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75135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214" y="3063608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58216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D5159E0-8358-4BF9-BF9D-201A5EE97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216" y="3276715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64D37D7-E5D7-4A74-B909-45C2D05BF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261" y="3346838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EBFBAC07-5881-4D1E-8E71-F291FEA4D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710" y="334683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5201" y="3067234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3067234"/>
            <a:ext cx="172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9 mm = 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7796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8503" y="3067234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3067234"/>
            <a:ext cx="1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216 mm =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1119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6116" y="3063608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4118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1540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" y="1408710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7" y="1604990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0" name="직사각형 3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317078" y="4071872"/>
              <a:ext cx="61991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 cm 8 mm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78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와 같습니다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124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 cm 4 mm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와 같습니다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1C64A0F-299D-4B99-8202-DBC4083A1621}"/>
              </a:ext>
            </a:extLst>
          </p:cNvPr>
          <p:cNvSpPr txBox="1"/>
          <p:nvPr/>
        </p:nvSpPr>
        <p:spPr>
          <a:xfrm>
            <a:off x="2125221" y="3067234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193D162-E09B-40B9-918C-E7C5DEC78E20}"/>
              </a:ext>
            </a:extLst>
          </p:cNvPr>
          <p:cNvSpPr txBox="1"/>
          <p:nvPr/>
        </p:nvSpPr>
        <p:spPr>
          <a:xfrm>
            <a:off x="539552" y="3067234"/>
            <a:ext cx="172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cm 8 mm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B4EB277-7121-4EB3-9024-2A7A6E18E069}"/>
              </a:ext>
            </a:extLst>
          </p:cNvPr>
          <p:cNvSpPr txBox="1"/>
          <p:nvPr/>
        </p:nvSpPr>
        <p:spPr>
          <a:xfrm>
            <a:off x="2757816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C50E8D4-53D2-4BBE-9B6B-CDA7A9DA0700}"/>
              </a:ext>
            </a:extLst>
          </p:cNvPr>
          <p:cNvSpPr txBox="1"/>
          <p:nvPr/>
        </p:nvSpPr>
        <p:spPr>
          <a:xfrm>
            <a:off x="4668523" y="3067234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2142A0A-74CA-4E0F-919B-2A0D374ABF45}"/>
              </a:ext>
            </a:extLst>
          </p:cNvPr>
          <p:cNvSpPr txBox="1"/>
          <p:nvPr/>
        </p:nvSpPr>
        <p:spPr>
          <a:xfrm>
            <a:off x="3455876" y="3067234"/>
            <a:ext cx="1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124 mm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E882680-D7CA-46D5-805E-09DBDE6BC031}"/>
              </a:ext>
            </a:extLst>
          </p:cNvPr>
          <p:cNvSpPr txBox="1"/>
          <p:nvPr/>
        </p:nvSpPr>
        <p:spPr>
          <a:xfrm>
            <a:off x="5275135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413B9CB-8C9E-4304-9358-7611E0F733CE}"/>
              </a:ext>
            </a:extLst>
          </p:cNvPr>
          <p:cNvSpPr txBox="1"/>
          <p:nvPr/>
        </p:nvSpPr>
        <p:spPr>
          <a:xfrm>
            <a:off x="5730214" y="3063608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A319210-584F-4333-88F6-601968ADB5F2}"/>
              </a:ext>
            </a:extLst>
          </p:cNvPr>
          <p:cNvSpPr txBox="1"/>
          <p:nvPr/>
        </p:nvSpPr>
        <p:spPr>
          <a:xfrm>
            <a:off x="6358216" y="3067234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205A7A8A-47C2-4589-9AB2-B9236990E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216" y="3276715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59A9961D-099C-40A2-A040-C01048334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261" y="3346838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F22CF3CE-A5F4-448C-A094-A9100304F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710" y="334683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다음 문장에 알맞은 단위를      안에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83" y="1581553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682921" y="2987660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30692" y="2996952"/>
            <a:ext cx="3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192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3070517"/>
            <a:ext cx="178503" cy="21095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772010" y="3611618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30692" y="3617861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농구 선수인 삼촌의 키는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192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3697048"/>
            <a:ext cx="178503" cy="210959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B44A3F65-53DF-420A-82AC-A2D7BF565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4021" y="273045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2A884E1-F977-43F2-9914-462392A94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100" y="343999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389" y="69536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다음 문장에 알맞은 단위를      안에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55" y="1388966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511519" y="2988720"/>
            <a:ext cx="5564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41005" y="3000923"/>
            <a:ext cx="3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윤지의 키는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142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59932" y="3655470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41005" y="3643650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142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7AF00C9F-C8C8-4920-A9DC-F919927F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76" y="30733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B74A3017-2744-49BF-9448-196D44F5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76" y="371703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다음 문장에 알맞은 단위를     안에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83" y="1581553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682921" y="2987660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30692" y="2996952"/>
            <a:ext cx="3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192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3070517"/>
            <a:ext cx="178503" cy="21095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749311" y="3611618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30692" y="3617861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농구 선수인 삼촌의 키는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192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3697048"/>
            <a:ext cx="178503" cy="21095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8" name="직사각형 3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397008" y="4034978"/>
              <a:ext cx="64462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가위의 길이가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192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라면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넘게 되므로 알맞은 단위는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mm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농구 선수인 삼촌의 키가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192 mm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라면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 cm 2 mm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알맞은 단위는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81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 길이가 가장 긴 친구는 누구인지 찾고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863588" y="3825044"/>
            <a:ext cx="72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우혁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4045" y="4231414"/>
            <a:ext cx="60159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우혁이의 발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 cm 5 mm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지수의 발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 cm 8 mm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있으므로 발 길이가 가장 긴 친구는 우혁입니다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1" y="4294607"/>
            <a:ext cx="302654" cy="24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827897" y="4470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4439" y="5037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8872" y="5115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8508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xmlns="" id="{0D4E71D7-1192-4701-98B5-CD7F04C5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04757"/>
              </p:ext>
            </p:extLst>
          </p:nvPr>
        </p:nvGraphicFramePr>
        <p:xfrm>
          <a:off x="1669662" y="2276872"/>
          <a:ext cx="4115156" cy="151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42">
                  <a:extLst>
                    <a:ext uri="{9D8B030D-6E8A-4147-A177-3AD203B41FA5}">
                      <a16:colId xmlns:a16="http://schemas.microsoft.com/office/drawing/2014/main" xmlns="" val="2645734320"/>
                    </a:ext>
                  </a:extLst>
                </a:gridCol>
                <a:gridCol w="2977014">
                  <a:extLst>
                    <a:ext uri="{9D8B030D-6E8A-4147-A177-3AD203B41FA5}">
                      <a16:colId xmlns:a16="http://schemas.microsoft.com/office/drawing/2014/main" xmlns="" val="3787499775"/>
                    </a:ext>
                  </a:extLst>
                </a:gridCol>
              </a:tblGrid>
              <a:tr h="403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발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민준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7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우혁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센티미터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밀리미터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29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지수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218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8949853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65D9C4A-B7EE-4F41-B771-551A4859B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118" y="3865111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A7143220-4D00-40BD-A392-079E9BBB7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267" y="4808010"/>
            <a:ext cx="360000" cy="355000"/>
          </a:xfrm>
          <a:prstGeom prst="rect">
            <a:avLst/>
          </a:prstGeom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C4B8905C-41F9-47CF-851D-B4D8E0BD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38316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5">
            <a:extLst>
              <a:ext uri="{FF2B5EF4-FFF2-40B4-BE49-F238E27FC236}">
                <a16:creationId xmlns:a16="http://schemas.microsoft.com/office/drawing/2014/main" xmlns="" id="{8E2F4EC7-589F-4D8A-8635-E92A186A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" y="4275558"/>
            <a:ext cx="600491" cy="3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A06F87A-AA12-4975-AF33-A62707465329}"/>
              </a:ext>
            </a:extLst>
          </p:cNvPr>
          <p:cNvSpPr txBox="1"/>
          <p:nvPr/>
        </p:nvSpPr>
        <p:spPr>
          <a:xfrm>
            <a:off x="267732" y="4305503"/>
            <a:ext cx="78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872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2448" y="5286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992" y="1411742"/>
            <a:ext cx="679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 길이가 가장 긴 친구는 누구인지 찾고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graphicFrame>
        <p:nvGraphicFramePr>
          <p:cNvPr id="56" name="표 7">
            <a:extLst>
              <a:ext uri="{FF2B5EF4-FFF2-40B4-BE49-F238E27FC236}">
                <a16:creationId xmlns:a16="http://schemas.microsoft.com/office/drawing/2014/main" xmlns="" id="{83753339-A943-45DE-88C4-6492309E7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422"/>
              </p:ext>
            </p:extLst>
          </p:nvPr>
        </p:nvGraphicFramePr>
        <p:xfrm>
          <a:off x="1669662" y="2204864"/>
          <a:ext cx="4115156" cy="151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42">
                  <a:extLst>
                    <a:ext uri="{9D8B030D-6E8A-4147-A177-3AD203B41FA5}">
                      <a16:colId xmlns:a16="http://schemas.microsoft.com/office/drawing/2014/main" xmlns="" val="2645734320"/>
                    </a:ext>
                  </a:extLst>
                </a:gridCol>
                <a:gridCol w="2977014">
                  <a:extLst>
                    <a:ext uri="{9D8B030D-6E8A-4147-A177-3AD203B41FA5}">
                      <a16:colId xmlns:a16="http://schemas.microsoft.com/office/drawing/2014/main" xmlns="" val="3787499775"/>
                    </a:ext>
                  </a:extLst>
                </a:gridCol>
              </a:tblGrid>
              <a:tr h="403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발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원준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24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7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미영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센티미터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밀리미터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29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소희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8949853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87FB2DF-B966-467C-B981-11CAAE5B978B}"/>
              </a:ext>
            </a:extLst>
          </p:cNvPr>
          <p:cNvSpPr txBox="1"/>
          <p:nvPr/>
        </p:nvSpPr>
        <p:spPr>
          <a:xfrm>
            <a:off x="863588" y="3789040"/>
            <a:ext cx="72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1D7B1AE-C92D-401A-BDBD-961151FAFAEF}"/>
              </a:ext>
            </a:extLst>
          </p:cNvPr>
          <p:cNvSpPr txBox="1"/>
          <p:nvPr/>
        </p:nvSpPr>
        <p:spPr>
          <a:xfrm>
            <a:off x="854045" y="4195410"/>
            <a:ext cx="60159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 cm 5 mm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있고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235mm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 cm 5mm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있으므로 가장 발의 길이가 긴 친구는 원준입니다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1E0FE03A-B775-420E-A553-58C54982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1" y="4258603"/>
            <a:ext cx="302654" cy="24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8B7BFB80-E84F-450E-B158-CC4FF8E00F1A}"/>
              </a:ext>
            </a:extLst>
          </p:cNvPr>
          <p:cNvSpPr/>
          <p:nvPr/>
        </p:nvSpPr>
        <p:spPr>
          <a:xfrm>
            <a:off x="827897" y="44341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59B339B0-91B5-4999-801B-FD49B7365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118" y="3829107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6A7A934C-2C93-4379-80AB-0BA9AE33B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267" y="4772006"/>
            <a:ext cx="360000" cy="355000"/>
          </a:xfrm>
          <a:prstGeom prst="rect">
            <a:avLst/>
          </a:prstGeom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9D0BA070-E6B7-442E-988F-938A241E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37956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5">
            <a:extLst>
              <a:ext uri="{FF2B5EF4-FFF2-40B4-BE49-F238E27FC236}">
                <a16:creationId xmlns:a16="http://schemas.microsoft.com/office/drawing/2014/main" xmlns="" id="{F62BADFF-75B0-4FA8-B722-CE60FD1F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" y="4239554"/>
            <a:ext cx="600491" cy="3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F683538-D6B4-4713-99F8-1B5F7A398996}"/>
              </a:ext>
            </a:extLst>
          </p:cNvPr>
          <p:cNvSpPr txBox="1"/>
          <p:nvPr/>
        </p:nvSpPr>
        <p:spPr>
          <a:xfrm>
            <a:off x="267732" y="4269499"/>
            <a:ext cx="78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 길이가 가장 긴 친구는 누구인지 찾고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863588" y="3825044"/>
            <a:ext cx="72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우혁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4045" y="4231414"/>
            <a:ext cx="60159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우혁이의 발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 cm 5 mm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지수의 발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 cm 8 mm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있으므로 발 길이가 가장 긴 친구는 우혁입니다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1" y="4294607"/>
            <a:ext cx="302654" cy="24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xmlns="" id="{0D4E71D7-1192-4701-98B5-CD7F04C52D4D}"/>
              </a:ext>
            </a:extLst>
          </p:cNvPr>
          <p:cNvGraphicFramePr>
            <a:graphicFrameLocks noGrp="1"/>
          </p:cNvGraphicFramePr>
          <p:nvPr/>
        </p:nvGraphicFramePr>
        <p:xfrm>
          <a:off x="1669662" y="2276872"/>
          <a:ext cx="4115156" cy="151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42">
                  <a:extLst>
                    <a:ext uri="{9D8B030D-6E8A-4147-A177-3AD203B41FA5}">
                      <a16:colId xmlns:a16="http://schemas.microsoft.com/office/drawing/2014/main" xmlns="" val="2645734320"/>
                    </a:ext>
                  </a:extLst>
                </a:gridCol>
                <a:gridCol w="2977014">
                  <a:extLst>
                    <a:ext uri="{9D8B030D-6E8A-4147-A177-3AD203B41FA5}">
                      <a16:colId xmlns:a16="http://schemas.microsoft.com/office/drawing/2014/main" xmlns="" val="3787499775"/>
                    </a:ext>
                  </a:extLst>
                </a:gridCol>
              </a:tblGrid>
              <a:tr h="403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발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민준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7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우혁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센티미터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밀리미터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29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지수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218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8949853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65D9C4A-B7EE-4F41-B771-551A4859B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118" y="3865111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A7143220-4D00-40BD-A392-079E9BBB7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267" y="4808010"/>
            <a:ext cx="360000" cy="355000"/>
          </a:xfrm>
          <a:prstGeom prst="rect">
            <a:avLst/>
          </a:prstGeom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C4B8905C-41F9-47CF-851D-B4D8E0BD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38316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5">
            <a:extLst>
              <a:ext uri="{FF2B5EF4-FFF2-40B4-BE49-F238E27FC236}">
                <a16:creationId xmlns:a16="http://schemas.microsoft.com/office/drawing/2014/main" xmlns="" id="{8E2F4EC7-589F-4D8A-8635-E92A186A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" y="4275558"/>
            <a:ext cx="600491" cy="3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A06F87A-AA12-4975-AF33-A62707465329}"/>
              </a:ext>
            </a:extLst>
          </p:cNvPr>
          <p:cNvSpPr txBox="1"/>
          <p:nvPr/>
        </p:nvSpPr>
        <p:spPr>
          <a:xfrm>
            <a:off x="267732" y="4305503"/>
            <a:ext cx="78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F84497A-553B-42BD-8E77-98F854741E3B}"/>
              </a:ext>
            </a:extLst>
          </p:cNvPr>
          <p:cNvGrpSpPr/>
          <p:nvPr/>
        </p:nvGrpSpPr>
        <p:grpSpPr>
          <a:xfrm>
            <a:off x="192745" y="3609020"/>
            <a:ext cx="7034333" cy="1360066"/>
            <a:chOff x="192745" y="3609020"/>
            <a:chExt cx="7034333" cy="136006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322A53F1-7858-4F96-A363-DBC955BAFA0A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65">
              <a:extLst>
                <a:ext uri="{FF2B5EF4-FFF2-40B4-BE49-F238E27FC236}">
                  <a16:creationId xmlns:a16="http://schemas.microsoft.com/office/drawing/2014/main" xmlns="" id="{1515AC77-C0E5-4654-BBFF-7842CC5EC478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xmlns="" id="{7F66DB6E-0F67-428C-9CEE-ED38A7D7910E}"/>
                </a:ext>
              </a:extLst>
            </p:cNvPr>
            <p:cNvSpPr txBox="1"/>
            <p:nvPr/>
          </p:nvSpPr>
          <p:spPr>
            <a:xfrm>
              <a:off x="387975" y="3959571"/>
              <a:ext cx="64462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23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센티미터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밀리미터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23 cm 5 mm, 218 mm: 21 cm 8 mm</a:t>
              </a:r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xmlns="" id="{3280073B-2C02-4BBF-AB05-B1C9D84E3E6F}"/>
                </a:ext>
              </a:extLst>
            </p:cNvPr>
            <p:cNvSpPr txBox="1"/>
            <p:nvPr/>
          </p:nvSpPr>
          <p:spPr>
            <a:xfrm>
              <a:off x="780869" y="4291072"/>
              <a:ext cx="64462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23 cm 5 mm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＞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22 cm 5 mm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21 cm 8 mm</a:t>
              </a: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따라서 우혁이의 발 길이가 가장 깁니다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8F91E0F1-C9F2-417E-BEE0-DF80943A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FADC139D-01C8-40C5-B1B3-B53ABC5E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0" y="42792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85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424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3" y="2388135"/>
            <a:ext cx="3451347" cy="2354546"/>
          </a:xfrm>
          <a:prstGeom prst="rect">
            <a:avLst/>
          </a:prstGeom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15" y="3472060"/>
            <a:ext cx="1386619" cy="13866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3431823" y="2242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9">
            <a:extLst>
              <a:ext uri="{FF2B5EF4-FFF2-40B4-BE49-F238E27FC236}">
                <a16:creationId xmlns:a16="http://schemas.microsoft.com/office/drawing/2014/main" xmlns="" id="{23F1EBF8-555C-4E69-9727-AEC53D33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95" y="31639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3" y="2388135"/>
            <a:ext cx="3451347" cy="2354546"/>
          </a:xfrm>
          <a:prstGeom prst="rect">
            <a:avLst/>
          </a:prstGeom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15" y="3472060"/>
            <a:ext cx="1386619" cy="13866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3567750" y="2291683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작은 단위는 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각 삼각형 30"/>
          <p:cNvSpPr/>
          <p:nvPr/>
        </p:nvSpPr>
        <p:spPr>
          <a:xfrm flipV="1">
            <a:off x="5493073" y="3088980"/>
            <a:ext cx="195359" cy="312420"/>
          </a:xfrm>
          <a:prstGeom prst="rtTriangle">
            <a:avLst/>
          </a:prstGeom>
          <a:solidFill>
            <a:srgbClr val="F496C0"/>
          </a:solidFill>
          <a:ln w="3175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431823" y="2242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F8F7002-F976-4A0E-8A87-338D930696CA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95BB6E6-1ED4-4145-937D-678CB657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suhi_p_0301_05_0002</a:t>
            </a:r>
          </a:p>
          <a:p>
            <a:pPr lvl="0">
              <a:defRPr/>
            </a:pP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en-US" altLang="ko-KR" sz="1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센티미터</a:t>
            </a:r>
            <a:r>
              <a:rPr lang="en-US" altLang="ko-KR" sz="1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작은 단위는 </a:t>
            </a:r>
            <a:r>
              <a:rPr lang="en-US" altLang="ko-KR" sz="1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en-US" altLang="ko-KR" sz="1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밀리미터</a:t>
            </a:r>
            <a:r>
              <a:rPr lang="en-US" altLang="ko-KR" sz="1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75262B86-86FB-45FF-A691-F622DC6BE883}"/>
              </a:ext>
            </a:extLst>
          </p:cNvPr>
          <p:cNvSpPr/>
          <p:nvPr/>
        </p:nvSpPr>
        <p:spPr>
          <a:xfrm>
            <a:off x="3159338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1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90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길이를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64552" y="2285870"/>
            <a:ext cx="1368039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121802" y="2365646"/>
            <a:ext cx="9426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l="17473" r="22897"/>
          <a:stretch/>
        </p:blipFill>
        <p:spPr>
          <a:xfrm>
            <a:off x="2989470" y="2281149"/>
            <a:ext cx="2582988" cy="565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55118" y="2981732"/>
            <a:ext cx="14446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64551" y="3638926"/>
            <a:ext cx="1444603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4551" y="3731058"/>
            <a:ext cx="16434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rcRect l="16469" r="19594"/>
          <a:stretch/>
        </p:blipFill>
        <p:spPr>
          <a:xfrm>
            <a:off x="2916668" y="3656856"/>
            <a:ext cx="2655790" cy="52833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022681" y="4319768"/>
            <a:ext cx="28026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sp>
        <p:nvSpPr>
          <p:cNvPr id="58" name="타원 57"/>
          <p:cNvSpPr/>
          <p:nvPr/>
        </p:nvSpPr>
        <p:spPr>
          <a:xfrm>
            <a:off x="2061979" y="2122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2">
            <a:extLst>
              <a:ext uri="{FF2B5EF4-FFF2-40B4-BE49-F238E27FC236}">
                <a16:creationId xmlns:a16="http://schemas.microsoft.com/office/drawing/2014/main" xmlns="" id="{A9410578-FC18-48DC-9564-EC7D5C01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392203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662F4DAD-99C3-4F35-B0E2-C858F9D6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948115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2">
            <a:extLst>
              <a:ext uri="{FF2B5EF4-FFF2-40B4-BE49-F238E27FC236}">
                <a16:creationId xmlns:a16="http://schemas.microsoft.com/office/drawing/2014/main" xmlns="" id="{B790AFCA-F365-472D-BC68-6F7FB3E6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373727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2B3E407E-7186-45FA-B5AE-6D3D8FBF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43392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E176F7CB-8A1D-4D0F-921C-DF615E01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6" y="2191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B7AE497B-AD0D-458D-85D0-9238E60B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4638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187A142E-DB7B-4E27-82C7-E33BDCD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324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CD15157-9B49-4841-BF28-572AD6D6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25" y="42346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C40CD34-D9A5-4674-86B0-C80693740E1A}"/>
              </a:ext>
            </a:extLst>
          </p:cNvPr>
          <p:cNvSpPr/>
          <p:nvPr/>
        </p:nvSpPr>
        <p:spPr>
          <a:xfrm>
            <a:off x="3891166" y="2067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143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pop_answer_01.svg / pop_answer_02.svg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길이를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7544" y="2276872"/>
            <a:ext cx="1753055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65026" y="2400892"/>
            <a:ext cx="9426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59832" y="2973833"/>
            <a:ext cx="14446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1372" y="3645024"/>
            <a:ext cx="1753055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60264" y="3775392"/>
            <a:ext cx="16434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23827" y="4352099"/>
            <a:ext cx="28246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18070" r="16646"/>
          <a:stretch/>
        </p:blipFill>
        <p:spPr>
          <a:xfrm>
            <a:off x="3023827" y="2240868"/>
            <a:ext cx="2628293" cy="575138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2405186" y="2094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18143" t="-16952" r="16632" b="-1"/>
          <a:stretch/>
        </p:blipFill>
        <p:spPr>
          <a:xfrm>
            <a:off x="3023827" y="3600193"/>
            <a:ext cx="2628293" cy="576064"/>
          </a:xfrm>
          <a:prstGeom prst="rect">
            <a:avLst/>
          </a:prstGeom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pic>
        <p:nvPicPr>
          <p:cNvPr id="28" name="Picture 32">
            <a:extLst>
              <a:ext uri="{FF2B5EF4-FFF2-40B4-BE49-F238E27FC236}">
                <a16:creationId xmlns:a16="http://schemas.microsoft.com/office/drawing/2014/main" xmlns="" id="{78C6F1D6-8736-4790-90BE-FF825E1B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392203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2348D8CA-5298-4B40-B05B-220CE9F3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948115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2">
            <a:extLst>
              <a:ext uri="{FF2B5EF4-FFF2-40B4-BE49-F238E27FC236}">
                <a16:creationId xmlns:a16="http://schemas.microsoft.com/office/drawing/2014/main" xmlns="" id="{ABF459C1-0A18-4BFF-A699-84D9435FE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373727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xmlns="" id="{AA125E03-60FF-4D3A-B1F7-329B303B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43392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85DF064C-0A3B-4B5E-A602-1C803738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6" y="2191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9F733281-C5F0-44B5-A288-F7BCEDA2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4638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F7383B38-33A9-4049-A62E-A5A165E3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99" y="30365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00D40ECE-C011-4C52-AA2D-EE1B74BDC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25" y="42346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9537713-444A-4355-B0CC-F1DDD573388F}"/>
              </a:ext>
            </a:extLst>
          </p:cNvPr>
          <p:cNvSpPr/>
          <p:nvPr/>
        </p:nvSpPr>
        <p:spPr>
          <a:xfrm>
            <a:off x="3963173" y="204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길이를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64552" y="2285870"/>
            <a:ext cx="1368039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121802" y="2365646"/>
            <a:ext cx="9426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l="17473" r="22897"/>
          <a:stretch/>
        </p:blipFill>
        <p:spPr>
          <a:xfrm>
            <a:off x="2989470" y="2281149"/>
            <a:ext cx="2582988" cy="565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55118" y="2981732"/>
            <a:ext cx="14446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64551" y="3638926"/>
            <a:ext cx="1444603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4551" y="3731058"/>
            <a:ext cx="16434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rcRect l="16469" r="19594"/>
          <a:stretch/>
        </p:blipFill>
        <p:spPr>
          <a:xfrm>
            <a:off x="2916668" y="3656856"/>
            <a:ext cx="2655790" cy="52833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022681" y="4319768"/>
            <a:ext cx="28026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2">
            <a:extLst>
              <a:ext uri="{FF2B5EF4-FFF2-40B4-BE49-F238E27FC236}">
                <a16:creationId xmlns:a16="http://schemas.microsoft.com/office/drawing/2014/main" xmlns="" id="{A9410578-FC18-48DC-9564-EC7D5C01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392203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662F4DAD-99C3-4F35-B0E2-C858F9D6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948115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2">
            <a:extLst>
              <a:ext uri="{FF2B5EF4-FFF2-40B4-BE49-F238E27FC236}">
                <a16:creationId xmlns:a16="http://schemas.microsoft.com/office/drawing/2014/main" xmlns="" id="{B790AFCA-F365-472D-BC68-6F7FB3E6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373727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2B3E407E-7186-45FA-B5AE-6D3D8FBF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43392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E176F7CB-8A1D-4D0F-921C-DF615E01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6" y="2191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B7AE497B-AD0D-458D-85D0-9238E60B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4638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187A142E-DB7B-4E27-82C7-E33BDCD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324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CD15157-9B49-4841-BF28-572AD6D6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25" y="42346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609286C0-A38B-483E-AA30-96F162FEE062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86A80AF0-EFCB-41F0-A70B-54AE2A593475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41">
              <a:extLst>
                <a:ext uri="{FF2B5EF4-FFF2-40B4-BE49-F238E27FC236}">
                  <a16:creationId xmlns:a16="http://schemas.microsoft.com/office/drawing/2014/main" xmlns="" id="{3F82B086-45ED-4F47-B4C9-68E2979942FB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xmlns="" id="{27A9A397-872E-4942-A80F-1F93A38812B1}"/>
                </a:ext>
              </a:extLst>
            </p:cNvPr>
            <p:cNvSpPr txBox="1"/>
            <p:nvPr/>
          </p:nvSpPr>
          <p:spPr>
            <a:xfrm>
              <a:off x="338478" y="4146757"/>
              <a:ext cx="3151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센티미터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: cm, 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밀리미터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: mm</a:t>
              </a:r>
            </a:p>
          </p:txBody>
        </p:sp>
      </p:grpSp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E2D9BDA3-AAAC-4624-B429-249E7062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88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주어진 길이를 그어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\lesson05\ops\ms_lesson05\ms_31_5_01_03_01.html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원하는 위치로 드래그 할 수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452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72" y="3797204"/>
            <a:ext cx="5549512" cy="1087830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528160" y="2240868"/>
            <a:ext cx="1569310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0422" y="2361580"/>
            <a:ext cx="15693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cm 5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28161" y="3104964"/>
            <a:ext cx="1575816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835787" y="3217394"/>
            <a:ext cx="10335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74" y="236221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74" y="323905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482" y="2299891"/>
            <a:ext cx="3635698" cy="1351968"/>
          </a:xfrm>
          <a:prstGeom prst="rect">
            <a:avLst/>
          </a:prstGeom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93" y="1974263"/>
            <a:ext cx="1399767" cy="6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/>
          <p:cNvSpPr/>
          <p:nvPr/>
        </p:nvSpPr>
        <p:spPr>
          <a:xfrm>
            <a:off x="6717664" y="1931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77A7427-7B41-4EC5-9CF5-3C196690B867}"/>
              </a:ext>
            </a:extLst>
          </p:cNvPr>
          <p:cNvSpPr/>
          <p:nvPr/>
        </p:nvSpPr>
        <p:spPr>
          <a:xfrm>
            <a:off x="6101525" y="45487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8">
            <a:extLst>
              <a:ext uri="{FF2B5EF4-FFF2-40B4-BE49-F238E27FC236}">
                <a16:creationId xmlns:a16="http://schemas.microsoft.com/office/drawing/2014/main" xmlns="" id="{549464E0-4646-4131-B676-E8E1CB89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1632963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61F154-F9D7-4633-8A09-86FBAAAAF404}"/>
              </a:ext>
            </a:extLst>
          </p:cNvPr>
          <p:cNvSpPr txBox="1"/>
          <p:nvPr/>
        </p:nvSpPr>
        <p:spPr>
          <a:xfrm>
            <a:off x="5811134" y="1664804"/>
            <a:ext cx="91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꾸러미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353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\lesson05\ops\ms_lesson05\ms_31_5_01_03_01.html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원하는 위치로 드래그 할 수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사용하여 주어진 길이를 그어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937" y="3988072"/>
            <a:ext cx="5549512" cy="108783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575557" y="2431736"/>
            <a:ext cx="1491478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47564" y="2552448"/>
            <a:ext cx="15693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5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5558" y="3295832"/>
            <a:ext cx="1497984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2929" y="3408262"/>
            <a:ext cx="10335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39" y="25530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39" y="342992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98" y="1394556"/>
            <a:ext cx="1714832" cy="7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581941" y="1486153"/>
            <a:ext cx="277969" cy="3078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577" y="2534876"/>
            <a:ext cx="3698119" cy="1284676"/>
          </a:xfrm>
          <a:prstGeom prst="rect">
            <a:avLst/>
          </a:prstGeom>
        </p:spPr>
      </p:pic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1 cm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933EC31-0824-45AD-A930-33E37FDC9C35}"/>
              </a:ext>
            </a:extLst>
          </p:cNvPr>
          <p:cNvSpPr/>
          <p:nvPr/>
        </p:nvSpPr>
        <p:spPr>
          <a:xfrm>
            <a:off x="6139675" y="4578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41481</TotalTime>
  <Words>2048</Words>
  <Application>Microsoft Office PowerPoint</Application>
  <PresentationFormat>화면 슬라이드 쇼(4:3)</PresentationFormat>
  <Paragraphs>604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7208</cp:revision>
  <dcterms:created xsi:type="dcterms:W3CDTF">2008-07-15T12:19:11Z</dcterms:created>
  <dcterms:modified xsi:type="dcterms:W3CDTF">2022-03-07T07:30:02Z</dcterms:modified>
</cp:coreProperties>
</file>