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90" r:id="rId5"/>
    <p:sldId id="1391" r:id="rId6"/>
    <p:sldId id="1392" r:id="rId7"/>
    <p:sldId id="1341" r:id="rId8"/>
    <p:sldId id="1342" r:id="rId9"/>
    <p:sldId id="1393" r:id="rId10"/>
    <p:sldId id="1345" r:id="rId11"/>
    <p:sldId id="1361" r:id="rId12"/>
    <p:sldId id="1394" r:id="rId13"/>
    <p:sldId id="1348" r:id="rId14"/>
    <p:sldId id="1364" r:id="rId15"/>
    <p:sldId id="1387" r:id="rId16"/>
    <p:sldId id="1351" r:id="rId17"/>
    <p:sldId id="1366" r:id="rId18"/>
    <p:sldId id="1388" r:id="rId19"/>
    <p:sldId id="1355" r:id="rId20"/>
    <p:sldId id="1396" r:id="rId21"/>
    <p:sldId id="1369" r:id="rId22"/>
    <p:sldId id="1397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7D8"/>
    <a:srgbClr val="BBDECB"/>
    <a:srgbClr val="E2F3F2"/>
    <a:srgbClr val="EBF1DE"/>
    <a:srgbClr val="F496C0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3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9.png"/><Relationship Id="rId4" Type="http://schemas.openxmlformats.org/officeDocument/2006/relationships/image" Target="../media/image28.jpe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9.pn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jpeg"/><Relationship Id="rId7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9.jpe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9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9.jpe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9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168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5411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2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1 m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8E92FCA-7661-42ED-9496-8B17F00C7D56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길이끼리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71831" y="176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8070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3" name="타원 52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km 290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/>
          <p:cNvCxnSpPr>
            <a:stCxn id="52" idx="6"/>
            <a:endCxn id="63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3" name="타원 62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857250" y="4185169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7290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70 m 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71" name="직선 연결선 70"/>
          <p:cNvCxnSpPr>
            <a:stCxn id="53" idx="5"/>
            <a:endCxn id="70" idx="2"/>
          </p:cNvCxnSpPr>
          <p:nvPr/>
        </p:nvCxnSpPr>
        <p:spPr bwMode="auto">
          <a:xfrm>
            <a:off x="2852744" y="3702135"/>
            <a:ext cx="1464622" cy="7890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68" idx="7"/>
            <a:endCxn id="58" idx="2"/>
          </p:cNvCxnSpPr>
          <p:nvPr/>
        </p:nvCxnSpPr>
        <p:spPr bwMode="auto">
          <a:xfrm flipV="1">
            <a:off x="2852744" y="2834934"/>
            <a:ext cx="1464622" cy="161716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타원 72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길이끼리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271831" y="176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 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6020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6" name="타원 55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930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>
            <a:stCxn id="54" idx="6"/>
            <a:endCxn id="61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1" name="타원 60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857250" y="4185169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8930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20 m 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66" name="직선 연결선 65"/>
          <p:cNvCxnSpPr>
            <a:stCxn id="56" idx="5"/>
            <a:endCxn id="65" idx="2"/>
          </p:cNvCxnSpPr>
          <p:nvPr/>
        </p:nvCxnSpPr>
        <p:spPr bwMode="auto">
          <a:xfrm>
            <a:off x="2852744" y="3702135"/>
            <a:ext cx="1464622" cy="7890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63" idx="7"/>
            <a:endCxn id="60" idx="2"/>
          </p:cNvCxnSpPr>
          <p:nvPr/>
        </p:nvCxnSpPr>
        <p:spPr bwMode="auto">
          <a:xfrm flipV="1">
            <a:off x="2852744" y="2834934"/>
            <a:ext cx="1464622" cy="161716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타원 67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길이끼리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 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8070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3" name="타원 52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km 290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/>
          <p:cNvCxnSpPr>
            <a:stCxn id="52" idx="6"/>
            <a:endCxn id="63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3" name="타원 62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857250" y="4185169"/>
            <a:ext cx="1770534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7290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70 m 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71" name="직선 연결선 70"/>
          <p:cNvCxnSpPr>
            <a:stCxn id="53" idx="5"/>
            <a:endCxn id="70" idx="2"/>
          </p:cNvCxnSpPr>
          <p:nvPr/>
        </p:nvCxnSpPr>
        <p:spPr bwMode="auto">
          <a:xfrm>
            <a:off x="2852744" y="3702135"/>
            <a:ext cx="1464622" cy="7890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68" idx="7"/>
            <a:endCxn id="58" idx="2"/>
          </p:cNvCxnSpPr>
          <p:nvPr/>
        </p:nvCxnSpPr>
        <p:spPr bwMode="auto">
          <a:xfrm flipV="1">
            <a:off x="2852744" y="2834934"/>
            <a:ext cx="1464622" cy="161716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6486A81-E8CC-4F86-A914-0B33CA932558}"/>
              </a:ext>
            </a:extLst>
          </p:cNvPr>
          <p:cNvGrpSpPr/>
          <p:nvPr/>
        </p:nvGrpSpPr>
        <p:grpSpPr>
          <a:xfrm>
            <a:off x="215516" y="3609020"/>
            <a:ext cx="6667165" cy="1360066"/>
            <a:chOff x="192745" y="3609020"/>
            <a:chExt cx="6667165" cy="136006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E8355CE7-2DE2-4812-9273-A8E24D00CCCC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5">
              <a:extLst>
                <a:ext uri="{FF2B5EF4-FFF2-40B4-BE49-F238E27FC236}">
                  <a16:creationId xmlns:a16="http://schemas.microsoft.com/office/drawing/2014/main" xmlns="" id="{B256D24F-23B6-4814-A142-951557779FC8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xmlns="" id="{8AF388F9-D705-44A6-ADEF-3516481AD97E}"/>
                </a:ext>
              </a:extLst>
            </p:cNvPr>
            <p:cNvSpPr txBox="1"/>
            <p:nvPr/>
          </p:nvSpPr>
          <p:spPr>
            <a:xfrm>
              <a:off x="414210" y="4005688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 km 500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6500 m,</a:t>
              </a: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xmlns="" id="{D32763E9-D327-4096-937D-9B65D3F0E2D8}"/>
                </a:ext>
              </a:extLst>
            </p:cNvPr>
            <p:cNvSpPr txBox="1"/>
            <p:nvPr/>
          </p:nvSpPr>
          <p:spPr>
            <a:xfrm>
              <a:off x="433982" y="4449341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8070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 km 70 m, 7290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 km, 290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8" name="직사각형 21">
            <a:extLst>
              <a:ext uri="{FF2B5EF4-FFF2-40B4-BE49-F238E27FC236}">
                <a16:creationId xmlns:a16="http://schemas.microsoft.com/office/drawing/2014/main" xmlns="" id="{AB248AA5-5F1E-4284-A5B5-341A1BC4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039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8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21" y="1602904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67" y="2553133"/>
            <a:ext cx="6541470" cy="14471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3037" y="2695815"/>
            <a:ext cx="9715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9656" y="3637966"/>
            <a:ext cx="47065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70164" y="361907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82795" y="360018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4270" y="3970236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86844" y="3970236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8795" y="305090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5765" y="358694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525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50" y="1398518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67" y="2553133"/>
            <a:ext cx="6541470" cy="144716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43037" y="2695815"/>
            <a:ext cx="9715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9656" y="3637966"/>
            <a:ext cx="47065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70164" y="361907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82795" y="360018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72673" y="3970127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25247" y="3970127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8795" y="305090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11155" y="357750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4208939" y="3546263"/>
            <a:ext cx="52205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122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AD02A317-A882-45C5-B8D1-E926BC5A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84" y="419030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21" y="1602904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67" y="2553133"/>
            <a:ext cx="6541470" cy="14471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3037" y="2695815"/>
            <a:ext cx="9715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9656" y="3637966"/>
            <a:ext cx="47065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70164" y="361907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82795" y="3600186"/>
            <a:ext cx="8829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4270" y="3970236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86844" y="3970236"/>
            <a:ext cx="6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8795" y="305090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5765" y="358694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92745" y="3501008"/>
            <a:ext cx="6667165" cy="1468078"/>
            <a:chOff x="192745" y="3501008"/>
            <a:chExt cx="6667165" cy="1468078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637966"/>
              <a:ext cx="6667165" cy="1331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5010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84745" y="3838021"/>
              <a:ext cx="61674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작은 눈금 한 칸은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나타내므로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칸 더 간 곳은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 400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899592" y="4465030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 400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1400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8471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78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 bwMode="auto">
          <a:xfrm>
            <a:off x="662814" y="2277179"/>
            <a:ext cx="5925410" cy="1230395"/>
          </a:xfrm>
          <a:prstGeom prst="roundRect">
            <a:avLst/>
          </a:prstGeom>
          <a:noFill/>
          <a:ln w="28575" cap="flat" cmpd="sng" algn="ctr">
            <a:solidFill>
              <a:srgbClr val="BBDE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지리산의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1915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한 층의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집에서 병원까지의 거리는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 200m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단위를 잘못 쓴 문장을 찾아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556489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7" y="2834162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113414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167111" y="3906830"/>
            <a:ext cx="4809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한 층의 높이는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28373" y="38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02" y="3959086"/>
            <a:ext cx="326166" cy="2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10FE483F-E35A-4CFB-9FB2-91867D38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81" y="397443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단위를 잘못 쓴 문장을 찾아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75556" y="2198605"/>
            <a:ext cx="6038598" cy="1230395"/>
          </a:xfrm>
          <a:prstGeom prst="roundRect">
            <a:avLst/>
          </a:prstGeom>
          <a:noFill/>
          <a:ln w="28575" cap="flat" cmpd="sng" algn="ctr">
            <a:solidFill>
              <a:srgbClr val="BBDE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한라산의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1947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침대 긴 쪽의 길이는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집에서 학교까지의 거리는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km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4" y="2477915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" y="2755588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4" y="3034840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977265" y="3638205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D266F80C-D506-4250-AAC0-FD6E8D5D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03" y="400830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3D5890E-F2C3-40DC-BCD5-9D39717A2CB6}"/>
              </a:ext>
            </a:extLst>
          </p:cNvPr>
          <p:cNvSpPr txBox="1"/>
          <p:nvPr/>
        </p:nvSpPr>
        <p:spPr>
          <a:xfrm>
            <a:off x="1239119" y="3825044"/>
            <a:ext cx="43869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침대 긴 쪽의 길이는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A86F7295-E5FC-41B9-BE32-04A62CD7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10" y="3877300"/>
            <a:ext cx="326166" cy="2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 bwMode="auto">
          <a:xfrm>
            <a:off x="662814" y="2277179"/>
            <a:ext cx="5925410" cy="1230395"/>
          </a:xfrm>
          <a:prstGeom prst="roundRect">
            <a:avLst/>
          </a:prstGeom>
          <a:noFill/>
          <a:ln w="28575" cap="flat" cmpd="sng" algn="ctr">
            <a:solidFill>
              <a:srgbClr val="BBDE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지리산의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1915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한 층의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집에서 병원까지의 거리는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 200m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단위를 잘못 쓴 문장을 찾아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556489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7" y="2834162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113414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3969060"/>
            <a:ext cx="326166" cy="2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62814" y="4326559"/>
            <a:ext cx="5779633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973361" y="3906830"/>
            <a:ext cx="53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한 층의 높이는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312737" y="3906830"/>
              <a:ext cx="645550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아파트 한 층의 높이가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3000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나 될 수는 없으므로 알맞은 단위인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사용하여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아파트 한 층의 높이는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.’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고칠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98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학교까지의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2049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우체국까지의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더 가까운 곳은 어디인지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166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2858" b="-1"/>
          <a:stretch/>
        </p:blipFill>
        <p:spPr>
          <a:xfrm>
            <a:off x="960195" y="3374761"/>
            <a:ext cx="5497601" cy="1372227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3311860" y="2912809"/>
            <a:ext cx="648071" cy="182784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80877" y="4390590"/>
            <a:ext cx="990774" cy="3563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138373" y="4386003"/>
            <a:ext cx="1338221" cy="3663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35770" y="2916639"/>
            <a:ext cx="769160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43808" y="2901086"/>
            <a:ext cx="1559778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수연이네 집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5986" y="2901086"/>
            <a:ext cx="1035733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우체국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47142" y="4376427"/>
            <a:ext cx="11344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2049 m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24494" y="4337976"/>
            <a:ext cx="14873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EDB9397-0EE9-4DD2-8A9B-0CA06C77B383}"/>
              </a:ext>
            </a:extLst>
          </p:cNvPr>
          <p:cNvGrpSpPr/>
          <p:nvPr/>
        </p:nvGrpSpPr>
        <p:grpSpPr>
          <a:xfrm>
            <a:off x="2817337" y="5284943"/>
            <a:ext cx="1637116" cy="263186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DF4B407F-3788-4A1F-8C08-58CFFF725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75A8C07E-7206-4622-A1D7-2AA5D4CFF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9767D3F3-EBC7-4C02-9438-1A6DB2B30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240418D2-6317-4584-83F3-23AE51E2B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3356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학교까지의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2049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우체국까지의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더 가까운 곳은 어디인지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EDB9397-0EE9-4DD2-8A9B-0CA06C77B383}"/>
              </a:ext>
            </a:extLst>
          </p:cNvPr>
          <p:cNvGrpSpPr/>
          <p:nvPr/>
        </p:nvGrpSpPr>
        <p:grpSpPr>
          <a:xfrm>
            <a:off x="2817337" y="5284943"/>
            <a:ext cx="1637116" cy="263186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DF4B407F-3788-4A1F-8C08-58CFFF725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75A8C07E-7206-4622-A1D7-2AA5D4CFF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58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9767D3F3-EBC7-4C02-9438-1A6DB2B30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5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240418D2-6317-4584-83F3-23AE51E2B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B83DF557-3A90-46C6-AC31-DA11CC1B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A0B271B8-DD75-45C1-8CDB-15A92CB2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4A94BEC4-957D-4323-AAAC-711E2143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C3CE23D-8991-4C41-85A6-254D601BB327}"/>
              </a:ext>
            </a:extLst>
          </p:cNvPr>
          <p:cNvSpPr/>
          <p:nvPr/>
        </p:nvSpPr>
        <p:spPr>
          <a:xfrm>
            <a:off x="54439" y="5037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C086477-335E-4EEB-8F5C-2DF6EFF8883B}"/>
              </a:ext>
            </a:extLst>
          </p:cNvPr>
          <p:cNvSpPr/>
          <p:nvPr/>
        </p:nvSpPr>
        <p:spPr>
          <a:xfrm>
            <a:off x="4628872" y="5115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431BECEC-AA62-42E2-B046-6706284222A6}"/>
              </a:ext>
            </a:extLst>
          </p:cNvPr>
          <p:cNvSpPr/>
          <p:nvPr/>
        </p:nvSpPr>
        <p:spPr>
          <a:xfrm>
            <a:off x="568508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7E5D2245-148F-478C-9D1F-B629A83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" y="2888940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D4A2DF56-A4EF-4938-8EC5-0566C8A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35" y="41886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ACAC6B5-5132-49BD-A965-7F5A2F4670A2}"/>
              </a:ext>
            </a:extLst>
          </p:cNvPr>
          <p:cNvSpPr txBox="1"/>
          <p:nvPr/>
        </p:nvSpPr>
        <p:spPr>
          <a:xfrm>
            <a:off x="1499201" y="2894225"/>
            <a:ext cx="530504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학교까지의 거리는 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2049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49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49m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수연이네 집에서 더 가까운 곳은 우체국입니다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636854F-D6B7-4C8B-85E2-EBB842499BAF}"/>
              </a:ext>
            </a:extLst>
          </p:cNvPr>
          <p:cNvSpPr txBox="1"/>
          <p:nvPr/>
        </p:nvSpPr>
        <p:spPr>
          <a:xfrm>
            <a:off x="1511660" y="4211796"/>
            <a:ext cx="8838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우체국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72573B4C-F3B1-44C3-9E95-00DE8C1E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11" y="30832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3BD2FB0D-2785-4A3C-8482-CD745DC8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34" y="430104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54586511-42A8-4B7B-A7F7-C7415071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2922308"/>
            <a:ext cx="346630" cy="27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6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공간이 되면 앞 슬라이드처럼 풀이 약물과 답 약물의 위치를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맞춰주시고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공간이 안되면 답 약물을 중앙에 배치해주세요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3171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992" y="1268760"/>
            <a:ext cx="660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우재네 집에서 도서관까지의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2057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우재네 집에서 병원까지의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40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우재네 집에서 더 먼 곳은 어디인지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21751"/>
          <a:stretch/>
        </p:blipFill>
        <p:spPr>
          <a:xfrm>
            <a:off x="941704" y="2540298"/>
            <a:ext cx="5156537" cy="135675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997663" y="3459799"/>
            <a:ext cx="865121" cy="3847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60940" y="3459798"/>
            <a:ext cx="1275226" cy="38471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32036" y="2157885"/>
            <a:ext cx="1039578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도서관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44059" y="3459798"/>
            <a:ext cx="15259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40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43708" y="3459799"/>
            <a:ext cx="11884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2057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2784" y="2164291"/>
            <a:ext cx="138367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우재네</a:t>
            </a:r>
            <a:r>
              <a:rPr lang="ko-KR" altLang="en-US" dirty="0"/>
              <a:t> 집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36166" y="2152093"/>
            <a:ext cx="83825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병원</a:t>
            </a:r>
          </a:p>
        </p:txBody>
      </p:sp>
      <p:sp>
        <p:nvSpPr>
          <p:cNvPr id="80" name="타원 79"/>
          <p:cNvSpPr/>
          <p:nvPr/>
        </p:nvSpPr>
        <p:spPr>
          <a:xfrm>
            <a:off x="1187933" y="360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136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img_02.png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375ED4BB-AEE9-4D10-8BE2-D5E12A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53" y="51931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6CD6A14-9974-41AC-90F1-6A3389BDD04F}"/>
              </a:ext>
            </a:extLst>
          </p:cNvPr>
          <p:cNvSpPr txBox="1"/>
          <p:nvPr/>
        </p:nvSpPr>
        <p:spPr>
          <a:xfrm>
            <a:off x="1187933" y="3863567"/>
            <a:ext cx="56163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우재네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도서관까지의 거리는 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2057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57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57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40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우재네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더 먼 곳은 도서관입니다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94708AF-F739-4ABA-BC0C-6936307AD72E}"/>
              </a:ext>
            </a:extLst>
          </p:cNvPr>
          <p:cNvSpPr txBox="1"/>
          <p:nvPr/>
        </p:nvSpPr>
        <p:spPr>
          <a:xfrm>
            <a:off x="3254778" y="5216357"/>
            <a:ext cx="8838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9C928E05-35B2-4657-88AA-B358D5D8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66" y="483339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8B0B3FA8-25F0-40D3-BF89-6F8A57DF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52" y="530560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06643"/>
            <a:ext cx="346630" cy="27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45B95137-EFED-448E-A9D0-2002E0C5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6" y="3858282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AF44C83-8037-45DA-8525-556AAB243D38}"/>
              </a:ext>
            </a:extLst>
          </p:cNvPr>
          <p:cNvSpPr/>
          <p:nvPr/>
        </p:nvSpPr>
        <p:spPr>
          <a:xfrm>
            <a:off x="2506574" y="5432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학교까지의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2049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우체국까지의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더 가까운 곳은 어디인지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EDB9397-0EE9-4DD2-8A9B-0CA06C77B383}"/>
              </a:ext>
            </a:extLst>
          </p:cNvPr>
          <p:cNvGrpSpPr/>
          <p:nvPr/>
        </p:nvGrpSpPr>
        <p:grpSpPr>
          <a:xfrm>
            <a:off x="2817337" y="5284943"/>
            <a:ext cx="1637116" cy="263186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DF4B407F-3788-4A1F-8C08-58CFFF725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75A8C07E-7206-4622-A1D7-2AA5D4CFF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58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9767D3F3-EBC7-4C02-9438-1A6DB2B30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5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xmlns="" id="{240418D2-6317-4584-83F3-23AE51E2B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B83DF557-3A90-46C6-AC31-DA11CC1B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A0B271B8-DD75-45C1-8CDB-15A92CB2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4A94BEC4-957D-4323-AAAC-711E2143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7E5D2245-148F-478C-9D1F-B629A83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" y="2888940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D4A2DF56-A4EF-4938-8EC5-0566C8A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35" y="41886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ACAC6B5-5132-49BD-A965-7F5A2F4670A2}"/>
              </a:ext>
            </a:extLst>
          </p:cNvPr>
          <p:cNvSpPr txBox="1"/>
          <p:nvPr/>
        </p:nvSpPr>
        <p:spPr>
          <a:xfrm>
            <a:off x="1499201" y="2894225"/>
            <a:ext cx="530504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수연이네 집에서 학교까지의 거리는 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2049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49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49m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25 m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수연이네 집에서 더 가까운 곳은 우체국입니다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636854F-D6B7-4C8B-85E2-EBB842499BAF}"/>
              </a:ext>
            </a:extLst>
          </p:cNvPr>
          <p:cNvSpPr txBox="1"/>
          <p:nvPr/>
        </p:nvSpPr>
        <p:spPr>
          <a:xfrm>
            <a:off x="1511660" y="4211796"/>
            <a:ext cx="8838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우체국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72573B4C-F3B1-44C3-9E95-00DE8C1E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11" y="30832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3BD2FB0D-2785-4A3C-8482-CD745DC8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34" y="430104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54586511-42A8-4B7B-A7F7-C7415071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2922308"/>
            <a:ext cx="346630" cy="27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8828CA26-D5C9-4BEF-AA06-B82995D45A0C}"/>
              </a:ext>
            </a:extLst>
          </p:cNvPr>
          <p:cNvGrpSpPr/>
          <p:nvPr/>
        </p:nvGrpSpPr>
        <p:grpSpPr>
          <a:xfrm>
            <a:off x="115544" y="3786858"/>
            <a:ext cx="7729685" cy="1360066"/>
            <a:chOff x="192745" y="3609020"/>
            <a:chExt cx="7729685" cy="136006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254B216-7128-49F7-B3B6-9287B9E969DC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58">
              <a:extLst>
                <a:ext uri="{FF2B5EF4-FFF2-40B4-BE49-F238E27FC236}">
                  <a16:creationId xmlns:a16="http://schemas.microsoft.com/office/drawing/2014/main" xmlns="" id="{D8168B42-5EA7-457A-A539-07E128B5F4AA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E3C7868B-CEA3-4CB1-A5A0-AD3E6D9D2D50}"/>
                </a:ext>
              </a:extLst>
            </p:cNvPr>
            <p:cNvSpPr txBox="1"/>
            <p:nvPr/>
          </p:nvSpPr>
          <p:spPr>
            <a:xfrm>
              <a:off x="229156" y="3976433"/>
              <a:ext cx="53767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수연이네 집에서 학교까지의 거리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2049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 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km 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49 m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xmlns="" id="{64E81C54-6966-41AB-ABF4-3F870430B918}"/>
                </a:ext>
              </a:extLst>
            </p:cNvPr>
            <p:cNvSpPr txBox="1"/>
            <p:nvPr/>
          </p:nvSpPr>
          <p:spPr>
            <a:xfrm>
              <a:off x="223959" y="4286999"/>
              <a:ext cx="53767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수연이네 집에서 우체국까지의 거리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 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km 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25 m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xmlns="" id="{382FFCA5-3A56-471A-9B7C-182903CF9AB8}"/>
                </a:ext>
              </a:extLst>
            </p:cNvPr>
            <p:cNvSpPr txBox="1"/>
            <p:nvPr/>
          </p:nvSpPr>
          <p:spPr>
            <a:xfrm>
              <a:off x="462248" y="4566194"/>
              <a:ext cx="74601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 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km 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49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 km 25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수연이네 집에서 더 가까운 곳은 우체국입니다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F19DDFFE-AD01-4B79-A0CD-B833CD1B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32FA86C1-3774-4383-91CA-D5C4F2CA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7" y="4799339"/>
            <a:ext cx="254406" cy="24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6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752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7" y="2502769"/>
            <a:ext cx="6420031" cy="17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B6422BA4-450B-462A-B0BE-ECC48C5F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2" t="-8833" r="18209"/>
          <a:stretch/>
        </p:blipFill>
        <p:spPr>
          <a:xfrm>
            <a:off x="3027890" y="3609020"/>
            <a:ext cx="2696238" cy="57606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B43B5A97-4EFA-4694-840F-1103DD51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4" r="17989"/>
          <a:stretch/>
        </p:blipFill>
        <p:spPr>
          <a:xfrm>
            <a:off x="2991886" y="2235498"/>
            <a:ext cx="2696238" cy="65199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64552" y="2285870"/>
            <a:ext cx="1368039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19384" y="2981732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64551" y="3638926"/>
            <a:ext cx="1444603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022681" y="4319768"/>
            <a:ext cx="28026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sp>
        <p:nvSpPr>
          <p:cNvPr id="58" name="타원 57"/>
          <p:cNvSpPr/>
          <p:nvPr/>
        </p:nvSpPr>
        <p:spPr>
          <a:xfrm>
            <a:off x="2061979" y="2122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2">
            <a:extLst>
              <a:ext uri="{FF2B5EF4-FFF2-40B4-BE49-F238E27FC236}">
                <a16:creationId xmlns:a16="http://schemas.microsoft.com/office/drawing/2014/main" xmlns="" id="{A9410578-FC18-48DC-9564-EC7D5C01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662F4DAD-99C3-4F35-B0E2-C858F9D6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2">
            <a:extLst>
              <a:ext uri="{FF2B5EF4-FFF2-40B4-BE49-F238E27FC236}">
                <a16:creationId xmlns:a16="http://schemas.microsoft.com/office/drawing/2014/main" xmlns="" id="{B790AFCA-F365-472D-BC68-6F7FB3E6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2B3E407E-7186-45FA-B5AE-6D3D8FBF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E176F7CB-8A1D-4D0F-921C-DF615E01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B7AE497B-AD0D-458D-85D0-9238E60B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7A142E-DB7B-4E27-82C7-E33BDCD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324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CD15157-9B49-4841-BF28-572AD6D6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C40CD34-D9A5-4674-86B0-C80693740E1A}"/>
              </a:ext>
            </a:extLst>
          </p:cNvPr>
          <p:cNvSpPr/>
          <p:nvPr/>
        </p:nvSpPr>
        <p:spPr>
          <a:xfrm>
            <a:off x="3891166" y="2067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3DD75B1F-8A19-43A2-9096-26164AF4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38E8216C-E34D-4105-B5E5-F4D2A112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xmlns="" id="{9DA4D831-D59D-4881-BC10-A89A9DC6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9FC3A2B-77B6-4D6A-8A25-FF77A27C4580}"/>
              </a:ext>
            </a:extLst>
          </p:cNvPr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AD8AE60-7489-4ECD-8DF0-089B00B3E1C8}"/>
              </a:ext>
            </a:extLst>
          </p:cNvPr>
          <p:cNvSpPr txBox="1"/>
          <p:nvPr/>
        </p:nvSpPr>
        <p:spPr>
          <a:xfrm>
            <a:off x="1132735" y="2384884"/>
            <a:ext cx="819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E799FAD-5447-42BB-B989-964046D572AE}"/>
              </a:ext>
            </a:extLst>
          </p:cNvPr>
          <p:cNvSpPr txBox="1"/>
          <p:nvPr/>
        </p:nvSpPr>
        <p:spPr>
          <a:xfrm>
            <a:off x="874698" y="3724000"/>
            <a:ext cx="14290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Group 1072">
            <a:extLst>
              <a:ext uri="{FF2B5EF4-FFF2-40B4-BE49-F238E27FC236}">
                <a16:creationId xmlns:a16="http://schemas.microsoft.com/office/drawing/2014/main" xmlns="" id="{8F7DDE80-B150-4896-A733-E647AA21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690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7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A4724A81-778E-4CCE-9CFE-B27103C24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4" t="-36166" r="19425"/>
          <a:stretch/>
        </p:blipFill>
        <p:spPr>
          <a:xfrm>
            <a:off x="3059832" y="2132856"/>
            <a:ext cx="2520280" cy="65682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7544" y="2276872"/>
            <a:ext cx="1753055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59832" y="2973833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1372" y="3645024"/>
            <a:ext cx="1753055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023827" y="4352099"/>
            <a:ext cx="28246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sp>
        <p:nvSpPr>
          <p:cNvPr id="59" name="타원 58"/>
          <p:cNvSpPr/>
          <p:nvPr/>
        </p:nvSpPr>
        <p:spPr>
          <a:xfrm>
            <a:off x="2405186" y="2094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8" name="Picture 32">
            <a:extLst>
              <a:ext uri="{FF2B5EF4-FFF2-40B4-BE49-F238E27FC236}">
                <a16:creationId xmlns:a16="http://schemas.microsoft.com/office/drawing/2014/main" xmlns="" id="{78C6F1D6-8736-4790-90BE-FF825E1B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2348D8CA-5298-4B40-B05B-220CE9F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2">
            <a:extLst>
              <a:ext uri="{FF2B5EF4-FFF2-40B4-BE49-F238E27FC236}">
                <a16:creationId xmlns:a16="http://schemas.microsoft.com/office/drawing/2014/main" xmlns="" id="{ABF459C1-0A18-4BFF-A699-84D9435FE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AA125E03-60FF-4D3A-B1F7-329B303B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85DF064C-0A3B-4B5E-A602-1C803738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9F733281-C5F0-44B5-A288-F7BCEDA2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F7383B38-33A9-4049-A62E-A5A165E3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99" y="30365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00D40ECE-C011-4C52-AA2D-EE1B74BD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9537713-444A-4355-B0CC-F1DDD573388F}"/>
              </a:ext>
            </a:extLst>
          </p:cNvPr>
          <p:cNvSpPr/>
          <p:nvPr/>
        </p:nvSpPr>
        <p:spPr>
          <a:xfrm>
            <a:off x="3963173" y="204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8D76B7F9-4405-4984-AFFE-CE6CBFC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38448762-EF2D-47D9-A6FF-AF23E9D5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5F710EA-A720-4B3C-B495-6CF4FA73D5A8}"/>
              </a:ext>
            </a:extLst>
          </p:cNvPr>
          <p:cNvSpPr txBox="1"/>
          <p:nvPr/>
        </p:nvSpPr>
        <p:spPr>
          <a:xfrm>
            <a:off x="926101" y="2394604"/>
            <a:ext cx="8677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88FCE12-C2D7-435A-9A97-7FBCC0B1E924}"/>
              </a:ext>
            </a:extLst>
          </p:cNvPr>
          <p:cNvSpPr txBox="1"/>
          <p:nvPr/>
        </p:nvSpPr>
        <p:spPr>
          <a:xfrm>
            <a:off x="587370" y="3717032"/>
            <a:ext cx="16083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km 500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886B41EA-BE4D-4762-8790-F69B5BFA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945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pop_answer_01.svg / pop_answer_02.svg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53CB921-CF63-403E-8306-6DAD09E4C6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727" t="-32720" r="17066" b="-1"/>
          <a:stretch/>
        </p:blipFill>
        <p:spPr>
          <a:xfrm>
            <a:off x="3059832" y="3564265"/>
            <a:ext cx="2628293" cy="6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6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B6422BA4-450B-462A-B0BE-ECC48C5F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2" t="-8833" r="18209"/>
          <a:stretch/>
        </p:blipFill>
        <p:spPr>
          <a:xfrm>
            <a:off x="3027890" y="3609020"/>
            <a:ext cx="2696238" cy="57606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B43B5A97-4EFA-4694-840F-1103DD51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4" r="17989"/>
          <a:stretch/>
        </p:blipFill>
        <p:spPr>
          <a:xfrm>
            <a:off x="2991886" y="2235498"/>
            <a:ext cx="2696238" cy="65199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길이를 쓰고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64552" y="2285870"/>
            <a:ext cx="1368039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19384" y="2981732"/>
            <a:ext cx="14446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64551" y="3638926"/>
            <a:ext cx="1444603" cy="576064"/>
          </a:xfrm>
          <a:prstGeom prst="roundRect">
            <a:avLst/>
          </a:prstGeom>
          <a:solidFill>
            <a:srgbClr val="EBF1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022681" y="4319768"/>
            <a:ext cx="28026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32">
            <a:extLst>
              <a:ext uri="{FF2B5EF4-FFF2-40B4-BE49-F238E27FC236}">
                <a16:creationId xmlns:a16="http://schemas.microsoft.com/office/drawing/2014/main" xmlns="" id="{A9410578-FC18-48DC-9564-EC7D5C01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392203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662F4DAD-99C3-4F35-B0E2-C858F9D6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1" y="2948115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2">
            <a:extLst>
              <a:ext uri="{FF2B5EF4-FFF2-40B4-BE49-F238E27FC236}">
                <a16:creationId xmlns:a16="http://schemas.microsoft.com/office/drawing/2014/main" xmlns="" id="{B790AFCA-F365-472D-BC68-6F7FB3E6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373727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2B3E407E-7186-45FA-B5AE-6D3D8FBF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9" y="43392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E176F7CB-8A1D-4D0F-921C-DF615E01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6" y="2191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B7AE497B-AD0D-458D-85D0-9238E60B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4638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7A142E-DB7B-4E27-82C7-E33BDCD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324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CD15157-9B49-4841-BF28-572AD6D6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25" y="42346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3DD75B1F-8A19-43A2-9096-26164AF4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38E8216C-E34D-4105-B5E5-F4D2A112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xmlns="" id="{9DA4D831-D59D-4881-BC10-A89A9DC6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9FC3A2B-77B6-4D6A-8A25-FF77A27C4580}"/>
              </a:ext>
            </a:extLst>
          </p:cNvPr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AD8AE60-7489-4ECD-8DF0-089B00B3E1C8}"/>
              </a:ext>
            </a:extLst>
          </p:cNvPr>
          <p:cNvSpPr txBox="1"/>
          <p:nvPr/>
        </p:nvSpPr>
        <p:spPr>
          <a:xfrm>
            <a:off x="1132735" y="2384884"/>
            <a:ext cx="819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E799FAD-5447-42BB-B989-964046D572AE}"/>
              </a:ext>
            </a:extLst>
          </p:cNvPr>
          <p:cNvSpPr txBox="1"/>
          <p:nvPr/>
        </p:nvSpPr>
        <p:spPr>
          <a:xfrm>
            <a:off x="874698" y="3724000"/>
            <a:ext cx="14290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 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8E06A25-C564-4E6A-8901-C9CAAA20FD7B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CD830B3B-9A3E-44E3-B5F5-FB4B963AD49C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42">
              <a:extLst>
                <a:ext uri="{FF2B5EF4-FFF2-40B4-BE49-F238E27FC236}">
                  <a16:creationId xmlns:a16="http://schemas.microsoft.com/office/drawing/2014/main" xmlns="" id="{B3BB5857-2B12-4A2F-9E71-9FEDA0660E95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xmlns="" id="{EB998AEF-6D52-4A37-944E-914234AD0F9E}"/>
                </a:ext>
              </a:extLst>
            </p:cNvPr>
            <p:cNvSpPr txBox="1"/>
            <p:nvPr/>
          </p:nvSpPr>
          <p:spPr>
            <a:xfrm>
              <a:off x="339997" y="4137540"/>
              <a:ext cx="3151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킬로미터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: km, 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미터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: m</a:t>
              </a:r>
            </a:p>
          </p:txBody>
        </p:sp>
      </p:grpSp>
      <p:sp>
        <p:nvSpPr>
          <p:cNvPr id="94" name="직사각형 21">
            <a:extLst>
              <a:ext uri="{FF2B5EF4-FFF2-40B4-BE49-F238E27FC236}">
                <a16:creationId xmlns:a16="http://schemas.microsoft.com/office/drawing/2014/main" xmlns="" id="{4CCB8108-3BCB-47EF-97E1-BF1ADFB0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7" y="1604990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463988" y="2678805"/>
            <a:ext cx="2376264" cy="372958"/>
            <a:chOff x="4596515" y="3063608"/>
            <a:chExt cx="2376264" cy="372958"/>
          </a:xfrm>
        </p:grpSpPr>
        <p:sp>
          <p:nvSpPr>
            <p:cNvPr id="52" name="TextBox 51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599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2721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0723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769094"/>
            <a:ext cx="171450" cy="21095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5517" y="2673460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04" y="26829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4463988" y="3389718"/>
            <a:ext cx="2412268" cy="372958"/>
            <a:chOff x="4596515" y="3063608"/>
            <a:chExt cx="2412268" cy="372958"/>
          </a:xfrm>
        </p:grpSpPr>
        <p:sp>
          <p:nvSpPr>
            <p:cNvPr id="87" name="TextBox 86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27642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12639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46727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480007"/>
            <a:ext cx="171450" cy="21095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65517" y="3384373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385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04" y="3393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403C8E8A-7642-4693-8DD8-37A8BF5A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33" y="239309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CF6157B4-B894-48E7-ACF8-F1F554D3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3" y="23304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1AD5E970-CFEB-4514-B709-700CB66E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5" y="369366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6BD4D095-622B-4B3F-8095-5B674FDF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13" y="369032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9" y="1398347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4442100" y="2552857"/>
            <a:ext cx="2362148" cy="372958"/>
            <a:chOff x="4596515" y="3063608"/>
            <a:chExt cx="2362148" cy="372958"/>
          </a:xfrm>
        </p:grpSpPr>
        <p:sp>
          <p:nvSpPr>
            <p:cNvPr id="47" name="TextBox 46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33614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40613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96607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3629" y="2547512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16" y="255702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442100" y="3263770"/>
            <a:ext cx="2362148" cy="372958"/>
            <a:chOff x="4596515" y="3063608"/>
            <a:chExt cx="2362148" cy="372958"/>
          </a:xfrm>
        </p:grpSpPr>
        <p:sp>
          <p:nvSpPr>
            <p:cNvPr id="60" name="TextBox 59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3614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40613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96607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43629" y="3258425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270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16" y="32679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9C1DB522-8F27-4BD1-B41E-C3AF5B81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6236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D2D5B637-7F7F-443C-AEB3-E0B8D1C2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33484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02ED0311-0927-44A1-8E2A-C65CC280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60" y="223041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2ED21B38-F43B-43FE-9FEC-22D0254F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48" y="221804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42117F37-CBDB-4CF0-80FF-4CBC6CD5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55" y="359131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9C8861BA-CBE1-4D76-A14B-8FE4E904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48" y="362260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7" y="1604990"/>
            <a:ext cx="396165" cy="3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463988" y="2678805"/>
            <a:ext cx="2376264" cy="372958"/>
            <a:chOff x="4596515" y="3063608"/>
            <a:chExt cx="2376264" cy="372958"/>
          </a:xfrm>
        </p:grpSpPr>
        <p:sp>
          <p:nvSpPr>
            <p:cNvPr id="52" name="TextBox 51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599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2721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0723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769094"/>
            <a:ext cx="171450" cy="21095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5517" y="2673460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04" y="26829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4463988" y="3389718"/>
            <a:ext cx="2412268" cy="372958"/>
            <a:chOff x="4596515" y="3063608"/>
            <a:chExt cx="2412268" cy="372958"/>
          </a:xfrm>
        </p:grpSpPr>
        <p:sp>
          <p:nvSpPr>
            <p:cNvPr id="87" name="TextBox 86"/>
            <p:cNvSpPr txBox="1"/>
            <p:nvPr/>
          </p:nvSpPr>
          <p:spPr>
            <a:xfrm>
              <a:off x="4596515" y="3067234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27642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12639" y="3063608"/>
              <a:ext cx="6120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46727" y="3067234"/>
              <a:ext cx="66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480007"/>
            <a:ext cx="171450" cy="21095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65517" y="3384373"/>
            <a:ext cx="34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385 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먼 거리</a:t>
            </a:r>
          </a:p>
        </p:txBody>
      </p:sp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04" y="3393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D20D549-0004-4DC1-A29F-DF2871AFE204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784C35E1-9DD9-42B9-A0B5-5C6232375865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54">
              <a:extLst>
                <a:ext uri="{FF2B5EF4-FFF2-40B4-BE49-F238E27FC236}">
                  <a16:creationId xmlns:a16="http://schemas.microsoft.com/office/drawing/2014/main" xmlns="" id="{334185F0-2478-4DE9-8BDA-225FACB7C6F2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9D3BF0EE-CCC5-4D82-9E52-17A135E3EDF2}"/>
                </a:ext>
              </a:extLst>
            </p:cNvPr>
            <p:cNvSpPr txBox="1"/>
            <p:nvPr/>
          </p:nvSpPr>
          <p:spPr>
            <a:xfrm>
              <a:off x="359532" y="4005688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300 m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더 긴 길이는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km 300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xmlns="" id="{CB444BB3-C2B4-46CF-B03C-AA43170F37D8}"/>
                </a:ext>
              </a:extLst>
            </p:cNvPr>
            <p:cNvSpPr txBox="1"/>
            <p:nvPr/>
          </p:nvSpPr>
          <p:spPr>
            <a:xfrm>
              <a:off x="379304" y="4449341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385 m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더 긴 길이는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km 385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4" name="직사각형 21">
            <a:extLst>
              <a:ext uri="{FF2B5EF4-FFF2-40B4-BE49-F238E27FC236}">
                <a16:creationId xmlns:a16="http://schemas.microsoft.com/office/drawing/2014/main" xmlns="" id="{33B77E6A-D6D3-48CB-A4D3-944C7F17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060833B9-1530-410C-9596-1DB93B76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6" y="237677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916A20FE-96AC-45F0-A12E-86D01982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48" y="238724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6616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41514</TotalTime>
  <Words>2320</Words>
  <Application>Microsoft Office PowerPoint</Application>
  <PresentationFormat>화면 슬라이드 쇼(4:3)</PresentationFormat>
  <Paragraphs>619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7246</cp:revision>
  <dcterms:created xsi:type="dcterms:W3CDTF">2008-07-15T12:19:11Z</dcterms:created>
  <dcterms:modified xsi:type="dcterms:W3CDTF">2022-03-07T07:30:43Z</dcterms:modified>
</cp:coreProperties>
</file>