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461" r:id="rId8"/>
    <p:sldId id="1353" r:id="rId9"/>
    <p:sldId id="1355" r:id="rId10"/>
    <p:sldId id="1356" r:id="rId11"/>
    <p:sldId id="1462" r:id="rId12"/>
    <p:sldId id="1436" r:id="rId13"/>
    <p:sldId id="1359" r:id="rId14"/>
    <p:sldId id="1434" r:id="rId15"/>
    <p:sldId id="1442" r:id="rId16"/>
    <p:sldId id="1361" r:id="rId17"/>
    <p:sldId id="1362" r:id="rId18"/>
    <p:sldId id="1435" r:id="rId19"/>
    <p:sldId id="1443" r:id="rId20"/>
    <p:sldId id="1405" r:id="rId21"/>
    <p:sldId id="1379" r:id="rId22"/>
    <p:sldId id="1427" r:id="rId23"/>
    <p:sldId id="1444" r:id="rId24"/>
    <p:sldId id="1408" r:id="rId25"/>
    <p:sldId id="1445" r:id="rId26"/>
    <p:sldId id="1463" r:id="rId27"/>
    <p:sldId id="1446" r:id="rId28"/>
    <p:sldId id="1448" r:id="rId29"/>
    <p:sldId id="1449" r:id="rId30"/>
    <p:sldId id="1409" r:id="rId31"/>
    <p:sldId id="1447" r:id="rId32"/>
    <p:sldId id="1450" r:id="rId33"/>
    <p:sldId id="1452" r:id="rId34"/>
    <p:sldId id="1454" r:id="rId35"/>
    <p:sldId id="1455" r:id="rId36"/>
    <p:sldId id="1456" r:id="rId37"/>
    <p:sldId id="1459" r:id="rId38"/>
    <p:sldId id="1460" r:id="rId39"/>
    <p:sldId id="1393" r:id="rId40"/>
    <p:sldId id="1297" r:id="rId41"/>
    <p:sldId id="1419" r:id="rId42"/>
    <p:sldId id="1420" r:id="rId43"/>
    <p:sldId id="1421" r:id="rId44"/>
    <p:sldId id="1422" r:id="rId45"/>
    <p:sldId id="1315" r:id="rId4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F0000"/>
    <a:srgbClr val="FFFF99"/>
    <a:srgbClr val="FFFFCC"/>
    <a:srgbClr val="FFD0E4"/>
    <a:srgbClr val="FFCCCC"/>
    <a:srgbClr val="FF9F9F"/>
    <a:srgbClr val="D0ECD8"/>
    <a:srgbClr val="FF9999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6909" autoAdjust="0"/>
  </p:normalViewPr>
  <p:slideViewPr>
    <p:cSldViewPr>
      <p:cViewPr>
        <p:scale>
          <a:sx n="100" d="100"/>
          <a:sy n="100" d="100"/>
        </p:scale>
        <p:origin x="-1944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1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2.png"/><Relationship Id="rId1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12" Type="http://schemas.openxmlformats.org/officeDocument/2006/relationships/image" Target="../media/image48.png"/><Relationship Id="rId17" Type="http://schemas.openxmlformats.org/officeDocument/2006/relationships/image" Target="../media/image64.png"/><Relationship Id="rId2" Type="http://schemas.openxmlformats.org/officeDocument/2006/relationships/image" Target="../media/image1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13.png"/><Relationship Id="rId9" Type="http://schemas.openxmlformats.org/officeDocument/2006/relationships/image" Target="../media/image53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67.png"/><Relationship Id="rId12" Type="http://schemas.openxmlformats.org/officeDocument/2006/relationships/image" Target="../media/image52.png"/><Relationship Id="rId2" Type="http://schemas.openxmlformats.org/officeDocument/2006/relationships/image" Target="../media/image1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51.png"/><Relationship Id="rId5" Type="http://schemas.openxmlformats.org/officeDocument/2006/relationships/image" Target="../media/image2.png"/><Relationship Id="rId15" Type="http://schemas.openxmlformats.org/officeDocument/2006/relationships/image" Target="../media/image55.png"/><Relationship Id="rId10" Type="http://schemas.openxmlformats.org/officeDocument/2006/relationships/image" Target="../media/image70.png"/><Relationship Id="rId4" Type="http://schemas.openxmlformats.org/officeDocument/2006/relationships/image" Target="../media/image13.png"/><Relationship Id="rId9" Type="http://schemas.openxmlformats.org/officeDocument/2006/relationships/image" Target="../media/image69.png"/><Relationship Id="rId1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1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12" Type="http://schemas.openxmlformats.org/officeDocument/2006/relationships/image" Target="../media/image27.png"/><Relationship Id="rId17" Type="http://schemas.openxmlformats.org/officeDocument/2006/relationships/image" Target="../media/image72.png"/><Relationship Id="rId2" Type="http://schemas.openxmlformats.org/officeDocument/2006/relationships/image" Target="../media/image1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2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Relationship Id="rId1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4.png"/><Relationship Id="rId10" Type="http://schemas.openxmlformats.org/officeDocument/2006/relationships/image" Target="../media/image10.png"/><Relationship Id="rId4" Type="http://schemas.openxmlformats.org/officeDocument/2006/relationships/image" Target="../media/image7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Relationship Id="rId1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1.png"/><Relationship Id="rId5" Type="http://schemas.openxmlformats.org/officeDocument/2006/relationships/image" Target="../media/image61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12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Relationship Id="rId1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7.png"/><Relationship Id="rId5" Type="http://schemas.openxmlformats.org/officeDocument/2006/relationships/image" Target="../media/image61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1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3.png"/><Relationship Id="rId7" Type="http://schemas.openxmlformats.org/officeDocument/2006/relationships/image" Target="../media/image5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5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5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87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5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874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618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09B00CBD-9B30-4FFC-AD28-5701B2E31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3BAF4494-326F-4338-8DD4-BA64ACAD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CFB18F8-C807-4E3F-8020-B1A504F9AEB5}"/>
              </a:ext>
            </a:extLst>
          </p:cNvPr>
          <p:cNvSpPr txBox="1"/>
          <p:nvPr/>
        </p:nvSpPr>
        <p:spPr>
          <a:xfrm>
            <a:off x="434823" y="141017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것을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찾아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7AA575-FE94-4F27-ABD7-BBA6EF1D3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545" y="2195651"/>
            <a:ext cx="4002563" cy="2650562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6CFBDFD-0C19-4D6A-B946-53283E796047}"/>
              </a:ext>
            </a:extLst>
          </p:cNvPr>
          <p:cNvSpPr/>
          <p:nvPr/>
        </p:nvSpPr>
        <p:spPr>
          <a:xfrm>
            <a:off x="5874072" y="5117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05" y="14449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66" y="2456892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77" y="3825044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4319972" y="3374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58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0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8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것을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찾아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E602FD-789B-4941-BEAF-E6D9AD1F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2019065"/>
            <a:ext cx="3621204" cy="2546781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77" y="1025688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66" y="3536628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77" y="2352695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4A3A78-C15E-4921-9869-330F09796265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5">
            <a:extLst>
              <a:ext uri="{FF2B5EF4-FFF2-40B4-BE49-F238E27FC236}">
                <a16:creationId xmlns="" xmlns:a16="http://schemas.microsoft.com/office/drawing/2014/main" id="{D5DEC057-BC24-46A3-BEBB-FE2BCD30B0FC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0" name="직각 삼각형 29">
            <a:extLst>
              <a:ext uri="{FF2B5EF4-FFF2-40B4-BE49-F238E27FC236}">
                <a16:creationId xmlns="" xmlns:a16="http://schemas.microsoft.com/office/drawing/2014/main" id="{BC57FEC2-B780-40A9-B45F-4406B5DF9A31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047C5560-917A-491C-AA1A-A69F404DEC98}"/>
              </a:ext>
            </a:extLst>
          </p:cNvPr>
          <p:cNvSpPr txBox="1"/>
          <p:nvPr/>
        </p:nvSpPr>
        <p:spPr>
          <a:xfrm>
            <a:off x="338478" y="4422594"/>
            <a:ext cx="6395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모양 조각을 오른쪽으로 뒤집으면 조각의 왼쪽과 오른쪽이 서로 바뀝니다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F14EBC7-BE40-4CD6-AC92-98563C7613F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58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보고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기호를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733796" y="5326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2E131DA-01E5-4BBD-B9B8-8D001AC99801}"/>
              </a:ext>
            </a:extLst>
          </p:cNvPr>
          <p:cNvSpPr txBox="1"/>
          <p:nvPr/>
        </p:nvSpPr>
        <p:spPr>
          <a:xfrm>
            <a:off x="4697540" y="4134927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496" y="3986652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EFDF5F-FD0C-47DB-9D4F-94A7560D9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81" y="2119041"/>
            <a:ext cx="5894489" cy="16047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CC8130B-CD03-4D64-ACE0-0CCA2AA48BA7}"/>
              </a:ext>
            </a:extLst>
          </p:cNvPr>
          <p:cNvSpPr txBox="1"/>
          <p:nvPr/>
        </p:nvSpPr>
        <p:spPr>
          <a:xfrm>
            <a:off x="683568" y="41268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돌리면          도형이 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2494" y="213566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2434722" y="216886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27" name="직사각형 26"/>
          <p:cNvSpPr/>
          <p:nvPr/>
        </p:nvSpPr>
        <p:spPr>
          <a:xfrm>
            <a:off x="4486950" y="216886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424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6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D6CD98E-28E0-4E24-823A-4B433ABFD284}"/>
              </a:ext>
            </a:extLst>
          </p:cNvPr>
          <p:cNvSpPr txBox="1"/>
          <p:nvPr/>
        </p:nvSpPr>
        <p:spPr>
          <a:xfrm>
            <a:off x="450580" y="13928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보고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기호를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B9A003BF-B09D-42DD-8D2C-70164363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90" y="1404196"/>
            <a:ext cx="345777" cy="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B75A5C6-9F01-4A26-81C7-D8E3C41BD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86" y="1993539"/>
            <a:ext cx="6732240" cy="17870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9A8C1FB-821D-4DD8-BFE9-3C42C7A26D86}"/>
              </a:ext>
            </a:extLst>
          </p:cNvPr>
          <p:cNvSpPr txBox="1"/>
          <p:nvPr/>
        </p:nvSpPr>
        <p:spPr>
          <a:xfrm>
            <a:off x="4697540" y="4134927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0EB5BC9-A75E-4AC9-8D2C-1531058F5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1496" y="3986652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D3CE9B4-45D5-45E1-A72D-92065F9BC88D}"/>
              </a:ext>
            </a:extLst>
          </p:cNvPr>
          <p:cNvSpPr txBox="1"/>
          <p:nvPr/>
        </p:nvSpPr>
        <p:spPr>
          <a:xfrm>
            <a:off x="683568" y="41268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돌리면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도형이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118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7504" y="2060848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2398718" y="209404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27" name="직사각형 26"/>
          <p:cNvSpPr/>
          <p:nvPr/>
        </p:nvSpPr>
        <p:spPr>
          <a:xfrm>
            <a:off x="4702974" y="209404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="" xmlns:a16="http://schemas.microsoft.com/office/drawing/2014/main" id="{1189AD8E-0476-40EE-B041-4E7D1323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4F2B318E-8B3B-4723-911E-5B30FDB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58ADEDC-4B48-4630-974E-9228E62407FA}"/>
              </a:ext>
            </a:extLst>
          </p:cNvPr>
          <p:cNvSpPr txBox="1"/>
          <p:nvPr/>
        </p:nvSpPr>
        <p:spPr>
          <a:xfrm>
            <a:off x="450580" y="13928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보고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기호를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12">
            <a:extLst>
              <a:ext uri="{FF2B5EF4-FFF2-40B4-BE49-F238E27FC236}">
                <a16:creationId xmlns="" xmlns:a16="http://schemas.microsoft.com/office/drawing/2014/main" id="{03FFE64B-0EA3-4A0C-9B1E-989F05E2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90" y="1404196"/>
            <a:ext cx="345777" cy="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05D3AEF-3D18-4100-94A4-2CCA5FB01AC9}"/>
              </a:ext>
            </a:extLst>
          </p:cNvPr>
          <p:cNvSpPr txBox="1"/>
          <p:nvPr/>
        </p:nvSpPr>
        <p:spPr>
          <a:xfrm>
            <a:off x="4697540" y="4134927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67D7B4C9-C37D-4E3C-8AC7-A2ADECE37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1496" y="3986652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085D38-FE35-48AE-97CC-ABD0FE8EFAC6}"/>
              </a:ext>
            </a:extLst>
          </p:cNvPr>
          <p:cNvSpPr txBox="1"/>
          <p:nvPr/>
        </p:nvSpPr>
        <p:spPr>
          <a:xfrm>
            <a:off x="683568" y="41268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돌리면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도형이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22B2155-4251-487D-93C6-FD78918771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378" y="1992419"/>
            <a:ext cx="6300192" cy="1667576"/>
          </a:xfrm>
          <a:prstGeom prst="rect">
            <a:avLst/>
          </a:prstGeom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249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10486" y="2060848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2470726" y="209404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630966" y="209404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54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보고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기호를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2E131DA-01E5-4BBD-B9B8-8D001AC99801}"/>
              </a:ext>
            </a:extLst>
          </p:cNvPr>
          <p:cNvSpPr txBox="1"/>
          <p:nvPr/>
        </p:nvSpPr>
        <p:spPr>
          <a:xfrm>
            <a:off x="4697540" y="4134927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496" y="3986652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EFDF5F-FD0C-47DB-9D4F-94A7560D9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81" y="2119041"/>
            <a:ext cx="5894489" cy="16047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CC8130B-CD03-4D64-ACE0-0CCA2AA48BA7}"/>
              </a:ext>
            </a:extLst>
          </p:cNvPr>
          <p:cNvSpPr txBox="1"/>
          <p:nvPr/>
        </p:nvSpPr>
        <p:spPr>
          <a:xfrm>
            <a:off x="683568" y="41268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돌리면          도형이 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13A0B64-1C00-4757-BD86-338DE08ADCA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7751114-1F41-4060-8EB5-291AF5B093F1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="" xmlns:a16="http://schemas.microsoft.com/office/drawing/2014/main" id="{7B74E9C6-EF1C-4A3A-B741-7D61B578701A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="" xmlns:a16="http://schemas.microsoft.com/office/drawing/2014/main" id="{DDF787CB-B654-4DFB-9F9C-8D5150C5B7F5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0D6B0BDD-3A1F-420D-B00C-3B05CD202BF8}"/>
              </a:ext>
            </a:extLst>
          </p:cNvPr>
          <p:cNvSpPr txBox="1"/>
          <p:nvPr/>
        </p:nvSpPr>
        <p:spPr>
          <a:xfrm>
            <a:off x="338478" y="4293925"/>
            <a:ext cx="63959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 돌리면 도형의 왼쪽 부분이 오른쪽으로 이동하고 위쪽 부분이 아래쪽으로 이동합니다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382494" y="2135663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/>
          </a:p>
        </p:txBody>
      </p:sp>
      <p:sp>
        <p:nvSpPr>
          <p:cNvPr id="34" name="직사각형 33"/>
          <p:cNvSpPr/>
          <p:nvPr/>
        </p:nvSpPr>
        <p:spPr>
          <a:xfrm>
            <a:off x="2434722" y="216886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/>
          </a:p>
        </p:txBody>
      </p:sp>
      <p:sp>
        <p:nvSpPr>
          <p:cNvPr id="35" name="직사각형 34"/>
          <p:cNvSpPr/>
          <p:nvPr/>
        </p:nvSpPr>
        <p:spPr>
          <a:xfrm>
            <a:off x="4486950" y="216886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09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돌린 도형입니다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655232" y="524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1222418" y="4190035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139952" y="4214675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62CA50AC-05FD-48E4-A684-342AC5C7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app\resource\contents\lesson04\ops\lesson04\mm_41_4_06_04_01.html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88CED2D-7D26-4495-951D-5A9193B87551}"/>
              </a:ext>
            </a:extLst>
          </p:cNvPr>
          <p:cNvSpPr/>
          <p:nvPr/>
        </p:nvSpPr>
        <p:spPr>
          <a:xfrm>
            <a:off x="4604751" y="529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B9DA7A6-B8CF-4F53-B352-006415D68A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0309"/>
          <a:stretch/>
        </p:blipFill>
        <p:spPr>
          <a:xfrm>
            <a:off x="1008596" y="2161312"/>
            <a:ext cx="4847689" cy="19709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14CF650-A667-4376-896C-7BBD995CB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94734AE2-CEBD-4F49-A654-C9B1BF5E6F9A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871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answer.svg(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\app\resource\contents\lesson04\ops\lesson04\mm_41_4_06_04_01.html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93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52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7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232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91711FF-A86A-459A-B181-38C42C848905}"/>
              </a:ext>
            </a:extLst>
          </p:cNvPr>
          <p:cNvSpPr txBox="1"/>
          <p:nvPr/>
        </p:nvSpPr>
        <p:spPr>
          <a:xfrm>
            <a:off x="434823" y="14260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돌린 도형입니다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BE7D88E-D1F2-4B24-90AF-3219A9475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432" y="2192005"/>
            <a:ext cx="4963601" cy="20349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A672ECAE-D672-475D-AE97-273DD3B60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95072B0-C8B5-4DB6-92C7-DDFD8AAF500E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1222418" y="4226039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139952" y="4250679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72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 / bg_twins_ans_01.svg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93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52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7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232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>
            <a:extLst>
              <a:ext uri="{FF2B5EF4-FFF2-40B4-BE49-F238E27FC236}">
                <a16:creationId xmlns="" xmlns:a16="http://schemas.microsoft.com/office/drawing/2014/main" id="{D9124B18-F3B6-4DEF-A767-9C0CAD84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8C176286-DD8A-4CDB-BF17-7B60B1A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\app\resource\contents\lesson04\ops\lesson04\mm_41_4_06_04_01.html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FE99A8-C309-46A5-BAD4-D822AD22C742}"/>
              </a:ext>
            </a:extLst>
          </p:cNvPr>
          <p:cNvSpPr txBox="1"/>
          <p:nvPr/>
        </p:nvSpPr>
        <p:spPr>
          <a:xfrm>
            <a:off x="434823" y="14260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돌린 도형입니다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C90AF23-49F9-4488-A7B9-4E1446478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0FC9D54-9AFC-4005-BA68-CF6B2E2A043F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3356DF-0E7B-43BD-8550-F618AF48E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996" y="2223771"/>
            <a:ext cx="4924316" cy="1989724"/>
          </a:xfrm>
          <a:prstGeom prst="rect">
            <a:avLst/>
          </a:prstGeom>
        </p:spPr>
      </p:pic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1222418" y="4226039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139952" y="4250679"/>
            <a:ext cx="1470914" cy="4024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47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 / bg_twins_ans_02.svg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00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돌린 도형입니다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9B4E1FB-FDB9-42FE-A620-3FD808F51BCD}"/>
              </a:ext>
            </a:extLst>
          </p:cNvPr>
          <p:cNvSpPr/>
          <p:nvPr/>
        </p:nvSpPr>
        <p:spPr>
          <a:xfrm>
            <a:off x="1222418" y="4088436"/>
            <a:ext cx="1470914" cy="40245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19A9F08-07D3-445D-A03E-6B104724023B}"/>
              </a:ext>
            </a:extLst>
          </p:cNvPr>
          <p:cNvSpPr/>
          <p:nvPr/>
        </p:nvSpPr>
        <p:spPr>
          <a:xfrm>
            <a:off x="4139952" y="4113076"/>
            <a:ext cx="1470914" cy="40245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B9DA7A6-B8CF-4F53-B352-006415D68A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0309"/>
          <a:stretch/>
        </p:blipFill>
        <p:spPr>
          <a:xfrm>
            <a:off x="1008596" y="2161312"/>
            <a:ext cx="4847689" cy="19709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14CF650-A667-4376-896C-7BBD995CB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6A63488-3A06-4F3A-A4D3-E29E01B1D44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2E3B0F-4958-4F2E-9D06-CCF560F4BD8E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="" xmlns:a16="http://schemas.microsoft.com/office/drawing/2014/main" id="{89F8B03D-57A2-4C43-9EE5-24B4FE32E787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73BB391F-5F1D-4B4E-AC92-A8583C194153}"/>
              </a:ext>
            </a:extLst>
          </p:cNvPr>
          <p:cNvSpPr txBox="1"/>
          <p:nvPr/>
        </p:nvSpPr>
        <p:spPr>
          <a:xfrm>
            <a:off x="338478" y="4293925"/>
            <a:ext cx="63959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 돌리기 전의 도형을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구하기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위해 시계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 돌린 도형을 구합니다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14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82884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436881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77965" y="494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60631B96-507C-446A-BC98-7B9F8551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클릭하면 각각 이동한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app\resource\contents\lesson04\ops\lesson04\mm_41_4_06_05_01.html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88BE420-19A4-4525-9F2B-24FA36E524BC}"/>
              </a:ext>
            </a:extLst>
          </p:cNvPr>
          <p:cNvSpPr/>
          <p:nvPr/>
        </p:nvSpPr>
        <p:spPr>
          <a:xfrm>
            <a:off x="4594930" y="5060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0685584-8180-4C91-A609-E49300ADD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45" y="2710955"/>
            <a:ext cx="6660232" cy="173050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9FAD11C-3518-4611-A4A4-6C0CE8107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FAD4F5A2-1A9B-49E8-9A1A-CE4ABFEB7E4F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606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answer01.svg, answer02.svg(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클릭하면 각각 이동한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\app\resource\contents\lesson04\ops\lesson04\mm_41_4_06_05_01.html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B40574B-0241-41D8-A3C6-D74074A03123}"/>
              </a:ext>
            </a:extLst>
          </p:cNvPr>
          <p:cNvSpPr txBox="1"/>
          <p:nvPr/>
        </p:nvSpPr>
        <p:spPr>
          <a:xfrm>
            <a:off x="434823" y="14132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C4F0B7C-8E5B-4D5D-84AC-ACFEC4E27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46" y="2881025"/>
            <a:ext cx="6480212" cy="17032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D9D8C79-F60B-4B80-BDDC-D4554340E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053913-FDBB-4F73-9B3E-43F88D651162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49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twins_01_base_01.svg / twins_01_answer_01.svg, twins_01_answer_02.svg(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클릭하면 각각 이동한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\app\resource\contents\lesson04\ops\lesson04\mm_41_4_06_05_01.html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="" xmlns:a16="http://schemas.microsoft.com/office/drawing/2014/main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A607CF-47DF-4D3D-B03B-AF8B77CA5416}"/>
              </a:ext>
            </a:extLst>
          </p:cNvPr>
          <p:cNvSpPr txBox="1"/>
          <p:nvPr/>
        </p:nvSpPr>
        <p:spPr>
          <a:xfrm>
            <a:off x="434823" y="14132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650FF61-A361-4ECF-8EEA-3C9B1904E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12" y="2975544"/>
            <a:ext cx="6420505" cy="171327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AA5D0C21-547E-410B-AA9F-F9D63C39E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546AAF8-4E41-4E11-805A-C72A3BD8C575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14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twins_02_base_01.svg / twins_02_answer_01.svg, twins_02_answer_02.svg(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0685584-8180-4C91-A609-E49300ADD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45" y="2710955"/>
            <a:ext cx="6660232" cy="173050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9FAD11C-3518-4611-A4A4-6C0CE8107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2417F1B-06D7-4BA2-A13A-6C06273CBC28}"/>
              </a:ext>
            </a:extLst>
          </p:cNvPr>
          <p:cNvSpPr txBox="1"/>
          <p:nvPr/>
        </p:nvSpPr>
        <p:spPr>
          <a:xfrm>
            <a:off x="7018371" y="1051190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A9CCF2E-6049-48F7-BF57-AA724CE29C36}"/>
              </a:ext>
            </a:extLst>
          </p:cNvPr>
          <p:cNvSpPr/>
          <p:nvPr/>
        </p:nvSpPr>
        <p:spPr>
          <a:xfrm>
            <a:off x="192745" y="3586531"/>
            <a:ext cx="6667165" cy="1457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45">
            <a:extLst>
              <a:ext uri="{FF2B5EF4-FFF2-40B4-BE49-F238E27FC236}">
                <a16:creationId xmlns="" xmlns:a16="http://schemas.microsoft.com/office/drawing/2014/main" id="{AE293D8C-F6D9-49D0-BF70-3D254618DBB1}"/>
              </a:ext>
            </a:extLst>
          </p:cNvPr>
          <p:cNvSpPr/>
          <p:nvPr/>
        </p:nvSpPr>
        <p:spPr>
          <a:xfrm>
            <a:off x="338478" y="347056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="" xmlns:a16="http://schemas.microsoft.com/office/drawing/2014/main" id="{B9A5255B-D15F-462E-84F4-437B4EC959AB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5473BB15-FA8C-47BF-A9EC-B5BE98BE3A54}"/>
              </a:ext>
            </a:extLst>
          </p:cNvPr>
          <p:cNvSpPr txBox="1"/>
          <p:nvPr/>
        </p:nvSpPr>
        <p:spPr>
          <a:xfrm>
            <a:off x="281612" y="4032357"/>
            <a:ext cx="65782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도형을 오른쪽으로 뒤집으면 도형의 왼쪽 부분과 오른쪽 부분이 서로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바뀌고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 돌리면 왼쪽 부분이 아래쪽으로 이동합니다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37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66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check.svg / img_01.svg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무늬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783C28-9655-4C18-8E27-8A9ED8FE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4" y="1003580"/>
            <a:ext cx="350632" cy="3693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4C19D13-5817-4C33-A987-C70039957E54}"/>
              </a:ext>
            </a:extLst>
          </p:cNvPr>
          <p:cNvSpPr/>
          <p:nvPr/>
        </p:nvSpPr>
        <p:spPr>
          <a:xfrm>
            <a:off x="5689018" y="144784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6A063D-94C3-4638-855D-E226517F6CA9}"/>
              </a:ext>
            </a:extLst>
          </p:cNvPr>
          <p:cNvSpPr/>
          <p:nvPr/>
        </p:nvSpPr>
        <p:spPr>
          <a:xfrm>
            <a:off x="5119779" y="144784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69FDA7D-CE92-44B4-90A4-89746EFE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575" y="138299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E4F92CA-C240-45CB-B3B7-DDAAF16B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387" y="138525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2629D9F-D6D0-4DB3-AC39-0907DC8DAB08}"/>
              </a:ext>
            </a:extLst>
          </p:cNvPr>
          <p:cNvSpPr/>
          <p:nvPr/>
        </p:nvSpPr>
        <p:spPr>
          <a:xfrm>
            <a:off x="6260153" y="144784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9F6BD80-6D2B-4EBB-A333-369000216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710" y="138299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F383BEF-C401-434D-9C8A-473237D99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23" y="2527730"/>
            <a:ext cx="4561323" cy="2350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ED6EF6F-C97E-4E04-852E-8C0C31569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976" y="1993806"/>
            <a:ext cx="1915318" cy="973739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2D0AA7B4-DF45-40D5-8F8E-4853FCC0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80C41CB-BA44-4CA7-A70B-FCD9382FF62D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3AF7ABBE-221B-4480-9912-CF95DEBEB273}"/>
              </a:ext>
            </a:extLst>
          </p:cNvPr>
          <p:cNvSpPr/>
          <p:nvPr/>
        </p:nvSpPr>
        <p:spPr>
          <a:xfrm>
            <a:off x="4900132" y="1564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F43CF9F-12EF-4810-9B7D-E13AA9D07559}"/>
              </a:ext>
            </a:extLst>
          </p:cNvPr>
          <p:cNvSpPr/>
          <p:nvPr/>
        </p:nvSpPr>
        <p:spPr>
          <a:xfrm>
            <a:off x="4896036" y="2236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예 보기 버튼 클릭하면 예시 답안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 버튼으로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783C28-9655-4C18-8E27-8A9ED8FE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1003580"/>
            <a:ext cx="350632" cy="36933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E418A7D-F8FA-4445-8957-4D5C491C6434}"/>
              </a:ext>
            </a:extLst>
          </p:cNvPr>
          <p:cNvSpPr/>
          <p:nvPr/>
        </p:nvSpPr>
        <p:spPr>
          <a:xfrm>
            <a:off x="5119524" y="14552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D5DFF6F-A941-4E0C-8B0C-DDFE20623D90}"/>
              </a:ext>
            </a:extLst>
          </p:cNvPr>
          <p:cNvSpPr/>
          <p:nvPr/>
        </p:nvSpPr>
        <p:spPr>
          <a:xfrm>
            <a:off x="5675021" y="145185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C7860CD-6C89-4654-A59C-F464502E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800" y="139042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F56366E-7132-45F8-8F91-A8C05B44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612" y="13926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0EDEA00-1278-4D6D-81F2-F2D97C43843F}"/>
              </a:ext>
            </a:extLst>
          </p:cNvPr>
          <p:cNvSpPr/>
          <p:nvPr/>
        </p:nvSpPr>
        <p:spPr>
          <a:xfrm>
            <a:off x="6234986" y="1464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273B9B-2B6D-4E37-AF16-BBD71A9A0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43" y="13997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4F41D83D-01BC-4DC4-8B7E-E1DA11D0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779C0C-F6FB-4250-8877-3557D6A2DC01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무늬에 어떤 규칙이 있는지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3EC6C40-CA3F-4D26-A897-169B4E487468}"/>
              </a:ext>
            </a:extLst>
          </p:cNvPr>
          <p:cNvSpPr txBox="1"/>
          <p:nvPr/>
        </p:nvSpPr>
        <p:spPr>
          <a:xfrm>
            <a:off x="492724" y="2415019"/>
            <a:ext cx="11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67269E4-7097-42FE-845E-12637E44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2406008"/>
            <a:ext cx="350632" cy="36933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CFEFFB8-7236-4A57-A0EC-23BFBD283E6B}"/>
              </a:ext>
            </a:extLst>
          </p:cNvPr>
          <p:cNvSpPr/>
          <p:nvPr/>
        </p:nvSpPr>
        <p:spPr bwMode="auto">
          <a:xfrm>
            <a:off x="632134" y="2986366"/>
            <a:ext cx="5602852" cy="1378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6672FC4-F850-4CCF-99A0-4FD3A50D0D87}"/>
              </a:ext>
            </a:extLst>
          </p:cNvPr>
          <p:cNvSpPr/>
          <p:nvPr/>
        </p:nvSpPr>
        <p:spPr bwMode="auto">
          <a:xfrm>
            <a:off x="7261954" y="1812614"/>
            <a:ext cx="1616049" cy="85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________________________________________________________________________________________________________________________________________________________________ ___     </a:t>
            </a:r>
            <a:endParaRPr kumimoji="1" lang="ko-KR" altLang="en-US" sz="10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79E3F679-39A0-48D4-8FF5-0434AB6B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60" y="5243512"/>
            <a:ext cx="980521" cy="32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DBAB11D4-59F7-4292-8583-2E823AE4AC6C}"/>
              </a:ext>
            </a:extLst>
          </p:cNvPr>
          <p:cNvSpPr/>
          <p:nvPr/>
        </p:nvSpPr>
        <p:spPr>
          <a:xfrm>
            <a:off x="5646895" y="2665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394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12" y="212775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407915" y="2128119"/>
            <a:ext cx="1393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직접 </a:t>
            </a:r>
            <a:r>
              <a:rPr lang="ko-KR" altLang="en-US" sz="1000" b="1" smtClean="0">
                <a:latin typeface="+mn-ea"/>
                <a:ea typeface="+mn-ea"/>
              </a:rPr>
              <a:t>쓸 수</a:t>
            </a:r>
            <a:r>
              <a:rPr lang="ko-KR" altLang="en-US" sz="1000" smtClean="0">
                <a:latin typeface="+mn-ea"/>
                <a:ea typeface="+mn-ea"/>
              </a:rPr>
              <a:t> 있습니다</a:t>
            </a:r>
            <a:r>
              <a:rPr lang="en-US" altLang="ko-KR" sz="1000">
                <a:latin typeface="+mn-ea"/>
                <a:ea typeface="+mn-ea"/>
              </a:rPr>
              <a:t>.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49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783C28-9655-4C18-8E27-8A9ED8FE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1003580"/>
            <a:ext cx="350632" cy="36933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E418A7D-F8FA-4445-8957-4D5C491C6434}"/>
              </a:ext>
            </a:extLst>
          </p:cNvPr>
          <p:cNvSpPr/>
          <p:nvPr/>
        </p:nvSpPr>
        <p:spPr>
          <a:xfrm>
            <a:off x="5119524" y="14552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D5DFF6F-A941-4E0C-8B0C-DDFE20623D90}"/>
              </a:ext>
            </a:extLst>
          </p:cNvPr>
          <p:cNvSpPr/>
          <p:nvPr/>
        </p:nvSpPr>
        <p:spPr>
          <a:xfrm>
            <a:off x="5675021" y="145185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C7860CD-6C89-4654-A59C-F464502E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800" y="139042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F56366E-7132-45F8-8F91-A8C05B44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612" y="13926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0EDEA00-1278-4D6D-81F2-F2D97C43843F}"/>
              </a:ext>
            </a:extLst>
          </p:cNvPr>
          <p:cNvSpPr/>
          <p:nvPr/>
        </p:nvSpPr>
        <p:spPr>
          <a:xfrm>
            <a:off x="6234986" y="1464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273B9B-2B6D-4E37-AF16-BBD71A9A0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43" y="13997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4F41D83D-01BC-4DC4-8B7E-E1DA11D0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779C0C-F6FB-4250-8877-3557D6A2DC01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무늬에 어떤 규칙이 있는지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3EC6C40-CA3F-4D26-A897-169B4E487468}"/>
              </a:ext>
            </a:extLst>
          </p:cNvPr>
          <p:cNvSpPr txBox="1"/>
          <p:nvPr/>
        </p:nvSpPr>
        <p:spPr>
          <a:xfrm>
            <a:off x="492724" y="2415019"/>
            <a:ext cx="11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67269E4-7097-42FE-845E-12637E44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2406008"/>
            <a:ext cx="350632" cy="36933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CFEFFB8-7236-4A57-A0EC-23BFBD283E6B}"/>
              </a:ext>
            </a:extLst>
          </p:cNvPr>
          <p:cNvSpPr/>
          <p:nvPr/>
        </p:nvSpPr>
        <p:spPr bwMode="auto">
          <a:xfrm>
            <a:off x="632134" y="2986366"/>
            <a:ext cx="5602852" cy="1198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오른쪽으로 뒤집는 것을 반복해서 모양을 만들고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 모양을 아래쪽으로 뒤집어서 무늬를 만들었습니다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79E3F679-39A0-48D4-8FF5-0434AB6B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60" y="5243512"/>
            <a:ext cx="980521" cy="32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4AAA02A4-70CB-4799-B56E-F2B8758C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5246243"/>
            <a:ext cx="997433" cy="3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3" y="30311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9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976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answer_bg.svg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예 약물과 함께 전체 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F7A36280-58A1-41B4-AC0E-2FA9B9A286FC}"/>
              </a:ext>
            </a:extLst>
          </p:cNvPr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F0327886-A59D-4C4C-889A-803B1D36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783C28-9655-4C18-8E27-8A9ED8FE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24" y="1003580"/>
            <a:ext cx="350632" cy="3693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EA049E6-A7C2-44D8-A0D9-8BBD40DC03EF}"/>
              </a:ext>
            </a:extLst>
          </p:cNvPr>
          <p:cNvSpPr/>
          <p:nvPr/>
        </p:nvSpPr>
        <p:spPr>
          <a:xfrm>
            <a:off x="5127913" y="14468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F735990-DA2B-4E05-ADD3-FA14334A5BFC}"/>
              </a:ext>
            </a:extLst>
          </p:cNvPr>
          <p:cNvSpPr/>
          <p:nvPr/>
        </p:nvSpPr>
        <p:spPr>
          <a:xfrm>
            <a:off x="5683410" y="14434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EF4E116-D0ED-48DD-A70C-5750CA3E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189" y="139297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7410FDA-98CF-4DD0-8582-BCFB8C37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01" y="13842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9AEFD52-85CA-4E4E-A268-F2466BD3A615}"/>
              </a:ext>
            </a:extLst>
          </p:cNvPr>
          <p:cNvSpPr/>
          <p:nvPr/>
        </p:nvSpPr>
        <p:spPr>
          <a:xfrm>
            <a:off x="6243375" y="1456232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225700C-8AA6-4005-83F9-D509CDF9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932" y="140232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2" name="Picture 8">
            <a:extLst>
              <a:ext uri="{FF2B5EF4-FFF2-40B4-BE49-F238E27FC236}">
                <a16:creationId xmlns="" xmlns:a16="http://schemas.microsoft.com/office/drawing/2014/main" id="{370410A0-2BBB-49A5-B332-93EE4FF4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A978842F-0941-4A43-9954-EFA49C65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0B9FFF2-5826-4D3E-8F1B-250FDA22B3E4}"/>
              </a:ext>
            </a:extLst>
          </p:cNvPr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CE47AD9-6754-4D96-9057-9EA3919FA9BB}"/>
              </a:ext>
            </a:extLst>
          </p:cNvPr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696E7D-412D-447D-8AF7-3D8AFB453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10" y="2726486"/>
            <a:ext cx="5875323" cy="1556196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FD8A883-DF9F-4593-B935-FCA5FEF2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C2FE623-F4F5-4180-9A23-1C9685574B6F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다른 규칙으로 무늬를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487ADD0-BA90-4D3E-8F6C-4D6ED4C9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24" y="1792645"/>
            <a:ext cx="350632" cy="369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3E2AD54-9D1F-4D64-97C7-C4E2DF215D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977" y="3010901"/>
            <a:ext cx="2884619" cy="753445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A2BE2A93-3058-4A1D-ADDB-A7692DAC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37" y="3032956"/>
            <a:ext cx="275339" cy="2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88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무늬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47333" y="4227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무늬를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만들었습니다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55576" y="1834972"/>
            <a:ext cx="35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3" y="194411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272BD31-3196-4038-9B7B-2EC2B54DBCAF}"/>
              </a:ext>
            </a:extLst>
          </p:cNvPr>
          <p:cNvGrpSpPr/>
          <p:nvPr/>
        </p:nvGrpSpPr>
        <p:grpSpPr>
          <a:xfrm flipV="1">
            <a:off x="2706703" y="4901196"/>
            <a:ext cx="1720394" cy="276574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8EAA8C61-34E4-4BAC-8885-FFFD7D7D0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40DF1B2E-FF81-44E9-ABEF-518D1B26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8992866C-D901-4D3C-8B3D-C0B7AEA18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56CDCE7A-111B-4EB4-8C7E-EB59811B2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79CE4D9-EB42-47F2-AA9A-A39CDF04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6F1A0C2-B923-402E-9FE3-93114D8E1AE3}"/>
              </a:ext>
            </a:extLst>
          </p:cNvPr>
          <p:cNvGrpSpPr/>
          <p:nvPr/>
        </p:nvGrpSpPr>
        <p:grpSpPr>
          <a:xfrm>
            <a:off x="1363096" y="2400134"/>
            <a:ext cx="4383943" cy="2214465"/>
            <a:chOff x="1363096" y="2253915"/>
            <a:chExt cx="4383943" cy="221446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A8F90DDA-D75B-4D0A-B7DB-8238B056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3096" y="2253915"/>
              <a:ext cx="4383943" cy="18269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94D95FF5-9BAC-4F27-BE0F-402EED7E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63096" y="3320988"/>
              <a:ext cx="4383942" cy="114739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B1D9C7E-239E-421F-9A9F-77C9FF7F6B05}"/>
              </a:ext>
            </a:extLst>
          </p:cNvPr>
          <p:cNvGrpSpPr/>
          <p:nvPr/>
        </p:nvGrpSpPr>
        <p:grpSpPr>
          <a:xfrm>
            <a:off x="7128284" y="3032956"/>
            <a:ext cx="1716550" cy="949186"/>
            <a:chOff x="0" y="1494528"/>
            <a:chExt cx="9144000" cy="5056279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71119FE8-F3A5-4553-AF21-7587BCC7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1494528"/>
              <a:ext cx="9144000" cy="38689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F4AEB69E-D1AA-4E57-8246-5FC903CC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406" y="4100840"/>
              <a:ext cx="9059773" cy="24499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C87B9A6-BC4B-4852-9CB0-7294C56751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703" y="1415767"/>
            <a:ext cx="369332" cy="369332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4DF9EDE-392E-4C7A-80C7-B1A115DA1D3F}"/>
              </a:ext>
            </a:extLst>
          </p:cNvPr>
          <p:cNvSpPr/>
          <p:nvPr/>
        </p:nvSpPr>
        <p:spPr>
          <a:xfrm>
            <a:off x="3675954" y="4683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516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ico_figure_1_0002.svg / check.svg / 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5938651" y="4976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81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약물과 함께 무늬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전체 무늬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아래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7" y="52615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579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ico_figure_1_0002.svg / imgans_twins_01.svg / img_twins_01.svg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17664" y="183417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무늬에 어떤 규칙이 있는지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" y="194331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12BDE5E-7BBE-4491-A188-8C9F57FFAEFA}"/>
              </a:ext>
            </a:extLst>
          </p:cNvPr>
          <p:cNvGrpSpPr/>
          <p:nvPr/>
        </p:nvGrpSpPr>
        <p:grpSpPr>
          <a:xfrm flipV="1">
            <a:off x="2701225" y="4943291"/>
            <a:ext cx="1739039" cy="282789"/>
            <a:chOff x="290979" y="2009759"/>
            <a:chExt cx="2665167" cy="433388"/>
          </a:xfrm>
        </p:grpSpPr>
        <p:pic>
          <p:nvPicPr>
            <p:cNvPr id="50" name="Picture 15">
              <a:extLst>
                <a:ext uri="{FF2B5EF4-FFF2-40B4-BE49-F238E27FC236}">
                  <a16:creationId xmlns="" xmlns:a16="http://schemas.microsoft.com/office/drawing/2014/main" id="{B4ACF6C3-E9F2-4AD1-BBE7-3168BD19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2D668B7-480B-47BE-8066-FD28ACE7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3875B53B-CA72-40BB-BDFA-BE286E985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="" xmlns:a16="http://schemas.microsoft.com/office/drawing/2014/main" id="{FF717989-24B5-41E7-8DE3-B87AE1352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0513CD-618F-4812-B05D-7100CC35CE42}"/>
              </a:ext>
            </a:extLst>
          </p:cNvPr>
          <p:cNvSpPr txBox="1"/>
          <p:nvPr/>
        </p:nvSpPr>
        <p:spPr>
          <a:xfrm>
            <a:off x="625673" y="218857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E66C300-36F8-40CB-9FEE-BC1DE85C1E96}"/>
              </a:ext>
            </a:extLst>
          </p:cNvPr>
          <p:cNvSpPr/>
          <p:nvPr/>
        </p:nvSpPr>
        <p:spPr bwMode="auto">
          <a:xfrm>
            <a:off x="1676663" y="2213067"/>
            <a:ext cx="4775374" cy="889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뒤집는 것을 반복해서 모양을 만들고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뒤집어서 무늬를 만들었습니다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8660CE9-3DBD-40C7-8C1A-0588EC1641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4542" y="2100857"/>
            <a:ext cx="360000" cy="355000"/>
          </a:xfrm>
          <a:prstGeom prst="rect">
            <a:avLst/>
          </a:prstGeom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D324C098-B678-47CF-B741-7769B768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" y="34804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D1D0C51-470C-44E8-96DE-381660C4CD39}"/>
              </a:ext>
            </a:extLst>
          </p:cNvPr>
          <p:cNvSpPr txBox="1"/>
          <p:nvPr/>
        </p:nvSpPr>
        <p:spPr>
          <a:xfrm>
            <a:off x="695168" y="3384478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다른 규칙으로 무늬를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09162F22-8C4F-462B-A6EE-97EEE755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258546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FAEAC4D0-DE3C-4945-A4B2-F65285E9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6BB38DCA-260D-4AE6-99E3-01192DE720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703" y="1415767"/>
            <a:ext cx="369332" cy="3693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11BEC663-2702-4F0B-812B-AE87D2B0AA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8204" y="2222445"/>
            <a:ext cx="308923" cy="30892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48362070-3BD6-4589-928C-A4E5B5A557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776" y="3411703"/>
            <a:ext cx="308923" cy="308923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530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620383" y="3753404"/>
            <a:ext cx="128432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041068"/>
            <a:ext cx="3563674" cy="90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578931" y="4346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3212976"/>
            <a:ext cx="1846058" cy="48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09162F22-8C4F-462B-A6EE-97EEE755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3206190"/>
            <a:ext cx="196011" cy="1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7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180882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구체물이나 평면도형의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돌리기 활동을 통하여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14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774D666-BACA-4C19-AE2E-F4C0B6A3D956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="" xmlns:a16="http://schemas.microsoft.com/office/drawing/2014/main" id="{BDDD6BB8-155A-4CDD-8C45-9A99565356E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">
            <a:extLst>
              <a:ext uri="{FF2B5EF4-FFF2-40B4-BE49-F238E27FC236}">
                <a16:creationId xmlns="" xmlns:a16="http://schemas.microsoft.com/office/drawing/2014/main" id="{2E59ACB8-9BD2-48D0-99A9-30940564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F8C59C5-4C2F-4EF7-A624-76085A76C2C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8217D2C-E5C2-4BE3-B63A-841AFB13973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864" y="249986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평면도형의 이동을 이용하여 규칙적인 무늬를 꾸밀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22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무늬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20383" y="3908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만들었습니다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1E29940-69E8-41AD-A79E-E7C69B478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36" y="1427416"/>
            <a:ext cx="366764" cy="36676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60B4EFC-65CD-4A0D-A235-FB465AB013E4}"/>
              </a:ext>
            </a:extLst>
          </p:cNvPr>
          <p:cNvGrpSpPr/>
          <p:nvPr/>
        </p:nvGrpSpPr>
        <p:grpSpPr>
          <a:xfrm>
            <a:off x="1295636" y="2373884"/>
            <a:ext cx="4355849" cy="2243248"/>
            <a:chOff x="1309616" y="1794180"/>
            <a:chExt cx="4480766" cy="230758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FE98C60-CD8A-45E7-A931-29C7C73F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6394" y="1794180"/>
              <a:ext cx="4463988" cy="191015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EB41386-27EE-47C9-A6ED-A37991D5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9616" y="2943809"/>
              <a:ext cx="4480766" cy="115795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9010739-B12B-4F24-8CDE-7254777B88FC}"/>
              </a:ext>
            </a:extLst>
          </p:cNvPr>
          <p:cNvGrpSpPr/>
          <p:nvPr/>
        </p:nvGrpSpPr>
        <p:grpSpPr>
          <a:xfrm>
            <a:off x="7110300" y="3032956"/>
            <a:ext cx="2000694" cy="989992"/>
            <a:chOff x="2858534" y="2383714"/>
            <a:chExt cx="3317174" cy="1641418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883CF435-9F22-4033-863E-54FF2F2C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3848" y="2383714"/>
              <a:ext cx="3311860" cy="140559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A44D5EBC-F9B7-4BB2-884F-0CAF45EA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58534" y="3176972"/>
              <a:ext cx="3311860" cy="84816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55576" y="1834972"/>
            <a:ext cx="35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3" y="194411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272BD31-3196-4038-9B7B-2EC2B54DBCAF}"/>
              </a:ext>
            </a:extLst>
          </p:cNvPr>
          <p:cNvGrpSpPr/>
          <p:nvPr/>
        </p:nvGrpSpPr>
        <p:grpSpPr>
          <a:xfrm flipV="1">
            <a:off x="2706703" y="4901196"/>
            <a:ext cx="1720394" cy="276574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8EAA8C61-34E4-4BAC-8885-FFFD7D7D0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40DF1B2E-FF81-44E9-ABEF-518D1B26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8992866C-D901-4D3C-8B3D-C0B7AEA18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56CDCE7A-111B-4EB4-8C7E-EB59811B2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43A6786D-F474-44DE-8F0B-8B5A115E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3D884E4-E18A-493D-BD01-D0AB13652B27}"/>
              </a:ext>
            </a:extLst>
          </p:cNvPr>
          <p:cNvSpPr/>
          <p:nvPr/>
        </p:nvSpPr>
        <p:spPr>
          <a:xfrm>
            <a:off x="3824223" y="4744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336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ico_figure_1_0003.svg / check.svg / 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5772783" y="4901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3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약물과 함께 무늬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전체 무늬 그림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790382" y="5337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7" y="52615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1E29940-69E8-41AD-A79E-E7C69B478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36" y="1427416"/>
            <a:ext cx="366764" cy="3667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17664" y="183417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무늬에 어떤 규칙이 있는지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" y="194331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12BDE5E-7BBE-4491-A188-8C9F57FFAEFA}"/>
              </a:ext>
            </a:extLst>
          </p:cNvPr>
          <p:cNvGrpSpPr/>
          <p:nvPr/>
        </p:nvGrpSpPr>
        <p:grpSpPr>
          <a:xfrm flipV="1">
            <a:off x="2701225" y="4943291"/>
            <a:ext cx="1739039" cy="282789"/>
            <a:chOff x="290979" y="2009759"/>
            <a:chExt cx="2665167" cy="433388"/>
          </a:xfrm>
        </p:grpSpPr>
        <p:pic>
          <p:nvPicPr>
            <p:cNvPr id="50" name="Picture 15">
              <a:extLst>
                <a:ext uri="{FF2B5EF4-FFF2-40B4-BE49-F238E27FC236}">
                  <a16:creationId xmlns="" xmlns:a16="http://schemas.microsoft.com/office/drawing/2014/main" id="{B4ACF6C3-E9F2-4AD1-BBE7-3168BD19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2D668B7-480B-47BE-8066-FD28ACE7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3875B53B-CA72-40BB-BDFA-BE286E985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="" xmlns:a16="http://schemas.microsoft.com/office/drawing/2014/main" id="{FF717989-24B5-41E7-8DE3-B87AE1352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0513CD-618F-4812-B05D-7100CC35CE42}"/>
              </a:ext>
            </a:extLst>
          </p:cNvPr>
          <p:cNvSpPr txBox="1"/>
          <p:nvPr/>
        </p:nvSpPr>
        <p:spPr>
          <a:xfrm>
            <a:off x="625673" y="218857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8B16FD2-E6C0-4C9B-A9E6-38B9E7121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69" y="2203217"/>
            <a:ext cx="366764" cy="366764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E66C300-36F8-40CB-9FEE-BC1DE85C1E96}"/>
              </a:ext>
            </a:extLst>
          </p:cNvPr>
          <p:cNvSpPr/>
          <p:nvPr/>
        </p:nvSpPr>
        <p:spPr bwMode="auto">
          <a:xfrm>
            <a:off x="1740842" y="2213067"/>
            <a:ext cx="4775374" cy="889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뒤집는 것을 반복해서 모양을 만들고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뒤집어서 무늬를 만들었습니다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8660CE9-3DBD-40C7-8C1A-0588EC1641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570" y="2800548"/>
            <a:ext cx="360000" cy="355000"/>
          </a:xfrm>
          <a:prstGeom prst="rect">
            <a:avLst/>
          </a:prstGeom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D324C098-B678-47CF-B741-7769B768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" y="34804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D1D0C51-470C-44E8-96DE-381660C4CD39}"/>
              </a:ext>
            </a:extLst>
          </p:cNvPr>
          <p:cNvSpPr txBox="1"/>
          <p:nvPr/>
        </p:nvSpPr>
        <p:spPr>
          <a:xfrm>
            <a:off x="695168" y="3384478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다른 규칙으로 무늬를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64C0FE99-3D58-4865-88BA-CB302BE53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16" y="3403420"/>
            <a:ext cx="366764" cy="3667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0B59B1A-9E2D-496D-97FD-0AF08804DB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1925" y="3155548"/>
            <a:ext cx="3102748" cy="820802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F8571EC3-803C-4F0E-AFDD-0A144080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02" y="3189391"/>
            <a:ext cx="260890" cy="20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09162F22-8C4F-462B-A6EE-97EEE755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258546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>
            <a:extLst>
              <a:ext uri="{FF2B5EF4-FFF2-40B4-BE49-F238E27FC236}">
                <a16:creationId xmlns="" xmlns:a16="http://schemas.microsoft.com/office/drawing/2014/main" id="{A3C533C1-8B72-4BC1-9072-A5225122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611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ico_figure_1_0002.svg / imgans_twins_01.svg / img_twins_01.svg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530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20383" y="3753404"/>
            <a:ext cx="128432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41" y="3999625"/>
            <a:ext cx="3279290" cy="8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054839" y="4430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63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F0327886-A59D-4C4C-889A-803B1D36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783C28-9655-4C18-8E27-8A9ED8FE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24" y="1003580"/>
            <a:ext cx="350632" cy="3693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EA049E6-A7C2-44D8-A0D9-8BBD40DC03EF}"/>
              </a:ext>
            </a:extLst>
          </p:cNvPr>
          <p:cNvSpPr/>
          <p:nvPr/>
        </p:nvSpPr>
        <p:spPr>
          <a:xfrm>
            <a:off x="5127913" y="14468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F735990-DA2B-4E05-ADD3-FA14334A5BFC}"/>
              </a:ext>
            </a:extLst>
          </p:cNvPr>
          <p:cNvSpPr/>
          <p:nvPr/>
        </p:nvSpPr>
        <p:spPr>
          <a:xfrm>
            <a:off x="5683410" y="14434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EF4E116-D0ED-48DD-A70C-5750CA3E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189" y="139297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7410FDA-98CF-4DD0-8582-BCFB8C37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01" y="13842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9AEFD52-85CA-4E4E-A268-F2466BD3A615}"/>
              </a:ext>
            </a:extLst>
          </p:cNvPr>
          <p:cNvSpPr/>
          <p:nvPr/>
        </p:nvSpPr>
        <p:spPr>
          <a:xfrm>
            <a:off x="6243375" y="1456232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225700C-8AA6-4005-83F9-D509CDF9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932" y="140232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2" name="Picture 8">
            <a:extLst>
              <a:ext uri="{FF2B5EF4-FFF2-40B4-BE49-F238E27FC236}">
                <a16:creationId xmlns="" xmlns:a16="http://schemas.microsoft.com/office/drawing/2014/main" id="{370410A0-2BBB-49A5-B332-93EE4FF4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A978842F-0941-4A43-9954-EFA49C65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696E7D-412D-447D-8AF7-3D8AFB453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10" y="2726486"/>
            <a:ext cx="5875323" cy="1556196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FD8A883-DF9F-4593-B935-FCA5FEF2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C2FE623-F4F5-4180-9A23-1C9685574B6F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이용하여 다른 규칙으로 무늬를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487ADD0-BA90-4D3E-8F6C-4D6ED4C9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24" y="1792645"/>
            <a:ext cx="350632" cy="369332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A2BE2A93-3058-4A1D-ADDB-A7692DAC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7" y="243210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CC7D22D1-9944-40A2-873F-3AA50283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48FC71F-E467-43D3-A7F4-23F427E00CD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E9E514E-714D-480C-93B0-D82889F52181}"/>
              </a:ext>
            </a:extLst>
          </p:cNvPr>
          <p:cNvSpPr/>
          <p:nvPr/>
        </p:nvSpPr>
        <p:spPr>
          <a:xfrm>
            <a:off x="192745" y="4189534"/>
            <a:ext cx="6667165" cy="895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5">
            <a:extLst>
              <a:ext uri="{FF2B5EF4-FFF2-40B4-BE49-F238E27FC236}">
                <a16:creationId xmlns="" xmlns:a16="http://schemas.microsoft.com/office/drawing/2014/main" id="{9E97B2AC-8678-4E25-A043-03B03FE0B6E2}"/>
              </a:ext>
            </a:extLst>
          </p:cNvPr>
          <p:cNvSpPr/>
          <p:nvPr/>
        </p:nvSpPr>
        <p:spPr>
          <a:xfrm>
            <a:off x="338478" y="39982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0CF9680-076B-49D0-82FB-5BF0214D033E}"/>
              </a:ext>
            </a:extLst>
          </p:cNvPr>
          <p:cNvSpPr txBox="1"/>
          <p:nvPr/>
        </p:nvSpPr>
        <p:spPr>
          <a:xfrm>
            <a:off x="338478" y="4356824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모양을 밀기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 하여 규칙적인 무늬를 만듭니다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92186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㉮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596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4C19D13-5817-4C33-A987-C70039957E54}"/>
              </a:ext>
            </a:extLst>
          </p:cNvPr>
          <p:cNvSpPr/>
          <p:nvPr/>
        </p:nvSpPr>
        <p:spPr>
          <a:xfrm>
            <a:off x="6384418" y="145503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6A063D-94C3-4638-855D-E226517F6CA9}"/>
              </a:ext>
            </a:extLst>
          </p:cNvPr>
          <p:cNvSpPr/>
          <p:nvPr/>
        </p:nvSpPr>
        <p:spPr>
          <a:xfrm>
            <a:off x="5815179" y="145503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69FDA7D-CE92-44B4-90A4-89746EFE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975" y="139018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E4F92CA-C240-45CB-B3B7-DDAAF16B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787" y="13924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2D0AA7B4-DF45-40D5-8F8E-4853FCC0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80C41CB-BA44-4CA7-A70B-FCD9382FF62D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3AF7ABBE-221B-4480-9912-CF95DEBEB273}"/>
              </a:ext>
            </a:extLst>
          </p:cNvPr>
          <p:cNvSpPr/>
          <p:nvPr/>
        </p:nvSpPr>
        <p:spPr>
          <a:xfrm>
            <a:off x="5595532" y="1571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F43CF9F-12EF-4810-9B7D-E13AA9D07559}"/>
              </a:ext>
            </a:extLst>
          </p:cNvPr>
          <p:cNvSpPr/>
          <p:nvPr/>
        </p:nvSpPr>
        <p:spPr>
          <a:xfrm>
            <a:off x="6748095" y="5415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5">
            <a:extLst>
              <a:ext uri="{FF2B5EF4-FFF2-40B4-BE49-F238E27FC236}">
                <a16:creationId xmlns="" xmlns:a16="http://schemas.microsoft.com/office/drawing/2014/main" id="{E6D55902-6C5A-4969-A213-21B9BFB4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8" y="1035254"/>
            <a:ext cx="335419" cy="3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19024E-6CCB-4F0D-98A1-F0F4B4AD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21" y="2188563"/>
            <a:ext cx="4746883" cy="1304309"/>
          </a:xfrm>
          <a:prstGeom prst="rect">
            <a:avLst/>
          </a:prstGeom>
        </p:spPr>
      </p:pic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248234" y="3864471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248234" y="4478589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8E9F46E-2311-45D0-BB72-810A4D5A1857}"/>
              </a:ext>
            </a:extLst>
          </p:cNvPr>
          <p:cNvSpPr txBox="1"/>
          <p:nvPr/>
        </p:nvSpPr>
        <p:spPr>
          <a:xfrm>
            <a:off x="1192289" y="385023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방향으로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              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5ACCD6E-66EF-49D9-BA96-CF17F2C908D0}"/>
              </a:ext>
            </a:extLst>
          </p:cNvPr>
          <p:cNvSpPr txBox="1"/>
          <p:nvPr/>
        </p:nvSpPr>
        <p:spPr>
          <a:xfrm>
            <a:off x="1198588" y="3855837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4737CDA1-BC95-4E85-BFFD-42D034110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536" y="3711498"/>
            <a:ext cx="360000" cy="35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86A1C26-1737-4089-BBC8-A9F83117E8B8}"/>
              </a:ext>
            </a:extLst>
          </p:cNvPr>
          <p:cNvSpPr txBox="1"/>
          <p:nvPr/>
        </p:nvSpPr>
        <p:spPr>
          <a:xfrm>
            <a:off x="2762594" y="3855837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99E1DF2-762B-4FE0-8C8C-78211CDE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819" y="3701043"/>
            <a:ext cx="360000" cy="355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2B71A48-8C24-4DEC-9889-3387E2293CF6}"/>
              </a:ext>
            </a:extLst>
          </p:cNvPr>
          <p:cNvSpPr txBox="1"/>
          <p:nvPr/>
        </p:nvSpPr>
        <p:spPr>
          <a:xfrm>
            <a:off x="3978335" y="3839547"/>
            <a:ext cx="8716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42A13AB9-B964-4FCC-9C3C-95609B206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666" y="3684753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0B6A185-BBEF-4014-B1EF-53C2B5426664}"/>
              </a:ext>
            </a:extLst>
          </p:cNvPr>
          <p:cNvSpPr/>
          <p:nvPr/>
        </p:nvSpPr>
        <p:spPr bwMode="auto">
          <a:xfrm>
            <a:off x="1227983" y="4478589"/>
            <a:ext cx="5412428" cy="380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94CB63F-2905-40B4-AA0F-C4D066FF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01" y="4559689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9A7714B-A136-46F7-964C-FA35FB5C0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70" y="43414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83D820D2-B073-4A9E-9264-A820708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676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4C19D13-5817-4C33-A987-C70039957E54}"/>
              </a:ext>
            </a:extLst>
          </p:cNvPr>
          <p:cNvSpPr/>
          <p:nvPr/>
        </p:nvSpPr>
        <p:spPr>
          <a:xfrm>
            <a:off x="6384418" y="145503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26A063D-94C3-4638-855D-E226517F6CA9}"/>
              </a:ext>
            </a:extLst>
          </p:cNvPr>
          <p:cNvSpPr/>
          <p:nvPr/>
        </p:nvSpPr>
        <p:spPr>
          <a:xfrm>
            <a:off x="5815179" y="145503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69FDA7D-CE92-44B4-90A4-89746EFE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975" y="14076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E4F92CA-C240-45CB-B3B7-DDAAF16B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787" y="14099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2D0AA7B4-DF45-40D5-8F8E-4853FCC0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908553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80C41CB-BA44-4CA7-A70B-FCD9382FF62D}"/>
              </a:ext>
            </a:extLst>
          </p:cNvPr>
          <p:cNvSpPr txBox="1"/>
          <p:nvPr/>
        </p:nvSpPr>
        <p:spPr>
          <a:xfrm>
            <a:off x="430524" y="180103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㉯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F43CF9F-12EF-4810-9B7D-E13AA9D07559}"/>
              </a:ext>
            </a:extLst>
          </p:cNvPr>
          <p:cNvSpPr/>
          <p:nvPr/>
        </p:nvSpPr>
        <p:spPr>
          <a:xfrm>
            <a:off x="6748095" y="5415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5">
            <a:extLst>
              <a:ext uri="{FF2B5EF4-FFF2-40B4-BE49-F238E27FC236}">
                <a16:creationId xmlns="" xmlns:a16="http://schemas.microsoft.com/office/drawing/2014/main" id="{E6D55902-6C5A-4969-A213-21B9BFB4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8" y="1035254"/>
            <a:ext cx="335419" cy="3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19024E-6CCB-4F0D-98A1-F0F4B4AD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21" y="2188563"/>
            <a:ext cx="4746883" cy="13043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8E9F46E-2311-45D0-BB72-810A4D5A1857}"/>
              </a:ext>
            </a:extLst>
          </p:cNvPr>
          <p:cNvSpPr txBox="1"/>
          <p:nvPr/>
        </p:nvSpPr>
        <p:spPr>
          <a:xfrm>
            <a:off x="1192289" y="385023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 방향으로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쪽으로            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86A1C26-1737-4089-BBC8-A9F83117E8B8}"/>
              </a:ext>
            </a:extLst>
          </p:cNvPr>
          <p:cNvSpPr txBox="1"/>
          <p:nvPr/>
        </p:nvSpPr>
        <p:spPr>
          <a:xfrm>
            <a:off x="2635832" y="3855837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99E1DF2-762B-4FE0-8C8C-78211CDE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057" y="3701043"/>
            <a:ext cx="360000" cy="355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2B71A48-8C24-4DEC-9889-3387E2293CF6}"/>
              </a:ext>
            </a:extLst>
          </p:cNvPr>
          <p:cNvSpPr txBox="1"/>
          <p:nvPr/>
        </p:nvSpPr>
        <p:spPr>
          <a:xfrm>
            <a:off x="5768744" y="3820168"/>
            <a:ext cx="8716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42A13AB9-B964-4FCC-9C3C-95609B206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75" y="3665374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0B6A185-BBEF-4014-B1EF-53C2B5426664}"/>
              </a:ext>
            </a:extLst>
          </p:cNvPr>
          <p:cNvSpPr/>
          <p:nvPr/>
        </p:nvSpPr>
        <p:spPr bwMode="auto">
          <a:xfrm>
            <a:off x="1218907" y="4510618"/>
            <a:ext cx="5412428" cy="662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94CB63F-2905-40B4-AA0F-C4D066FF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07" y="4560018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9A7714B-A136-46F7-964C-FA35FB5C0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70" y="4341492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BA85001-F612-47CD-B3DF-2B7940D50DC8}"/>
              </a:ext>
            </a:extLst>
          </p:cNvPr>
          <p:cNvSpPr txBox="1"/>
          <p:nvPr/>
        </p:nvSpPr>
        <p:spPr>
          <a:xfrm>
            <a:off x="4590540" y="3832161"/>
            <a:ext cx="4526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704EBF8-3AAD-4ECF-8B22-C45949675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602" y="3643478"/>
            <a:ext cx="360000" cy="355000"/>
          </a:xfrm>
          <a:prstGeom prst="rect">
            <a:avLst/>
          </a:prstGeom>
        </p:spPr>
      </p:pic>
      <p:pic>
        <p:nvPicPr>
          <p:cNvPr id="56" name="Picture 8">
            <a:extLst>
              <a:ext uri="{FF2B5EF4-FFF2-40B4-BE49-F238E27FC236}">
                <a16:creationId xmlns="" xmlns:a16="http://schemas.microsoft.com/office/drawing/2014/main" id="{0F15B700-CD35-4B41-95BF-22AB3304C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="" xmlns:a16="http://schemas.microsoft.com/office/drawing/2014/main" id="{A85D2649-22C7-43FB-A1AE-280E5ED4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B672B2A-B380-48E3-B832-0A12D44FF053}"/>
              </a:ext>
            </a:extLst>
          </p:cNvPr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CBD8D4B-0135-4DBD-8227-06823FEB1E50}"/>
              </a:ext>
            </a:extLst>
          </p:cNvPr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7BF555D3-B32C-4FE0-B834-6BB17EF1A289}"/>
              </a:ext>
            </a:extLst>
          </p:cNvPr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0390E508-B3FA-4C78-8CE8-EFB1F095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5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248234" y="3864471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248234" y="4478589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16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6" y="1336197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16429" y="1628800"/>
            <a:ext cx="428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17270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272BD31-3196-4038-9B7B-2EC2B54DBCAF}"/>
              </a:ext>
            </a:extLst>
          </p:cNvPr>
          <p:cNvGrpSpPr/>
          <p:nvPr/>
        </p:nvGrpSpPr>
        <p:grpSpPr>
          <a:xfrm flipV="1">
            <a:off x="2797241" y="5090913"/>
            <a:ext cx="1720394" cy="276574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8EAA8C61-34E4-4BAC-8885-FFFD7D7D0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40DF1B2E-FF81-44E9-ABEF-518D1B26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8992866C-D901-4D3C-8B3D-C0B7AEA18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56CDCE7A-111B-4EB4-8C7E-EB59811B2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79CE4D9-EB42-47F2-AA9A-A39CDF04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B38FD98-F680-4A42-81DE-97AB6CD25785}"/>
              </a:ext>
            </a:extLst>
          </p:cNvPr>
          <p:cNvSpPr txBox="1"/>
          <p:nvPr/>
        </p:nvSpPr>
        <p:spPr>
          <a:xfrm>
            <a:off x="434823" y="12327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D64280D-95E7-4C32-84F2-717066B70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333" y="1962290"/>
            <a:ext cx="4915920" cy="137442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FE58F9-8821-4167-84C1-AD08838665AE}"/>
              </a:ext>
            </a:extLst>
          </p:cNvPr>
          <p:cNvSpPr txBox="1"/>
          <p:nvPr/>
        </p:nvSpPr>
        <p:spPr>
          <a:xfrm>
            <a:off x="1305218" y="3673409"/>
            <a:ext cx="12881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반대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95852331-8A3C-4319-A226-B45897DCA0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0337" y="3507440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1F60B63-F319-4D1A-BE40-552FDB484923}"/>
              </a:ext>
            </a:extLst>
          </p:cNvPr>
          <p:cNvSpPr txBox="1"/>
          <p:nvPr/>
        </p:nvSpPr>
        <p:spPr>
          <a:xfrm>
            <a:off x="3452839" y="3673409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F86E1359-3419-4D3A-ADFE-0E91FAB00E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4064" y="3518615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7EDD8C-D89F-41FC-BBF8-97141F8A97A0}"/>
              </a:ext>
            </a:extLst>
          </p:cNvPr>
          <p:cNvSpPr/>
          <p:nvPr/>
        </p:nvSpPr>
        <p:spPr bwMode="auto">
          <a:xfrm>
            <a:off x="1334613" y="4296161"/>
            <a:ext cx="4858937" cy="380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="" xmlns:a16="http://schemas.microsoft.com/office/drawing/2014/main" id="{22241A57-6FAD-4DDF-B787-56B9F2A4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31" y="4377261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C47C9BBA-F23C-446A-9174-66F5813981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2214" y="4158966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31E0D98-EF9C-4F30-BEBA-EFA19E9BDDE8}"/>
              </a:ext>
            </a:extLst>
          </p:cNvPr>
          <p:cNvSpPr txBox="1"/>
          <p:nvPr/>
        </p:nvSpPr>
        <p:spPr>
          <a:xfrm>
            <a:off x="1298919" y="366780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방향으로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3BA5483-AD43-472C-A71F-F685CEA78ABC}"/>
              </a:ext>
            </a:extLst>
          </p:cNvPr>
          <p:cNvSpPr/>
          <p:nvPr/>
        </p:nvSpPr>
        <p:spPr>
          <a:xfrm>
            <a:off x="420503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308650" y="3681028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308650" y="4295146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978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22241A57-6FAD-4DDF-B787-56B9F2A4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00" y="3408485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81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7" y="52615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12BDE5E-7BBE-4491-A188-8C9F57FFAEFA}"/>
              </a:ext>
            </a:extLst>
          </p:cNvPr>
          <p:cNvGrpSpPr/>
          <p:nvPr/>
        </p:nvGrpSpPr>
        <p:grpSpPr>
          <a:xfrm flipV="1">
            <a:off x="2895458" y="5099667"/>
            <a:ext cx="1739039" cy="282789"/>
            <a:chOff x="290979" y="2009759"/>
            <a:chExt cx="2665167" cy="433388"/>
          </a:xfrm>
        </p:grpSpPr>
        <p:pic>
          <p:nvPicPr>
            <p:cNvPr id="50" name="Picture 15">
              <a:extLst>
                <a:ext uri="{FF2B5EF4-FFF2-40B4-BE49-F238E27FC236}">
                  <a16:creationId xmlns="" xmlns:a16="http://schemas.microsoft.com/office/drawing/2014/main" id="{B4ACF6C3-E9F2-4AD1-BBE7-3168BD19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2D668B7-480B-47BE-8066-FD28ACE7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3875B53B-CA72-40BB-BDFA-BE286E985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="" xmlns:a16="http://schemas.microsoft.com/office/drawing/2014/main" id="{FF717989-24B5-41E7-8DE3-B87AE1352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FAEAC4D0-DE3C-4945-A4B2-F65285E9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847257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84D07F6-7ED7-40FC-A277-63A0E1FD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6" y="1336197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D47AB59-F5F8-4BF5-979D-CDC412D50F92}"/>
              </a:ext>
            </a:extLst>
          </p:cNvPr>
          <p:cNvSpPr txBox="1"/>
          <p:nvPr/>
        </p:nvSpPr>
        <p:spPr>
          <a:xfrm>
            <a:off x="716429" y="1628800"/>
            <a:ext cx="428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㉯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979C1244-3153-43BD-9098-7F1ADDBD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17270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0A41EB6-8A45-45E2-8EFD-06B8CBC1838E}"/>
              </a:ext>
            </a:extLst>
          </p:cNvPr>
          <p:cNvSpPr txBox="1"/>
          <p:nvPr/>
        </p:nvSpPr>
        <p:spPr>
          <a:xfrm>
            <a:off x="434823" y="12327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3458A51B-878A-4030-8D06-A2A0F3515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333" y="1962290"/>
            <a:ext cx="4915920" cy="137442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CFBBB8-3328-4A17-987C-04C86B51D43A}"/>
              </a:ext>
            </a:extLst>
          </p:cNvPr>
          <p:cNvSpPr txBox="1"/>
          <p:nvPr/>
        </p:nvSpPr>
        <p:spPr>
          <a:xfrm>
            <a:off x="2632221" y="3614018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FEFB0F8A-AE6C-40DD-A924-1C76C0D115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3446" y="345922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B78D518E-0A0B-42ED-AD94-8ADD7C2BAB3A}"/>
              </a:ext>
            </a:extLst>
          </p:cNvPr>
          <p:cNvSpPr/>
          <p:nvPr/>
        </p:nvSpPr>
        <p:spPr bwMode="auto">
          <a:xfrm>
            <a:off x="1215296" y="4268799"/>
            <a:ext cx="5412428" cy="662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쪽으로 뒤집기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13BD7FD0-DE1C-4712-BBE9-822BA25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5" y="4318199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BF7D6F7-13EF-40FD-B9A1-2180F03C7C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7959" y="4099673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4713F4-1C8F-4D98-9BB0-867A1D6F5F67}"/>
              </a:ext>
            </a:extLst>
          </p:cNvPr>
          <p:cNvSpPr txBox="1"/>
          <p:nvPr/>
        </p:nvSpPr>
        <p:spPr>
          <a:xfrm>
            <a:off x="4586929" y="3590342"/>
            <a:ext cx="8716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6D24ADD7-A080-4953-8BD6-7AAEAC05A6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49468" y="3370681"/>
            <a:ext cx="360000" cy="355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BCEE463-0CF4-453F-BF47-C15D070E80ED}"/>
              </a:ext>
            </a:extLst>
          </p:cNvPr>
          <p:cNvSpPr txBox="1"/>
          <p:nvPr/>
        </p:nvSpPr>
        <p:spPr>
          <a:xfrm>
            <a:off x="1192289" y="361401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 방향으로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쪽으로 뒤집기            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88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287524" y="3681028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287524" y="4295146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13BD7FD0-DE1C-4712-BBE9-822BA25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69" y="3336766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2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6" y="1336197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17D918-CC42-4433-98C8-D96C666ECAFB}"/>
              </a:ext>
            </a:extLst>
          </p:cNvPr>
          <p:cNvSpPr txBox="1"/>
          <p:nvPr/>
        </p:nvSpPr>
        <p:spPr>
          <a:xfrm>
            <a:off x="716429" y="1628800"/>
            <a:ext cx="428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0026C36-169C-41A3-905B-CD78A11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17270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272BD31-3196-4038-9B7B-2EC2B54DBCAF}"/>
              </a:ext>
            </a:extLst>
          </p:cNvPr>
          <p:cNvGrpSpPr/>
          <p:nvPr/>
        </p:nvGrpSpPr>
        <p:grpSpPr>
          <a:xfrm flipV="1">
            <a:off x="2797241" y="5090913"/>
            <a:ext cx="1720394" cy="276574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8EAA8C61-34E4-4BAC-8885-FFFD7D7D0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40DF1B2E-FF81-44E9-ABEF-518D1B26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8992866C-D901-4D3C-8B3D-C0B7AEA18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56CDCE7A-111B-4EB4-8C7E-EB59811B2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B38FD98-F680-4A42-81DE-97AB6CD25785}"/>
              </a:ext>
            </a:extLst>
          </p:cNvPr>
          <p:cNvSpPr txBox="1"/>
          <p:nvPr/>
        </p:nvSpPr>
        <p:spPr>
          <a:xfrm>
            <a:off x="434823" y="12327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FE58F9-8821-4167-84C1-AD08838665AE}"/>
              </a:ext>
            </a:extLst>
          </p:cNvPr>
          <p:cNvSpPr txBox="1"/>
          <p:nvPr/>
        </p:nvSpPr>
        <p:spPr>
          <a:xfrm>
            <a:off x="1305218" y="3673409"/>
            <a:ext cx="782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95852331-8A3C-4319-A226-B45897DCA0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5832" y="3517106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1F60B63-F319-4D1A-BE40-552FDB484923}"/>
              </a:ext>
            </a:extLst>
          </p:cNvPr>
          <p:cNvSpPr txBox="1"/>
          <p:nvPr/>
        </p:nvSpPr>
        <p:spPr>
          <a:xfrm>
            <a:off x="3095836" y="3673409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F86E1359-3419-4D3A-ADFE-0E91FAB00E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7061" y="3518615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7EDD8C-D89F-41FC-BBF8-97141F8A97A0}"/>
              </a:ext>
            </a:extLst>
          </p:cNvPr>
          <p:cNvSpPr/>
          <p:nvPr/>
        </p:nvSpPr>
        <p:spPr bwMode="auto">
          <a:xfrm>
            <a:off x="1334613" y="4296161"/>
            <a:ext cx="5469635" cy="4279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="" xmlns:a16="http://schemas.microsoft.com/office/drawing/2014/main" id="{22241A57-6FAD-4DDF-B787-56B9F2A4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31" y="4377261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C47C9BBA-F23C-446A-9174-66F581398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245" y="4136885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31E0D98-EF9C-4F30-BEBA-EFA19E9BDDE8}"/>
              </a:ext>
            </a:extLst>
          </p:cNvPr>
          <p:cNvSpPr txBox="1"/>
          <p:nvPr/>
        </p:nvSpPr>
        <p:spPr>
          <a:xfrm>
            <a:off x="1298919" y="366780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방향으로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돌리기를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3BA5483-AD43-472C-A71F-F685CEA78ABC}"/>
              </a:ext>
            </a:extLst>
          </p:cNvPr>
          <p:cNvSpPr/>
          <p:nvPr/>
        </p:nvSpPr>
        <p:spPr>
          <a:xfrm>
            <a:off x="420503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7">
            <a:extLst>
              <a:ext uri="{FF2B5EF4-FFF2-40B4-BE49-F238E27FC236}">
                <a16:creationId xmlns="" xmlns:a16="http://schemas.microsoft.com/office/drawing/2014/main" id="{F99300B7-B4DB-4471-A495-AC0B6E9E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650D309-7207-43D7-A43F-5E9A0DE3DD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" y="2068230"/>
            <a:ext cx="4572000" cy="1282473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88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308650" y="3681028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308650" y="4295146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22241A57-6FAD-4DDF-B787-56B9F2A4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13" y="3399858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094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7" y="52615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12BDE5E-7BBE-4491-A188-8C9F57FFAEFA}"/>
              </a:ext>
            </a:extLst>
          </p:cNvPr>
          <p:cNvGrpSpPr/>
          <p:nvPr/>
        </p:nvGrpSpPr>
        <p:grpSpPr>
          <a:xfrm flipV="1">
            <a:off x="2895458" y="5099667"/>
            <a:ext cx="1739039" cy="282789"/>
            <a:chOff x="290979" y="2009759"/>
            <a:chExt cx="2665167" cy="433388"/>
          </a:xfrm>
        </p:grpSpPr>
        <p:pic>
          <p:nvPicPr>
            <p:cNvPr id="50" name="Picture 15">
              <a:extLst>
                <a:ext uri="{FF2B5EF4-FFF2-40B4-BE49-F238E27FC236}">
                  <a16:creationId xmlns="" xmlns:a16="http://schemas.microsoft.com/office/drawing/2014/main" id="{B4ACF6C3-E9F2-4AD1-BBE7-3168BD19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2D668B7-480B-47BE-8066-FD28ACE7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3875B53B-CA72-40BB-BDFA-BE286E985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="" xmlns:a16="http://schemas.microsoft.com/office/drawing/2014/main" id="{FF717989-24B5-41E7-8DE3-B87AE1352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84D07F6-7ED7-40FC-A277-63A0E1FD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6" y="1336197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D47AB59-F5F8-4BF5-979D-CDC412D50F92}"/>
              </a:ext>
            </a:extLst>
          </p:cNvPr>
          <p:cNvSpPr txBox="1"/>
          <p:nvPr/>
        </p:nvSpPr>
        <p:spPr>
          <a:xfrm>
            <a:off x="716429" y="1628800"/>
            <a:ext cx="428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㉯ 도형을 움직인 방법을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979C1244-3153-43BD-9098-7F1ADDBD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172703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0A41EB6-8A45-45E2-8EFD-06B8CBC1838E}"/>
              </a:ext>
            </a:extLst>
          </p:cNvPr>
          <p:cNvSpPr txBox="1"/>
          <p:nvPr/>
        </p:nvSpPr>
        <p:spPr>
          <a:xfrm>
            <a:off x="434823" y="12327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㉮와 ㉯ 도형을 합쳐서 오른쪽 도형을 만들었습니다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CFBBB8-3328-4A17-987C-04C86B51D43A}"/>
              </a:ext>
            </a:extLst>
          </p:cNvPr>
          <p:cNvSpPr txBox="1"/>
          <p:nvPr/>
        </p:nvSpPr>
        <p:spPr>
          <a:xfrm>
            <a:off x="2632221" y="3614018"/>
            <a:ext cx="6439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FEFB0F8A-AE6C-40DD-A924-1C76C0D115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3446" y="345922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B78D518E-0A0B-42ED-AD94-8ADD7C2BAB3A}"/>
              </a:ext>
            </a:extLst>
          </p:cNvPr>
          <p:cNvSpPr/>
          <p:nvPr/>
        </p:nvSpPr>
        <p:spPr bwMode="auto">
          <a:xfrm>
            <a:off x="1215296" y="4268799"/>
            <a:ext cx="5412428" cy="662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쪽으로 뒤집기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13BD7FD0-DE1C-4712-BBE9-822BA25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18199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BF7D6F7-13EF-40FD-B9A1-2180F03C7C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7959" y="4099673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4713F4-1C8F-4D98-9BB0-867A1D6F5F67}"/>
              </a:ext>
            </a:extLst>
          </p:cNvPr>
          <p:cNvSpPr txBox="1"/>
          <p:nvPr/>
        </p:nvSpPr>
        <p:spPr>
          <a:xfrm>
            <a:off x="4586929" y="3590342"/>
            <a:ext cx="8716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6D24ADD7-A080-4953-8BD6-7AAEAC05A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9468" y="3370681"/>
            <a:ext cx="360000" cy="355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BCEE463-0CF4-453F-BF47-C15D070E80ED}"/>
              </a:ext>
            </a:extLst>
          </p:cNvPr>
          <p:cNvSpPr txBox="1"/>
          <p:nvPr/>
        </p:nvSpPr>
        <p:spPr>
          <a:xfrm>
            <a:off x="1192289" y="361401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 방향으로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쪽으로 뒤집기            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7">
            <a:extLst>
              <a:ext uri="{FF2B5EF4-FFF2-40B4-BE49-F238E27FC236}">
                <a16:creationId xmlns="" xmlns:a16="http://schemas.microsoft.com/office/drawing/2014/main" id="{ECA7026A-15C4-4FB2-905A-9450ECCE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5851D6A-5517-4500-B881-87B630261A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" y="2068230"/>
            <a:ext cx="4572000" cy="1282473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88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9744AD6E-1194-4F6B-8EE0-93F0FFD17188}"/>
              </a:ext>
            </a:extLst>
          </p:cNvPr>
          <p:cNvSpPr/>
          <p:nvPr/>
        </p:nvSpPr>
        <p:spPr>
          <a:xfrm>
            <a:off x="308650" y="3681028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F56FC18A-073A-4B2B-BED4-B7F3800626E0}"/>
              </a:ext>
            </a:extLst>
          </p:cNvPr>
          <p:cNvSpPr/>
          <p:nvPr/>
        </p:nvSpPr>
        <p:spPr>
          <a:xfrm>
            <a:off x="308650" y="4295146"/>
            <a:ext cx="878974" cy="38012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13BD7FD0-DE1C-4712-BBE9-822BA25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99" y="3336766"/>
            <a:ext cx="315677" cy="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19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A0B0042-9E3C-4158-9F50-7A2F55F4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66" y="1626975"/>
            <a:ext cx="2051275" cy="10637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231FFB4-77E3-43DA-8ED3-A899AEA1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10" y="1870465"/>
            <a:ext cx="1956325" cy="11445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80BD21A-E5A2-4C33-A052-C6F6547E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86" y="3730084"/>
            <a:ext cx="1991944" cy="1175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032CB36-93EA-460D-B243-CEEF9CCF6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120" y="4370073"/>
            <a:ext cx="1741342" cy="1005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FFF1575-7062-4CE5-8C11-E82F6E3A0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47" y="3075522"/>
            <a:ext cx="1958759" cy="1177816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20466" y="3002127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했을 때 보이는 내용은 좌측 상단부터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52918" y="1713268"/>
            <a:ext cx="2228425" cy="150971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42174" y="1503188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00133" y="426326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2607" y="3645107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H="1" flipV="1">
            <a:off x="2326819" y="3051758"/>
            <a:ext cx="660856" cy="20299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460785" y="2792595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cxnSpLocks/>
          </p:cNvCxnSpPr>
          <p:nvPr/>
        </p:nvCxnSpPr>
        <p:spPr bwMode="auto">
          <a:xfrm flipV="1">
            <a:off x="4319972" y="3222981"/>
            <a:ext cx="684076" cy="25709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endCxn id="27" idx="1"/>
          </p:cNvCxnSpPr>
          <p:nvPr/>
        </p:nvCxnSpPr>
        <p:spPr bwMode="auto">
          <a:xfrm>
            <a:off x="4292417" y="3737161"/>
            <a:ext cx="450190" cy="5380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06" y="31956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94" y="469245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76" y="528442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56" y="4550265"/>
            <a:ext cx="296674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57581" y="3222981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평면도형의 이동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80" y="386397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15" y="24472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밀고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전자저작물 개발물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app\resource\contents\lesson04\ops\lesson04\mm_41_4_06_01_01.html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446C20B-5E9F-47BA-AF2C-337482E39251}"/>
              </a:ext>
            </a:extLst>
          </p:cNvPr>
          <p:cNvSpPr/>
          <p:nvPr/>
        </p:nvSpPr>
        <p:spPr>
          <a:xfrm>
            <a:off x="6257510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C211BCCE-5D9E-4A77-AA7E-CD897D3B5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52D16BA-2271-48C4-B73D-268C13B28070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EBF384-C40D-425C-95FB-6EE921B96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757" y="2138196"/>
            <a:ext cx="4378476" cy="2581607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5580FCD-BAE3-460E-A53D-32A57F1A4EB4}"/>
              </a:ext>
            </a:extLst>
          </p:cNvPr>
          <p:cNvSpPr/>
          <p:nvPr/>
        </p:nvSpPr>
        <p:spPr>
          <a:xfrm>
            <a:off x="4682513" y="5080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768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answer_bg.svg(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432513" y="2083550"/>
            <a:ext cx="691215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  <p:sp>
        <p:nvSpPr>
          <p:cNvPr id="27" name="직사각형 26"/>
          <p:cNvSpPr/>
          <p:nvPr/>
        </p:nvSpPr>
        <p:spPr>
          <a:xfrm>
            <a:off x="1048420" y="2407586"/>
            <a:ext cx="571252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87" y="4839153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81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35" y="4849208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24" y="4874782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8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36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13" y="4870123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평면도형을 밀어 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5004048" y="5258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197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16C2D806-CDD1-416A-8DE3-05CBFFF6D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4733" y="2566017"/>
            <a:ext cx="4392376" cy="20267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750768D-3B0B-47B1-935A-29C4E9FD2E9D}"/>
              </a:ext>
            </a:extLst>
          </p:cNvPr>
          <p:cNvSpPr txBox="1"/>
          <p:nvPr/>
        </p:nvSpPr>
        <p:spPr>
          <a:xfrm>
            <a:off x="3372339" y="2420888"/>
            <a:ext cx="2351789" cy="1191816"/>
          </a:xfrm>
          <a:prstGeom prst="wedgeRoundRectCallout">
            <a:avLst>
              <a:gd name="adj1" fmla="val -55895"/>
              <a:gd name="adj2" fmla="val 1865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어느 방향으로 밀어도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모양은 변하지 않고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도형의 위치만 변해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평면도형을 뒤집어 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293CC47-6164-48EE-883D-FD8EEEFC245E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1810944" y="4858230"/>
            <a:chExt cx="2407435" cy="199949"/>
          </a:xfrm>
        </p:grpSpPr>
        <p:grpSp>
          <p:nvGrpSpPr>
            <p:cNvPr id="38" name="그룹 37"/>
            <p:cNvGrpSpPr/>
            <p:nvPr/>
          </p:nvGrpSpPr>
          <p:grpSpPr>
            <a:xfrm>
              <a:off x="1810944" y="4858230"/>
              <a:ext cx="2407435" cy="199949"/>
              <a:chOff x="2194393" y="4239753"/>
              <a:chExt cx="2188579" cy="181773"/>
            </a:xfrm>
          </p:grpSpPr>
          <p:pic>
            <p:nvPicPr>
              <p:cNvPr id="54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6971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784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4">
                <a:extLst>
                  <a:ext uri="{FF2B5EF4-FFF2-40B4-BE49-F238E27FC236}">
                    <a16:creationId xmlns="" xmlns:a16="http://schemas.microsoft.com/office/drawing/2014/main" id="{68579D57-1130-4BDB-92CF-873EF63553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94393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03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65D55F05-6B42-4D91-A361-F7DCCABDD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500" y="2323028"/>
            <a:ext cx="4732187" cy="24731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2982308" y="2240868"/>
            <a:ext cx="3089605" cy="1089660"/>
          </a:xfrm>
          <a:prstGeom prst="wedgeRoundRectCallout">
            <a:avLst>
              <a:gd name="adj1" fmla="val -57953"/>
              <a:gd name="adj2" fmla="val 33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도형을 위쪽이나 아래쪽으로</a:t>
            </a:r>
            <a:endParaRPr lang="en-US" altLang="ko-KR" dirty="0"/>
          </a:p>
          <a:p>
            <a:r>
              <a:rPr lang="ko-KR" altLang="en-US" dirty="0"/>
              <a:t>뒤집으면 모양은 변하지 않지만</a:t>
            </a:r>
            <a:endParaRPr lang="en-US" altLang="ko-KR" dirty="0"/>
          </a:p>
          <a:p>
            <a:r>
              <a:rPr lang="ko-KR" altLang="en-US" dirty="0"/>
              <a:t>도형의 방향은 </a:t>
            </a:r>
            <a:r>
              <a:rPr lang="ko-KR" altLang="en-US"/>
              <a:t>위쪽과 </a:t>
            </a:r>
            <a:endParaRPr lang="en-US" altLang="ko-KR" smtClean="0"/>
          </a:p>
          <a:p>
            <a:r>
              <a:rPr lang="ko-KR" altLang="en-US" smtClean="0"/>
              <a:t>아래쪽이 서로 </a:t>
            </a:r>
            <a:r>
              <a:rPr lang="ko-KR" altLang="en-US" dirty="0"/>
              <a:t>바뀌어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216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3756119" y="3428489"/>
            <a:ext cx="2088559" cy="1634490"/>
          </a:xfrm>
          <a:prstGeom prst="wedgeRoundRectCallout">
            <a:avLst>
              <a:gd name="adj1" fmla="val -57171"/>
              <a:gd name="adj2" fmla="val -3777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도형을 오른쪽이나 </a:t>
            </a:r>
            <a:r>
              <a:rPr lang="ko-KR" altLang="en-US" smtClean="0"/>
              <a:t>왼쪽으로 뒤집으면 </a:t>
            </a:r>
            <a:r>
              <a:rPr lang="ko-KR" altLang="en-US"/>
              <a:t>모양은 변하지 </a:t>
            </a:r>
            <a:r>
              <a:rPr lang="ko-KR" altLang="en-US" smtClean="0"/>
              <a:t>않지만 도형의 </a:t>
            </a:r>
            <a:r>
              <a:rPr lang="ko-KR" altLang="en-US"/>
              <a:t>방향은 오른쪽과 </a:t>
            </a:r>
            <a:r>
              <a:rPr lang="ko-KR" altLang="en-US" smtClean="0"/>
              <a:t>왼쪽이 서로 </a:t>
            </a:r>
            <a:r>
              <a:rPr lang="ko-KR" altLang="en-US"/>
              <a:t>바뀌어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6" y="1880828"/>
            <a:ext cx="3420382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평면도형을 돌려 볼까요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1131837" y="4652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3DD568D2-107F-4CAC-BCDA-3747D1B6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942" y="2305648"/>
            <a:ext cx="4346311" cy="238968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777CB38-1312-4EEF-B15E-2D648EDDF2B0}"/>
              </a:ext>
            </a:extLst>
          </p:cNvPr>
          <p:cNvSpPr txBox="1"/>
          <p:nvPr/>
        </p:nvSpPr>
        <p:spPr>
          <a:xfrm>
            <a:off x="3724487" y="3238880"/>
            <a:ext cx="182092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FE72DB96-3679-4D54-A043-411EEF592A38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1810944" y="4858230"/>
            <a:chExt cx="2407435" cy="199949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9C6753EB-6F56-42DF-8A07-7B0010146797}"/>
                </a:ext>
              </a:extLst>
            </p:cNvPr>
            <p:cNvGrpSpPr/>
            <p:nvPr/>
          </p:nvGrpSpPr>
          <p:grpSpPr>
            <a:xfrm>
              <a:off x="1810944" y="4858230"/>
              <a:ext cx="2407435" cy="199949"/>
              <a:chOff x="2194393" y="4239753"/>
              <a:chExt cx="2188579" cy="181773"/>
            </a:xfrm>
          </p:grpSpPr>
          <p:pic>
            <p:nvPicPr>
              <p:cNvPr id="76" name="Picture 14">
                <a:extLst>
                  <a:ext uri="{FF2B5EF4-FFF2-40B4-BE49-F238E27FC236}">
                    <a16:creationId xmlns="" xmlns:a16="http://schemas.microsoft.com/office/drawing/2014/main" id="{26F868B8-EF48-4C0A-A213-0D280F9A01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6971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13">
                <a:extLst>
                  <a:ext uri="{FF2B5EF4-FFF2-40B4-BE49-F238E27FC236}">
                    <a16:creationId xmlns="" xmlns:a16="http://schemas.microsoft.com/office/drawing/2014/main" id="{891204D5-66A5-452E-B839-02AD43476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13">
                <a:extLst>
                  <a:ext uri="{FF2B5EF4-FFF2-40B4-BE49-F238E27FC236}">
                    <a16:creationId xmlns="" xmlns:a16="http://schemas.microsoft.com/office/drawing/2014/main" id="{E41DD3EE-ABC1-424C-A9ED-7DDDA5817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3789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13">
                <a:extLst>
                  <a:ext uri="{FF2B5EF4-FFF2-40B4-BE49-F238E27FC236}">
                    <a16:creationId xmlns="" xmlns:a16="http://schemas.microsoft.com/office/drawing/2014/main" id="{4CA74A10-C0A6-4FB7-84DD-4D8B70D01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" name="Picture 13">
                <a:extLst>
                  <a:ext uri="{FF2B5EF4-FFF2-40B4-BE49-F238E27FC236}">
                    <a16:creationId xmlns="" xmlns:a16="http://schemas.microsoft.com/office/drawing/2014/main" id="{B78AA200-EBCF-4870-AE48-3A0A1CA29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" name="Picture 14">
                <a:extLst>
                  <a:ext uri="{FF2B5EF4-FFF2-40B4-BE49-F238E27FC236}">
                    <a16:creationId xmlns="" xmlns:a16="http://schemas.microsoft.com/office/drawing/2014/main" id="{EFD9DAB3-35E8-4325-BC8D-AA4D1415C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94393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A106BA8D-62C6-4A54-99FD-6B4611268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381" y="4865703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737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2865599" y="2265700"/>
            <a:ext cx="2088559" cy="659244"/>
          </a:xfrm>
          <a:prstGeom prst="wedgeRoundRectCallout">
            <a:avLst>
              <a:gd name="adj1" fmla="val -41926"/>
              <a:gd name="adj2" fmla="val 7311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도형을 </a:t>
            </a:r>
            <a:r>
              <a:rPr lang="en-US" altLang="ko-KR"/>
              <a:t>360°</a:t>
            </a:r>
            <a:r>
              <a:rPr lang="ko-KR" altLang="en-US"/>
              <a:t>만큼</a:t>
            </a:r>
            <a:endParaRPr lang="en-US" altLang="ko-KR"/>
          </a:p>
          <a:p>
            <a:r>
              <a:rPr lang="ko-KR" altLang="en-US"/>
              <a:t>돌리면 처음과 같아져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3624819" y="3020833"/>
            <a:ext cx="2219859" cy="1089660"/>
          </a:xfrm>
          <a:prstGeom prst="wedgeRoundRectCallout">
            <a:avLst>
              <a:gd name="adj1" fmla="val -57005"/>
              <a:gd name="adj2" fmla="val 193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도형을 </a:t>
            </a:r>
            <a:r>
              <a:rPr lang="en-US" altLang="ko-KR"/>
              <a:t>90°, 180°, 270°</a:t>
            </a:r>
            <a:r>
              <a:rPr lang="ko-KR" altLang="en-US"/>
              <a:t>만큼 돌리면 모양은 </a:t>
            </a:r>
            <a:endParaRPr lang="en-US" altLang="ko-KR" smtClean="0"/>
          </a:p>
          <a:p>
            <a:r>
              <a:rPr lang="ko-KR" altLang="en-US" smtClean="0"/>
              <a:t>변하지 </a:t>
            </a:r>
            <a:r>
              <a:rPr lang="ko-KR" altLang="en-US"/>
              <a:t>않고 </a:t>
            </a:r>
            <a:endParaRPr lang="en-US" altLang="ko-KR" smtClean="0"/>
          </a:p>
          <a:p>
            <a:r>
              <a:rPr lang="ko-KR" altLang="en-US" smtClean="0"/>
              <a:t>방향만 </a:t>
            </a:r>
            <a:r>
              <a:rPr lang="ko-KR" altLang="en-US"/>
              <a:t>바뀌어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31290" y="2028949"/>
            <a:ext cx="3540710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평면도형을 뒤집고 돌려 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87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1991203-2121-4436-9A5F-9AFF2F15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97" y="2441241"/>
            <a:ext cx="4765507" cy="22492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4B2476-36C6-4A5A-B8FA-282DDCEAFA25}"/>
              </a:ext>
            </a:extLst>
          </p:cNvPr>
          <p:cNvSpPr txBox="1"/>
          <p:nvPr/>
        </p:nvSpPr>
        <p:spPr>
          <a:xfrm>
            <a:off x="4391980" y="2614223"/>
            <a:ext cx="12241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318173" y="443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C6389F42-01B4-4CC8-AB41-C021F5EA38D1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2194393" y="4239753"/>
            <a:chExt cx="2188579" cy="181773"/>
          </a:xfrm>
        </p:grpSpPr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EFF34B1C-2551-41D9-A364-81C2AC62C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971" y="4239753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BAF3F2AA-C1C8-4551-AEE0-61E6BF33C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AEA55A17-68D1-4AC3-B441-79277053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78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0E4D3E74-AF34-4DBE-AF48-0850067B9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100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62DC105C-D33E-4E2B-B12A-9651D554F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="" xmlns:a16="http://schemas.microsoft.com/office/drawing/2014/main" id="{D58FD04A-72D8-4DC1-9E40-1D1901511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94393" y="4239753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518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4188284" y="2441241"/>
            <a:ext cx="1544426" cy="1089660"/>
          </a:xfrm>
          <a:prstGeom prst="wedgeRoundRectCallout">
            <a:avLst>
              <a:gd name="adj1" fmla="val -65463"/>
              <a:gd name="adj2" fmla="val 2516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도형을 움직인</a:t>
            </a:r>
            <a:endParaRPr lang="en-US" altLang="ko-KR"/>
          </a:p>
          <a:p>
            <a:r>
              <a:rPr lang="ko-KR" altLang="en-US"/>
              <a:t>순서가 다르면</a:t>
            </a:r>
            <a:endParaRPr lang="en-US" altLang="ko-KR"/>
          </a:p>
          <a:p>
            <a:r>
              <a:rPr lang="ko-KR" altLang="en-US"/>
              <a:t>도형의 방향이</a:t>
            </a:r>
            <a:endParaRPr lang="en-US" altLang="ko-KR"/>
          </a:p>
          <a:p>
            <a:r>
              <a:rPr lang="ko-KR" altLang="en-US"/>
              <a:t>다를 수 있어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802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171155" y="4839146"/>
            <a:ext cx="2203297" cy="195299"/>
            <a:chOff x="2380549" y="4222411"/>
            <a:chExt cx="2002997" cy="177546"/>
          </a:xfrm>
        </p:grpSpPr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1">
              <a:extLst>
                <a:ext uri="{FF2B5EF4-FFF2-40B4-BE49-F238E27FC236}">
                  <a16:creationId xmlns="" xmlns:a16="http://schemas.microsoft.com/office/drawing/2014/main" id="{D1F2CC10-3EEF-4252-8F91-7556615F6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0177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61618" y="2070234"/>
            <a:ext cx="220867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무늬를 꾸며 볼까요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5397147" y="4705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31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="" xmlns:a16="http://schemas.microsoft.com/office/drawing/2014/main" id="{B4FD5590-42FE-4B24-AF6D-6281404C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3708" y="4833156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417CE4B-652F-493C-A31C-7A3F48525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491" y="2718813"/>
            <a:ext cx="4627112" cy="1685847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155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A467759-D289-4FA0-901C-6197A7565D23}"/>
              </a:ext>
            </a:extLst>
          </p:cNvPr>
          <p:cNvSpPr txBox="1"/>
          <p:nvPr/>
        </p:nvSpPr>
        <p:spPr>
          <a:xfrm>
            <a:off x="1065945" y="2636912"/>
            <a:ext cx="3326035" cy="544830"/>
          </a:xfrm>
          <a:prstGeom prst="wedgeRoundRectCallout">
            <a:avLst>
              <a:gd name="adj1" fmla="val -45482"/>
              <a:gd name="adj2" fmla="val 7761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나를 밀기</a:t>
            </a:r>
            <a:r>
              <a:rPr lang="en-US" altLang="ko-KR" smtClean="0"/>
              <a:t>, </a:t>
            </a:r>
            <a:r>
              <a:rPr lang="ko-KR" altLang="en-US" smtClean="0"/>
              <a:t>뒤집기</a:t>
            </a:r>
            <a:r>
              <a:rPr lang="en-US" altLang="ko-KR" smtClean="0"/>
              <a:t>, </a:t>
            </a:r>
            <a:r>
              <a:rPr lang="ko-KR" altLang="en-US" smtClean="0"/>
              <a:t>돌리기 하여 </a:t>
            </a:r>
            <a:endParaRPr lang="en-US" altLang="ko-KR" smtClean="0"/>
          </a:p>
          <a:p>
            <a:r>
              <a:rPr lang="ko-KR" altLang="en-US" smtClean="0"/>
              <a:t>규칙적인 무늬를 만들 수 있어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99692" y="3969060"/>
            <a:ext cx="703753" cy="3156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밀기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24780" y="3969060"/>
            <a:ext cx="936695" cy="3156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뒤집기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0686" y="3969060"/>
            <a:ext cx="936695" cy="3156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돌리</a:t>
            </a:r>
            <a:r>
              <a:rPr lang="ko-KR" altLang="en-US" sz="1800">
                <a:solidFill>
                  <a:schemeClr val="tx1"/>
                </a:solidFill>
              </a:rPr>
              <a:t>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11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1660" y="323663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6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A17EDE-CE7B-4D7C-AEC4-85397095B3AA}"/>
              </a:ext>
            </a:extLst>
          </p:cNvPr>
          <p:cNvSpPr txBox="1"/>
          <p:nvPr/>
        </p:nvSpPr>
        <p:spPr>
          <a:xfrm>
            <a:off x="7018371" y="1130234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D3DAED99-5058-4E9F-88F2-61690B54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8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D910F47-824F-4323-AFD7-D53A2E6A54A6}"/>
              </a:ext>
            </a:extLst>
          </p:cNvPr>
          <p:cNvSpPr/>
          <p:nvPr/>
        </p:nvSpPr>
        <p:spPr>
          <a:xfrm>
            <a:off x="332553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102~103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 개발물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\app\resource\contents\lesson04\ops\lesson04\mm_41_4_06_01_01.html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1170C9-5169-44EB-8702-E4FE12F73B67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밀고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C979381-3742-43F2-8C61-5B2AC883FF3E}"/>
              </a:ext>
            </a:extLst>
          </p:cNvPr>
          <p:cNvGrpSpPr/>
          <p:nvPr/>
        </p:nvGrpSpPr>
        <p:grpSpPr>
          <a:xfrm>
            <a:off x="989866" y="2100826"/>
            <a:ext cx="4776191" cy="2807885"/>
            <a:chOff x="843987" y="2036389"/>
            <a:chExt cx="5258159" cy="3091230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6B9930B0-DFDC-46B4-83D3-97197A045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987" y="2036389"/>
              <a:ext cx="5258159" cy="23053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8B15155B-BCD9-46F4-96D6-F5BB1FD5E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9740" y="3857483"/>
              <a:ext cx="4733198" cy="1270136"/>
            </a:xfrm>
            <a:prstGeom prst="rect">
              <a:avLst/>
            </a:prstGeom>
          </p:spPr>
        </p:pic>
      </p:grp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FE9B261F-7378-4218-9645-66B5332BC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A46A4CE7-5432-487E-BFF1-BA6CD76DE5A8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463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 / bg_twins_ans_01.svg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392788" y="2091714"/>
            <a:ext cx="691215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  <p:sp>
        <p:nvSpPr>
          <p:cNvPr id="26" name="직사각형 25"/>
          <p:cNvSpPr/>
          <p:nvPr/>
        </p:nvSpPr>
        <p:spPr>
          <a:xfrm>
            <a:off x="899592" y="2492896"/>
            <a:ext cx="571252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 개발물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\app\resource\contents\lesson04\ops\lesson04\mm_41_4_06_01_01.html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FF03080-B01A-43BD-8B89-1D3F95C11D67}"/>
              </a:ext>
            </a:extLst>
          </p:cNvPr>
          <p:cNvSpPr txBox="1"/>
          <p:nvPr/>
        </p:nvSpPr>
        <p:spPr>
          <a:xfrm>
            <a:off x="434823" y="13900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오른쪽으로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밀고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1D8AF47-9715-416A-9EAA-7E8F930D3FDA}"/>
              </a:ext>
            </a:extLst>
          </p:cNvPr>
          <p:cNvGrpSpPr/>
          <p:nvPr/>
        </p:nvGrpSpPr>
        <p:grpSpPr>
          <a:xfrm>
            <a:off x="1048909" y="2055361"/>
            <a:ext cx="4688089" cy="3304125"/>
            <a:chOff x="1096341" y="1975234"/>
            <a:chExt cx="4688089" cy="3304125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201AE6D6-6D97-4139-81F0-3A30C1029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6341" y="1975234"/>
              <a:ext cx="4688089" cy="22430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99DB2303-CB33-4F73-A7E4-7497EF46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8039" y="3817274"/>
              <a:ext cx="4199710" cy="146208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A688E624-26F5-49FB-9663-4A4017F13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9825B8F7-6548-4B97-BE54-38E39E5BE204}"/>
              </a:ext>
            </a:extLst>
          </p:cNvPr>
          <p:cNvSpPr/>
          <p:nvPr/>
        </p:nvSpPr>
        <p:spPr>
          <a:xfrm>
            <a:off x="5496837" y="1728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48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 / bg_twins_ans_02.svg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392788" y="2051846"/>
            <a:ext cx="691215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  <p:sp>
        <p:nvSpPr>
          <p:cNvPr id="25" name="직사각형 24"/>
          <p:cNvSpPr/>
          <p:nvPr/>
        </p:nvSpPr>
        <p:spPr>
          <a:xfrm>
            <a:off x="931733" y="2456892"/>
            <a:ext cx="571252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밀고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C211BCCE-5D9E-4A77-AA7E-CD897D3B5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729" y="1792288"/>
            <a:ext cx="1092744" cy="8272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EBF384-C40D-425C-95FB-6EE921B96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757" y="2138196"/>
            <a:ext cx="4378476" cy="2581607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432513" y="2083550"/>
            <a:ext cx="691215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  <p:sp>
        <p:nvSpPr>
          <p:cNvPr id="27" name="직사각형 26"/>
          <p:cNvSpPr/>
          <p:nvPr/>
        </p:nvSpPr>
        <p:spPr>
          <a:xfrm>
            <a:off x="1048420" y="2407586"/>
            <a:ext cx="571252" cy="22932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cm </a:t>
            </a:r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99DE727-25D9-407F-AA5B-830E68DCDF9B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5">
            <a:extLst>
              <a:ext uri="{FF2B5EF4-FFF2-40B4-BE49-F238E27FC236}">
                <a16:creationId xmlns="" xmlns:a16="http://schemas.microsoft.com/office/drawing/2014/main" id="{59B72A2D-D857-401D-B546-308D6806CA57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0" name="직각 삼각형 29">
            <a:extLst>
              <a:ext uri="{FF2B5EF4-FFF2-40B4-BE49-F238E27FC236}">
                <a16:creationId xmlns="" xmlns:a16="http://schemas.microsoft.com/office/drawing/2014/main" id="{55AA43F4-717D-41CF-B3D9-134ED273B6E5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9592EBAB-C1B3-4821-9A57-1F0BB99060D6}"/>
              </a:ext>
            </a:extLst>
          </p:cNvPr>
          <p:cNvSpPr txBox="1"/>
          <p:nvPr/>
        </p:nvSpPr>
        <p:spPr>
          <a:xfrm>
            <a:off x="323528" y="4422594"/>
            <a:ext cx="6395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도형의 위치가 오른쪽과 아래쪽으로 이동하지만 모양은 변하지 않습니다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2963AEC-904F-4DFC-AED2-1CFC74D62B0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70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0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36" y="1007440"/>
            <a:ext cx="68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것을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찾아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6701688" y="4953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E602FD-789B-4941-BEAF-E6D9AD1F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2019065"/>
            <a:ext cx="3621204" cy="2546781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4DD35362-30D0-40A3-8D0D-C40CF40875A6}"/>
              </a:ext>
            </a:extLst>
          </p:cNvPr>
          <p:cNvSpPr/>
          <p:nvPr/>
        </p:nvSpPr>
        <p:spPr>
          <a:xfrm>
            <a:off x="3663394" y="3226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67BD20E4-6C7F-4813-8A26-E5D0A1BF0188}"/>
              </a:ext>
            </a:extLst>
          </p:cNvPr>
          <p:cNvSpPr/>
          <p:nvPr/>
        </p:nvSpPr>
        <p:spPr>
          <a:xfrm>
            <a:off x="4707510" y="4982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77" y="1025688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66" y="3536628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77" y="2352695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76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4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정오답 소스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E1038E3-CB78-490E-908F-6686B9A66A99}"/>
              </a:ext>
            </a:extLst>
          </p:cNvPr>
          <p:cNvSpPr txBox="1"/>
          <p:nvPr/>
        </p:nvSpPr>
        <p:spPr>
          <a:xfrm>
            <a:off x="434823" y="141017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것을 찾아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6C4330-BB4C-48BE-AFEE-5DF22DA75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0396" y="2060606"/>
            <a:ext cx="3913712" cy="2628534"/>
          </a:xfrm>
          <a:prstGeom prst="rect">
            <a:avLst/>
          </a:prstGeom>
        </p:spPr>
      </p:pic>
      <p:pic>
        <p:nvPicPr>
          <p:cNvPr id="2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05" y="14449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66" y="3536628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77" y="2352695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2E36599-3E95-45A5-850C-CD721D681BD8}"/>
              </a:ext>
            </a:extLst>
          </p:cNvPr>
          <p:cNvSpPr/>
          <p:nvPr/>
        </p:nvSpPr>
        <p:spPr>
          <a:xfrm>
            <a:off x="6128894" y="5134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839" y="3228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80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43516</TotalTime>
  <Words>4193</Words>
  <Application>Microsoft Office PowerPoint</Application>
  <PresentationFormat>화면 슬라이드 쇼(4:3)</PresentationFormat>
  <Paragraphs>1188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7502</cp:revision>
  <dcterms:created xsi:type="dcterms:W3CDTF">2008-07-15T12:19:11Z</dcterms:created>
  <dcterms:modified xsi:type="dcterms:W3CDTF">2022-03-02T01:50:03Z</dcterms:modified>
</cp:coreProperties>
</file>