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88" r:id="rId8"/>
    <p:sldId id="1389" r:id="rId9"/>
    <p:sldId id="1097" r:id="rId10"/>
    <p:sldId id="1289" r:id="rId11"/>
    <p:sldId id="1414" r:id="rId12"/>
    <p:sldId id="1341" r:id="rId13"/>
    <p:sldId id="1390" r:id="rId14"/>
    <p:sldId id="1413" r:id="rId15"/>
    <p:sldId id="1391" r:id="rId16"/>
    <p:sldId id="1392" r:id="rId17"/>
    <p:sldId id="1396" r:id="rId18"/>
    <p:sldId id="1393" r:id="rId19"/>
    <p:sldId id="1397" r:id="rId20"/>
    <p:sldId id="1415" r:id="rId21"/>
    <p:sldId id="1404" r:id="rId22"/>
    <p:sldId id="1399" r:id="rId23"/>
    <p:sldId id="1405" r:id="rId24"/>
    <p:sldId id="1400" r:id="rId25"/>
    <p:sldId id="1406" r:id="rId26"/>
    <p:sldId id="1402" r:id="rId27"/>
    <p:sldId id="1312" r:id="rId28"/>
    <p:sldId id="1348" r:id="rId29"/>
    <p:sldId id="1407" r:id="rId30"/>
    <p:sldId id="1352" r:id="rId31"/>
    <p:sldId id="1337" r:id="rId32"/>
    <p:sldId id="1297" r:id="rId33"/>
    <p:sldId id="1315" r:id="rId34"/>
    <p:sldId id="1316" r:id="rId35"/>
    <p:sldId id="1322" r:id="rId36"/>
    <p:sldId id="1408" r:id="rId37"/>
    <p:sldId id="1323" r:id="rId38"/>
    <p:sldId id="1409" r:id="rId39"/>
    <p:sldId id="1410" r:id="rId40"/>
    <p:sldId id="1324" r:id="rId41"/>
    <p:sldId id="1411" r:id="rId42"/>
    <p:sldId id="1317" r:id="rId43"/>
    <p:sldId id="1417" r:id="rId44"/>
    <p:sldId id="1319" r:id="rId45"/>
    <p:sldId id="1383" r:id="rId46"/>
    <p:sldId id="1418" r:id="rId47"/>
    <p:sldId id="1320" r:id="rId48"/>
    <p:sldId id="1419" r:id="rId49"/>
    <p:sldId id="1321" r:id="rId5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984807"/>
    <a:srgbClr val="F0DBCD"/>
    <a:srgbClr val="FF3399"/>
    <a:srgbClr val="FEF6F0"/>
    <a:srgbClr val="FF9999"/>
    <a:srgbClr val="D53630"/>
    <a:srgbClr val="6AB47F"/>
    <a:srgbClr val="FFFFFF"/>
    <a:srgbClr val="57B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12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7-04-0-0-0-0&amp;classno=MM_41_04/suh_0401_06_0004/suh_0401_06_0004_301_1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6.png"/><Relationship Id="rId7" Type="http://schemas.openxmlformats.org/officeDocument/2006/relationships/image" Target="../media/image14.png"/><Relationship Id="rId12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14.png"/><Relationship Id="rId12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data2.tsherpa.co.kr/tsherpa/MultiMedia/Flash/2020/curri/index.html?flashxmlnum=yuni4856&amp;classa=A8-C1-41-MM-MM-04-07-04-0-0-0-0&amp;classno=MM_41_04/suh_0401_06_0004/suh_0401_06_0004_301_1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7-04-0-0-0-0&amp;classno=MM_41_04/suh_0401_06_0004/suh_0401_06_0004_301_1.html" TargetMode="External"/><Relationship Id="rId7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4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cdata2.tsherpa.co.kr/tsherpa/MultiMedia/Flash/2020/curri/index.html?flashxmlnum=yuni4856&amp;classa=A8-C1-41-MM-MM-04-07-04-0-0-0-0&amp;classno=MM_41_04/suh_0401_06_0004/suh_0401_06_0004_301_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9771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8567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2022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도형의 배열에서 규칙을 찾아볼까요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suh_p_0401_06_0304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1F48F08-47F3-4DCB-93CE-5F6426F2629B}"/>
              </a:ext>
            </a:extLst>
          </p:cNvPr>
          <p:cNvSpPr/>
          <p:nvPr/>
        </p:nvSpPr>
        <p:spPr bwMode="auto">
          <a:xfrm>
            <a:off x="1031344" y="4769348"/>
            <a:ext cx="4986893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바둑돌의 수가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부터 시작하여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늘어납니다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455E218F-4440-4CAD-8E6E-C8A4CEF0C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62302"/>
              </p:ext>
            </p:extLst>
          </p:nvPr>
        </p:nvGraphicFramePr>
        <p:xfrm>
          <a:off x="2102810" y="3855023"/>
          <a:ext cx="32190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61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3675162992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4109928570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543618189"/>
                    </a:ext>
                  </a:extLst>
                </a:gridCol>
              </a:tblGrid>
              <a:tr h="305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흰 바둑돌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색상박스 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NotoM, 40px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모든 탭 공통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바둑돌의 수를 세어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152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3C261AC0-0CDF-4D81-B112-17A3FF0F0842}"/>
              </a:ext>
            </a:extLst>
          </p:cNvPr>
          <p:cNvSpPr/>
          <p:nvPr/>
        </p:nvSpPr>
        <p:spPr>
          <a:xfrm>
            <a:off x="5531749" y="1408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64377B7-9DE5-4570-87EC-0D058DB48A89}"/>
              </a:ext>
            </a:extLst>
          </p:cNvPr>
          <p:cNvSpPr/>
          <p:nvPr/>
        </p:nvSpPr>
        <p:spPr>
          <a:xfrm>
            <a:off x="6323516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539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82788B8-F238-43B9-957D-3382F8E5A33E}"/>
              </a:ext>
            </a:extLst>
          </p:cNvPr>
          <p:cNvSpPr/>
          <p:nvPr/>
        </p:nvSpPr>
        <p:spPr>
          <a:xfrm>
            <a:off x="5774803" y="138376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351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3DCFA319-24D3-4311-A5D6-63EC0ED1A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689" y="4265570"/>
            <a:ext cx="360000" cy="35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B01849F-541C-4C83-8357-3CF284056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295" y="2467788"/>
            <a:ext cx="5220286" cy="1200758"/>
          </a:xfrm>
          <a:prstGeom prst="rect">
            <a:avLst/>
          </a:prstGeom>
        </p:spPr>
      </p:pic>
      <p:sp>
        <p:nvSpPr>
          <p:cNvPr id="30" name="모서리가 둥근 직사각형 57">
            <a:extLst>
              <a:ext uri="{FF2B5EF4-FFF2-40B4-BE49-F238E27FC236}">
                <a16:creationId xmlns="" xmlns:a16="http://schemas.microsoft.com/office/drawing/2014/main" id="{BB2495A1-A735-477F-9388-FD584BEA1D12}"/>
              </a:ext>
            </a:extLst>
          </p:cNvPr>
          <p:cNvSpPr/>
          <p:nvPr/>
        </p:nvSpPr>
        <p:spPr>
          <a:xfrm>
            <a:off x="1027668" y="2283113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40" name="모서리가 둥근 직사각형 57">
            <a:extLst>
              <a:ext uri="{FF2B5EF4-FFF2-40B4-BE49-F238E27FC236}">
                <a16:creationId xmlns="" xmlns:a16="http://schemas.microsoft.com/office/drawing/2014/main" id="{0A6EDC48-9DCF-46AD-88C7-C89378902C93}"/>
              </a:ext>
            </a:extLst>
          </p:cNvPr>
          <p:cNvSpPr/>
          <p:nvPr/>
        </p:nvSpPr>
        <p:spPr>
          <a:xfrm>
            <a:off x="2359684" y="2283113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46" name="모서리가 둥근 직사각형 57">
            <a:extLst>
              <a:ext uri="{FF2B5EF4-FFF2-40B4-BE49-F238E27FC236}">
                <a16:creationId xmlns="" xmlns:a16="http://schemas.microsoft.com/office/drawing/2014/main" id="{66BEA686-4107-4B93-9638-19859CA2330F}"/>
              </a:ext>
            </a:extLst>
          </p:cNvPr>
          <p:cNvSpPr/>
          <p:nvPr/>
        </p:nvSpPr>
        <p:spPr>
          <a:xfrm>
            <a:off x="3732689" y="2283113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47" name="모서리가 둥근 직사각형 57">
            <a:extLst>
              <a:ext uri="{FF2B5EF4-FFF2-40B4-BE49-F238E27FC236}">
                <a16:creationId xmlns="" xmlns:a16="http://schemas.microsoft.com/office/drawing/2014/main" id="{BD10521F-4CE2-492D-A9EC-12705062B36E}"/>
              </a:ext>
            </a:extLst>
          </p:cNvPr>
          <p:cNvSpPr/>
          <p:nvPr/>
        </p:nvSpPr>
        <p:spPr>
          <a:xfrm>
            <a:off x="5365086" y="2283113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2E31938B-C2C3-4A0C-A680-459100D1A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102" y="4665185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CDDE9B9-5294-409B-805C-9924B6555CCF}"/>
              </a:ext>
            </a:extLst>
          </p:cNvPr>
          <p:cNvSpPr/>
          <p:nvPr/>
        </p:nvSpPr>
        <p:spPr>
          <a:xfrm>
            <a:off x="6584241" y="5074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3C261AC0-0CDF-4D81-B112-17A3FF0F0842}"/>
              </a:ext>
            </a:extLst>
          </p:cNvPr>
          <p:cNvSpPr/>
          <p:nvPr/>
        </p:nvSpPr>
        <p:spPr>
          <a:xfrm>
            <a:off x="831822" y="23759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3DCFA319-24D3-4311-A5D6-63EC0ED1A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956" y="4238706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DCFA319-24D3-4311-A5D6-63EC0ED1A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223" y="4211842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4FB873-E1C6-448F-9A4C-4D3201E3DCA4}"/>
              </a:ext>
            </a:extLst>
          </p:cNvPr>
          <p:cNvSpPr/>
          <p:nvPr/>
        </p:nvSpPr>
        <p:spPr>
          <a:xfrm>
            <a:off x="65312" y="903064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B6C65C66-CB2B-471D-9D17-A9973D99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73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C6FB9D8-A24B-43A0-A5EC-ED0D7B7BE515}"/>
              </a:ext>
            </a:extLst>
          </p:cNvPr>
          <p:cNvSpPr/>
          <p:nvPr/>
        </p:nvSpPr>
        <p:spPr>
          <a:xfrm>
            <a:off x="6287512" y="139662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535" y="13406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2EE4D74-B73C-4DD1-AF78-DA21DA78538B}"/>
              </a:ext>
            </a:extLst>
          </p:cNvPr>
          <p:cNvSpPr/>
          <p:nvPr/>
        </p:nvSpPr>
        <p:spPr>
          <a:xfrm>
            <a:off x="5738799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347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343C861-BC8A-4C69-9906-37816FD3147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흰 바둑돌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4A19994F-F77F-4ED2-ADA7-2A8AD0E6729C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06A7A4BE-8152-4C92-8642-7E5A5A4E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C3BA4B97-6158-4048-AE33-9243854B4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95" y="2467788"/>
            <a:ext cx="5220286" cy="1200758"/>
          </a:xfrm>
          <a:prstGeom prst="rect">
            <a:avLst/>
          </a:prstGeom>
        </p:spPr>
      </p:pic>
      <p:sp>
        <p:nvSpPr>
          <p:cNvPr id="59" name="모서리가 둥근 직사각형 57">
            <a:extLst>
              <a:ext uri="{FF2B5EF4-FFF2-40B4-BE49-F238E27FC236}">
                <a16:creationId xmlns="" xmlns:a16="http://schemas.microsoft.com/office/drawing/2014/main" id="{D29936EC-6ACC-488A-85A7-DEF6D27A28AA}"/>
              </a:ext>
            </a:extLst>
          </p:cNvPr>
          <p:cNvSpPr/>
          <p:nvPr/>
        </p:nvSpPr>
        <p:spPr>
          <a:xfrm>
            <a:off x="1027668" y="2283113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60" name="모서리가 둥근 직사각형 57">
            <a:extLst>
              <a:ext uri="{FF2B5EF4-FFF2-40B4-BE49-F238E27FC236}">
                <a16:creationId xmlns="" xmlns:a16="http://schemas.microsoft.com/office/drawing/2014/main" id="{D7302B19-D88F-447F-8C99-4B3D24FD5221}"/>
              </a:ext>
            </a:extLst>
          </p:cNvPr>
          <p:cNvSpPr/>
          <p:nvPr/>
        </p:nvSpPr>
        <p:spPr>
          <a:xfrm>
            <a:off x="2359684" y="2283113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61" name="모서리가 둥근 직사각형 57">
            <a:extLst>
              <a:ext uri="{FF2B5EF4-FFF2-40B4-BE49-F238E27FC236}">
                <a16:creationId xmlns="" xmlns:a16="http://schemas.microsoft.com/office/drawing/2014/main" id="{4F4EC157-E427-427A-9447-1D6A090E23FD}"/>
              </a:ext>
            </a:extLst>
          </p:cNvPr>
          <p:cNvSpPr/>
          <p:nvPr/>
        </p:nvSpPr>
        <p:spPr>
          <a:xfrm>
            <a:off x="3732689" y="2283113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70" name="모서리가 둥근 직사각형 57">
            <a:extLst>
              <a:ext uri="{FF2B5EF4-FFF2-40B4-BE49-F238E27FC236}">
                <a16:creationId xmlns="" xmlns:a16="http://schemas.microsoft.com/office/drawing/2014/main" id="{A7EB73DF-7D9C-4B66-83AE-93379A0C7078}"/>
              </a:ext>
            </a:extLst>
          </p:cNvPr>
          <p:cNvSpPr/>
          <p:nvPr/>
        </p:nvSpPr>
        <p:spPr>
          <a:xfrm>
            <a:off x="5365086" y="2283113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109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img_02.svg / answer_01.svg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47117E9-9BC9-41CA-B158-237E4927E16B}"/>
              </a:ext>
            </a:extLst>
          </p:cNvPr>
          <p:cNvGrpSpPr/>
          <p:nvPr/>
        </p:nvGrpSpPr>
        <p:grpSpPr>
          <a:xfrm flipV="1">
            <a:off x="2633880" y="4909515"/>
            <a:ext cx="1720394" cy="276574"/>
            <a:chOff x="319554" y="1245924"/>
            <a:chExt cx="2636592" cy="423864"/>
          </a:xfrm>
        </p:grpSpPr>
        <p:pic>
          <p:nvPicPr>
            <p:cNvPr id="37" name="Picture 11">
              <a:extLst>
                <a:ext uri="{FF2B5EF4-FFF2-40B4-BE49-F238E27FC236}">
                  <a16:creationId xmlns="" xmlns:a16="http://schemas.microsoft.com/office/drawing/2014/main" id="{61218EE9-5F8E-41F9-9677-300FAD7EA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>
              <a:extLst>
                <a:ext uri="{FF2B5EF4-FFF2-40B4-BE49-F238E27FC236}">
                  <a16:creationId xmlns="" xmlns:a16="http://schemas.microsoft.com/office/drawing/2014/main" id="{43C91834-1EA9-44A9-ADE7-9BA131373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="" xmlns:a16="http://schemas.microsoft.com/office/drawing/2014/main" id="{0C89941E-BFB9-44C7-83BD-12265818A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>
              <a:extLst>
                <a:ext uri="{FF2B5EF4-FFF2-40B4-BE49-F238E27FC236}">
                  <a16:creationId xmlns="" xmlns:a16="http://schemas.microsoft.com/office/drawing/2014/main" id="{A29209E3-75E5-47CD-90CA-AD57D9020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65BD6078-0535-4756-9220-9F8C863316C3}"/>
              </a:ext>
            </a:extLst>
          </p:cNvPr>
          <p:cNvSpPr/>
          <p:nvPr/>
        </p:nvSpPr>
        <p:spPr>
          <a:xfrm>
            <a:off x="4102964" y="46174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78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4FB873-E1C6-448F-9A4C-4D3201E3DCA4}"/>
              </a:ext>
            </a:extLst>
          </p:cNvPr>
          <p:cNvSpPr/>
          <p:nvPr/>
        </p:nvSpPr>
        <p:spPr>
          <a:xfrm>
            <a:off x="65312" y="903064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B6C65C66-CB2B-471D-9D17-A9973D99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73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클릭하면 도구 툴로 그린 선은 사라지고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\app\resource\contents\lesson06\ops\lesson06\mm_41_6_02_03_02.html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C6FB9D8-A24B-43A0-A5EC-ED0D7B7BE515}"/>
              </a:ext>
            </a:extLst>
          </p:cNvPr>
          <p:cNvSpPr/>
          <p:nvPr/>
        </p:nvSpPr>
        <p:spPr>
          <a:xfrm>
            <a:off x="6287512" y="139662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535" y="13406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2EE4D74-B73C-4DD1-AF78-DA21DA78538B}"/>
              </a:ext>
            </a:extLst>
          </p:cNvPr>
          <p:cNvSpPr/>
          <p:nvPr/>
        </p:nvSpPr>
        <p:spPr>
          <a:xfrm>
            <a:off x="5738799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347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82A53246-A22B-46BC-B258-A25C963D87A5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343C861-BC8A-4C69-9906-37816FD3147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흰 바둑돌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4A19994F-F77F-4ED2-ADA7-2A8AD0E6729C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06A7A4BE-8152-4C92-8642-7E5A5A4E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42A4F0D-96E1-4433-BE7C-620BA7802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268" y="2198078"/>
            <a:ext cx="2565537" cy="2410224"/>
          </a:xfrm>
          <a:prstGeom prst="rect">
            <a:avLst/>
          </a:prstGeom>
        </p:spPr>
      </p:pic>
      <p:sp>
        <p:nvSpPr>
          <p:cNvPr id="71" name="모서리가 둥근 직사각형 57">
            <a:extLst>
              <a:ext uri="{FF2B5EF4-FFF2-40B4-BE49-F238E27FC236}">
                <a16:creationId xmlns="" xmlns:a16="http://schemas.microsoft.com/office/drawing/2014/main" id="{6BED08F8-0621-4EE2-9ED0-31E5B9325328}"/>
              </a:ext>
            </a:extLst>
          </p:cNvPr>
          <p:cNvSpPr/>
          <p:nvPr/>
        </p:nvSpPr>
        <p:spPr>
          <a:xfrm>
            <a:off x="2987851" y="2168860"/>
            <a:ext cx="1018371" cy="384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다섯째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58E31AC0-F8DD-416F-AF21-B06E5A729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000" y="2365202"/>
            <a:ext cx="396000" cy="390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0B5F14F7-CD80-4933-B1D7-B1DB6E80C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BF1FECDD-88B6-47FE-8ECC-7D83A25A907B}"/>
              </a:ext>
            </a:extLst>
          </p:cNvPr>
          <p:cNvSpPr/>
          <p:nvPr/>
        </p:nvSpPr>
        <p:spPr>
          <a:xfrm>
            <a:off x="6512842" y="1873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595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img_02.svg / answer_01.svg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483AFF6-D62A-4B0D-9004-909DFF1DFE46}"/>
              </a:ext>
            </a:extLst>
          </p:cNvPr>
          <p:cNvGrpSpPr/>
          <p:nvPr/>
        </p:nvGrpSpPr>
        <p:grpSpPr>
          <a:xfrm flipV="1">
            <a:off x="2830248" y="5031383"/>
            <a:ext cx="1739039" cy="282789"/>
            <a:chOff x="290979" y="2009759"/>
            <a:chExt cx="2665167" cy="433388"/>
          </a:xfrm>
        </p:grpSpPr>
        <p:pic>
          <p:nvPicPr>
            <p:cNvPr id="37" name="Picture 15">
              <a:extLst>
                <a:ext uri="{FF2B5EF4-FFF2-40B4-BE49-F238E27FC236}">
                  <a16:creationId xmlns="" xmlns:a16="http://schemas.microsoft.com/office/drawing/2014/main" id="{7E2C507D-448C-4A8B-B400-30384A1F9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CDC43BD6-2310-4E61-8FB6-754C4F647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="" xmlns:a16="http://schemas.microsoft.com/office/drawing/2014/main" id="{7569B249-0DFF-49CF-BE86-4E881F89B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>
              <a:extLst>
                <a:ext uri="{FF2B5EF4-FFF2-40B4-BE49-F238E27FC236}">
                  <a16:creationId xmlns="" xmlns:a16="http://schemas.microsoft.com/office/drawing/2014/main" id="{FA3AE397-BDEF-4AA0-AA21-0821B251B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767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함께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60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3C261AC0-0CDF-4D81-B112-17A3FF0F0842}"/>
              </a:ext>
            </a:extLst>
          </p:cNvPr>
          <p:cNvSpPr/>
          <p:nvPr/>
        </p:nvSpPr>
        <p:spPr>
          <a:xfrm>
            <a:off x="4463988" y="1408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64377B7-9DE5-4570-87EC-0D058DB48A89}"/>
              </a:ext>
            </a:extLst>
          </p:cNvPr>
          <p:cNvSpPr/>
          <p:nvPr/>
        </p:nvSpPr>
        <p:spPr>
          <a:xfrm>
            <a:off x="5255755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82788B8-F238-43B9-957D-3382F8E5A33E}"/>
              </a:ext>
            </a:extLst>
          </p:cNvPr>
          <p:cNvSpPr/>
          <p:nvPr/>
        </p:nvSpPr>
        <p:spPr>
          <a:xfrm>
            <a:off x="4707042" y="138376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3969AFB-58F7-4714-BA9C-6BB3B180A519}"/>
              </a:ext>
            </a:extLst>
          </p:cNvPr>
          <p:cNvSpPr/>
          <p:nvPr/>
        </p:nvSpPr>
        <p:spPr>
          <a:xfrm>
            <a:off x="6359505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97E7387-109E-4443-A48D-17AD4BF4C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F5E1A3CF-2623-4B67-A984-593B13814034}"/>
              </a:ext>
            </a:extLst>
          </p:cNvPr>
          <p:cNvSpPr/>
          <p:nvPr/>
        </p:nvSpPr>
        <p:spPr>
          <a:xfrm>
            <a:off x="5810792" y="13837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C0EA5E9-4145-4C14-9943-681181A6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CDDE9B9-5294-409B-805C-9924B6555CCF}"/>
              </a:ext>
            </a:extLst>
          </p:cNvPr>
          <p:cNvSpPr/>
          <p:nvPr/>
        </p:nvSpPr>
        <p:spPr>
          <a:xfrm>
            <a:off x="6584241" y="5074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809EC96D-9DCC-4A71-9E96-930D1CF64014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바둑돌의 수를 세어 보고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규칙을 찾아보세요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4C5BE9F3-0C18-4261-B902-FF8E13D0B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95" y="2393064"/>
            <a:ext cx="5274365" cy="1756016"/>
          </a:xfrm>
          <a:prstGeom prst="rect">
            <a:avLst/>
          </a:prstGeom>
        </p:spPr>
      </p:pic>
      <p:sp>
        <p:nvSpPr>
          <p:cNvPr id="56" name="모서리가 둥근 직사각형 57">
            <a:extLst>
              <a:ext uri="{FF2B5EF4-FFF2-40B4-BE49-F238E27FC236}">
                <a16:creationId xmlns="" xmlns:a16="http://schemas.microsoft.com/office/drawing/2014/main" id="{62D5004F-4AEB-4C0A-B8B2-3575C84182C3}"/>
              </a:ext>
            </a:extLst>
          </p:cNvPr>
          <p:cNvSpPr/>
          <p:nvPr/>
        </p:nvSpPr>
        <p:spPr>
          <a:xfrm>
            <a:off x="969997" y="215244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7" name="모서리가 둥근 직사각형 57">
            <a:extLst>
              <a:ext uri="{FF2B5EF4-FFF2-40B4-BE49-F238E27FC236}">
                <a16:creationId xmlns="" xmlns:a16="http://schemas.microsoft.com/office/drawing/2014/main" id="{B8676F00-DB17-4B16-BB61-D2612096FC8A}"/>
              </a:ext>
            </a:extLst>
          </p:cNvPr>
          <p:cNvSpPr/>
          <p:nvPr/>
        </p:nvSpPr>
        <p:spPr>
          <a:xfrm>
            <a:off x="1979712" y="215244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="" xmlns:a16="http://schemas.microsoft.com/office/drawing/2014/main" id="{4551BDEF-239B-4700-82C9-0DAA955B2269}"/>
              </a:ext>
            </a:extLst>
          </p:cNvPr>
          <p:cNvSpPr/>
          <p:nvPr/>
        </p:nvSpPr>
        <p:spPr>
          <a:xfrm>
            <a:off x="3193975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9" name="모서리가 둥근 직사각형 57">
            <a:extLst>
              <a:ext uri="{FF2B5EF4-FFF2-40B4-BE49-F238E27FC236}">
                <a16:creationId xmlns="" xmlns:a16="http://schemas.microsoft.com/office/drawing/2014/main" id="{EE00FF6E-0A56-4203-A9E7-80B77D41F781}"/>
              </a:ext>
            </a:extLst>
          </p:cNvPr>
          <p:cNvSpPr/>
          <p:nvPr/>
        </p:nvSpPr>
        <p:spPr>
          <a:xfrm>
            <a:off x="4332824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1874F827-2219-4A96-8394-ECC9C7F7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25859"/>
              </p:ext>
            </p:extLst>
          </p:nvPr>
        </p:nvGraphicFramePr>
        <p:xfrm>
          <a:off x="1821008" y="4041068"/>
          <a:ext cx="32190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61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3675162992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4109928570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543618189"/>
                    </a:ext>
                  </a:extLst>
                </a:gridCol>
              </a:tblGrid>
              <a:tr h="305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</a:tbl>
          </a:graphicData>
        </a:graphic>
      </p:graphicFrame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7C9FDAB2-9B80-4649-B0B0-4BC02A63A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790" y="4332988"/>
            <a:ext cx="360000" cy="355000"/>
          </a:xfrm>
          <a:prstGeom prst="rect">
            <a:avLst/>
          </a:prstGeom>
        </p:spPr>
      </p:pic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8F66B4A3-0CCD-49D7-9F65-B66A7A11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00" y="3626387"/>
            <a:ext cx="1179655" cy="117965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="" xmlns:a16="http://schemas.microsoft.com/office/drawing/2014/main" id="{F5CC1BB4-C7A3-4C25-B8C0-3B8D272F3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21" y="3470793"/>
            <a:ext cx="373575" cy="32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3EBBBE0-64C0-452F-BF37-ED22F7385FB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검은 바둑돌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AB6BF3A7-95CC-4CCB-B245-6DDB57A0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F2DDB6E0-1028-467E-835C-7C821661E3BA}"/>
              </a:ext>
            </a:extLst>
          </p:cNvPr>
          <p:cNvSpPr/>
          <p:nvPr/>
        </p:nvSpPr>
        <p:spPr>
          <a:xfrm>
            <a:off x="6230719" y="3536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A3A30435-4B62-429D-8910-62F09361BFFD}"/>
              </a:ext>
            </a:extLst>
          </p:cNvPr>
          <p:cNvSpPr/>
          <p:nvPr/>
        </p:nvSpPr>
        <p:spPr>
          <a:xfrm>
            <a:off x="6218334" y="3507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7C9FDAB2-9B80-4649-B0B0-4BC02A63A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708" y="4332988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7C9FDAB2-9B80-4649-B0B0-4BC02A63A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841" y="4332988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81F48F08-47F3-4DCB-93CE-5F6426F2629B}"/>
              </a:ext>
            </a:extLst>
          </p:cNvPr>
          <p:cNvSpPr/>
          <p:nvPr/>
        </p:nvSpPr>
        <p:spPr bwMode="auto">
          <a:xfrm>
            <a:off x="933274" y="4893705"/>
            <a:ext cx="4986893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바둑돌의 </a:t>
            </a: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시작하여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늘어납니다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2E31938B-C2C3-4A0C-A680-459100D1A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172" y="478954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4909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64377B7-9DE5-4570-87EC-0D058DB48A89}"/>
              </a:ext>
            </a:extLst>
          </p:cNvPr>
          <p:cNvSpPr/>
          <p:nvPr/>
        </p:nvSpPr>
        <p:spPr>
          <a:xfrm>
            <a:off x="5255755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82788B8-F238-43B9-957D-3382F8E5A33E}"/>
              </a:ext>
            </a:extLst>
          </p:cNvPr>
          <p:cNvSpPr/>
          <p:nvPr/>
        </p:nvSpPr>
        <p:spPr>
          <a:xfrm>
            <a:off x="4707042" y="138376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3969AFB-58F7-4714-BA9C-6BB3B180A519}"/>
              </a:ext>
            </a:extLst>
          </p:cNvPr>
          <p:cNvSpPr/>
          <p:nvPr/>
        </p:nvSpPr>
        <p:spPr>
          <a:xfrm>
            <a:off x="6359505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97E7387-109E-4443-A48D-17AD4BF4C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F5E1A3CF-2623-4B67-A984-593B13814034}"/>
              </a:ext>
            </a:extLst>
          </p:cNvPr>
          <p:cNvSpPr/>
          <p:nvPr/>
        </p:nvSpPr>
        <p:spPr>
          <a:xfrm>
            <a:off x="5810792" y="13837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C0EA5E9-4145-4C14-9943-681181A6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809EC96D-9DCC-4A71-9E96-930D1CF64014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바둑돌의 수를 세어 보고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규칙을 찾아보세요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4C5BE9F3-0C18-4261-B902-FF8E13D0B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95" y="2393064"/>
            <a:ext cx="5274365" cy="1756016"/>
          </a:xfrm>
          <a:prstGeom prst="rect">
            <a:avLst/>
          </a:prstGeom>
        </p:spPr>
      </p:pic>
      <p:sp>
        <p:nvSpPr>
          <p:cNvPr id="56" name="모서리가 둥근 직사각형 57">
            <a:extLst>
              <a:ext uri="{FF2B5EF4-FFF2-40B4-BE49-F238E27FC236}">
                <a16:creationId xmlns="" xmlns:a16="http://schemas.microsoft.com/office/drawing/2014/main" id="{62D5004F-4AEB-4C0A-B8B2-3575C84182C3}"/>
              </a:ext>
            </a:extLst>
          </p:cNvPr>
          <p:cNvSpPr/>
          <p:nvPr/>
        </p:nvSpPr>
        <p:spPr>
          <a:xfrm>
            <a:off x="969997" y="215244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7" name="모서리가 둥근 직사각형 57">
            <a:extLst>
              <a:ext uri="{FF2B5EF4-FFF2-40B4-BE49-F238E27FC236}">
                <a16:creationId xmlns="" xmlns:a16="http://schemas.microsoft.com/office/drawing/2014/main" id="{B8676F00-DB17-4B16-BB61-D2612096FC8A}"/>
              </a:ext>
            </a:extLst>
          </p:cNvPr>
          <p:cNvSpPr/>
          <p:nvPr/>
        </p:nvSpPr>
        <p:spPr>
          <a:xfrm>
            <a:off x="1979712" y="215244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="" xmlns:a16="http://schemas.microsoft.com/office/drawing/2014/main" id="{4551BDEF-239B-4700-82C9-0DAA955B2269}"/>
              </a:ext>
            </a:extLst>
          </p:cNvPr>
          <p:cNvSpPr/>
          <p:nvPr/>
        </p:nvSpPr>
        <p:spPr>
          <a:xfrm>
            <a:off x="3193975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9" name="모서리가 둥근 직사각형 57">
            <a:extLst>
              <a:ext uri="{FF2B5EF4-FFF2-40B4-BE49-F238E27FC236}">
                <a16:creationId xmlns="" xmlns:a16="http://schemas.microsoft.com/office/drawing/2014/main" id="{EE00FF6E-0A56-4203-A9E7-80B77D41F781}"/>
              </a:ext>
            </a:extLst>
          </p:cNvPr>
          <p:cNvSpPr/>
          <p:nvPr/>
        </p:nvSpPr>
        <p:spPr>
          <a:xfrm>
            <a:off x="4332824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1874F827-2219-4A96-8394-ECC9C7F7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77762"/>
              </p:ext>
            </p:extLst>
          </p:nvPr>
        </p:nvGraphicFramePr>
        <p:xfrm>
          <a:off x="1821008" y="4041068"/>
          <a:ext cx="32190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61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3675162992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4109928570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543618189"/>
                    </a:ext>
                  </a:extLst>
                </a:gridCol>
              </a:tblGrid>
              <a:tr h="305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</a:tbl>
          </a:graphicData>
        </a:graphic>
      </p:graphicFrame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7C9FDAB2-9B80-4649-B0B0-4BC02A63A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790" y="4332988"/>
            <a:ext cx="360000" cy="355000"/>
          </a:xfrm>
          <a:prstGeom prst="rect">
            <a:avLst/>
          </a:prstGeom>
        </p:spPr>
      </p:pic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8F66B4A3-0CCD-49D7-9F65-B66A7A11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00" y="3626387"/>
            <a:ext cx="1179655" cy="117965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3EBBBE0-64C0-452F-BF37-ED22F7385FB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검은 바둑돌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AB6BF3A7-95CC-4CCB-B245-6DDB57A0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7C9FDAB2-9B80-4649-B0B0-4BC02A63A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708" y="4332988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7C9FDAB2-9B80-4649-B0B0-4BC02A63A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841" y="4332988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81F48F08-47F3-4DCB-93CE-5F6426F2629B}"/>
              </a:ext>
            </a:extLst>
          </p:cNvPr>
          <p:cNvSpPr/>
          <p:nvPr/>
        </p:nvSpPr>
        <p:spPr bwMode="auto">
          <a:xfrm>
            <a:off x="933274" y="4893705"/>
            <a:ext cx="4986893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바둑돌의 </a:t>
            </a: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시작하여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늘어납니다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2E31938B-C2C3-4A0C-A680-459100D1A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172" y="4789542"/>
            <a:ext cx="360000" cy="355000"/>
          </a:xfrm>
          <a:prstGeom prst="rect">
            <a:avLst/>
          </a:prstGeom>
        </p:spPr>
      </p:pic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46EBAC9E-DBA5-494C-974B-730A487B0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버튼을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말풍선: 모서리가 둥근 사각형 43">
            <a:extLst>
              <a:ext uri="{FF2B5EF4-FFF2-40B4-BE49-F238E27FC236}">
                <a16:creationId xmlns="" xmlns:a16="http://schemas.microsoft.com/office/drawing/2014/main" id="{1979179D-427E-4DC9-A997-2AF0B9E41479}"/>
              </a:ext>
            </a:extLst>
          </p:cNvPr>
          <p:cNvSpPr/>
          <p:nvPr/>
        </p:nvSpPr>
        <p:spPr>
          <a:xfrm>
            <a:off x="5040052" y="2420717"/>
            <a:ext cx="1883918" cy="1008283"/>
          </a:xfrm>
          <a:prstGeom prst="wedgeRoundRectCallout">
            <a:avLst>
              <a:gd name="adj1" fmla="val 20388"/>
              <a:gd name="adj2" fmla="val 6083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바둑돌의 </a:t>
            </a:r>
            <a:endParaRPr lang="en-US" altLang="ko-KR" sz="16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규칙을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식으로 나타낼 수 있을까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A796C6AD-BE13-46A9-A420-54B1ECB67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334" y="3142859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바둑돌의 수 규칙을 식으로 나타낼 수 있을까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119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EBB126C-13C9-4E5B-8E5B-18D8A1354A5E}"/>
              </a:ext>
            </a:extLst>
          </p:cNvPr>
          <p:cNvSpPr/>
          <p:nvPr/>
        </p:nvSpPr>
        <p:spPr bwMode="auto">
          <a:xfrm>
            <a:off x="1196137" y="4397259"/>
            <a:ext cx="4657307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위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아래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많아집니다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1F39434A-AFD5-4901-A6D0-F64D8739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29" y="4219759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4FB873-E1C6-448F-9A4C-4D3201E3DCA4}"/>
              </a:ext>
            </a:extLst>
          </p:cNvPr>
          <p:cNvSpPr/>
          <p:nvPr/>
        </p:nvSpPr>
        <p:spPr>
          <a:xfrm>
            <a:off x="65312" y="903064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B6C65C66-CB2B-471D-9D17-A9973D99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73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C6FB9D8-A24B-43A0-A5EC-ED0D7B7BE515}"/>
              </a:ext>
            </a:extLst>
          </p:cNvPr>
          <p:cNvSpPr/>
          <p:nvPr/>
        </p:nvSpPr>
        <p:spPr>
          <a:xfrm>
            <a:off x="5255755" y="139662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406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2EE4D74-B73C-4DD1-AF78-DA21DA78538B}"/>
              </a:ext>
            </a:extLst>
          </p:cNvPr>
          <p:cNvSpPr/>
          <p:nvPr/>
        </p:nvSpPr>
        <p:spPr>
          <a:xfrm>
            <a:off x="4707042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1F8F0D7-F9D1-43D4-AF8A-A5FD1DDF24E8}"/>
              </a:ext>
            </a:extLst>
          </p:cNvPr>
          <p:cNvSpPr/>
          <p:nvPr/>
        </p:nvSpPr>
        <p:spPr>
          <a:xfrm>
            <a:off x="6359505" y="1396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816F0DB-FB08-442D-84CB-B1C13566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4899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41A58A0-73A9-4950-A573-ADB1E6015D4D}"/>
              </a:ext>
            </a:extLst>
          </p:cNvPr>
          <p:cNvSpPr/>
          <p:nvPr/>
        </p:nvSpPr>
        <p:spPr>
          <a:xfrm>
            <a:off x="5810792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5F38BB3-039F-4CF7-8CB1-E0CE54B9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269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82A53246-A22B-46BC-B258-A25C963D87A5}"/>
              </a:ext>
            </a:extLst>
          </p:cNvPr>
          <p:cNvSpPr/>
          <p:nvPr/>
        </p:nvSpPr>
        <p:spPr>
          <a:xfrm>
            <a:off x="6859910" y="5454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4A19994F-F77F-4ED2-ADA7-2A8AD0E6729C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바둑돌 모양의 배열에서 규칙을 찾아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06A7A4BE-8152-4C92-8642-7E5A5A4E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3EBBBE0-64C0-452F-BF37-ED22F7385FB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검은 바둑돌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4C5BE9F3-0C18-4261-B902-FF8E13D0B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95" y="2393064"/>
            <a:ext cx="5274365" cy="1756016"/>
          </a:xfrm>
          <a:prstGeom prst="rect">
            <a:avLst/>
          </a:prstGeom>
        </p:spPr>
      </p:pic>
      <p:sp>
        <p:nvSpPr>
          <p:cNvPr id="58" name="모서리가 둥근 직사각형 57">
            <a:extLst>
              <a:ext uri="{FF2B5EF4-FFF2-40B4-BE49-F238E27FC236}">
                <a16:creationId xmlns="" xmlns:a16="http://schemas.microsoft.com/office/drawing/2014/main" id="{62D5004F-4AEB-4C0A-B8B2-3575C84182C3}"/>
              </a:ext>
            </a:extLst>
          </p:cNvPr>
          <p:cNvSpPr/>
          <p:nvPr/>
        </p:nvSpPr>
        <p:spPr>
          <a:xfrm>
            <a:off x="969997" y="215244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9" name="모서리가 둥근 직사각형 57">
            <a:extLst>
              <a:ext uri="{FF2B5EF4-FFF2-40B4-BE49-F238E27FC236}">
                <a16:creationId xmlns="" xmlns:a16="http://schemas.microsoft.com/office/drawing/2014/main" id="{B8676F00-DB17-4B16-BB61-D2612096FC8A}"/>
              </a:ext>
            </a:extLst>
          </p:cNvPr>
          <p:cNvSpPr/>
          <p:nvPr/>
        </p:nvSpPr>
        <p:spPr>
          <a:xfrm>
            <a:off x="1979712" y="215244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="" xmlns:a16="http://schemas.microsoft.com/office/drawing/2014/main" id="{4551BDEF-239B-4700-82C9-0DAA955B2269}"/>
              </a:ext>
            </a:extLst>
          </p:cNvPr>
          <p:cNvSpPr/>
          <p:nvPr/>
        </p:nvSpPr>
        <p:spPr>
          <a:xfrm>
            <a:off x="3193975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61" name="모서리가 둥근 직사각형 57">
            <a:extLst>
              <a:ext uri="{FF2B5EF4-FFF2-40B4-BE49-F238E27FC236}">
                <a16:creationId xmlns="" xmlns:a16="http://schemas.microsoft.com/office/drawing/2014/main" id="{EE00FF6E-0A56-4203-A9E7-80B77D41F781}"/>
              </a:ext>
            </a:extLst>
          </p:cNvPr>
          <p:cNvSpPr/>
          <p:nvPr/>
        </p:nvSpPr>
        <p:spPr>
          <a:xfrm>
            <a:off x="4332824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</p:spTree>
    <p:extLst>
      <p:ext uri="{BB962C8B-B14F-4D97-AF65-F5344CB8AC3E}">
        <p14:creationId xmlns:p14="http://schemas.microsoft.com/office/powerpoint/2010/main" val="131005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7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474CF30-5DC3-4EEB-A14F-F88C42CB36EC}"/>
              </a:ext>
            </a:extLst>
          </p:cNvPr>
          <p:cNvSpPr/>
          <p:nvPr/>
        </p:nvSpPr>
        <p:spPr>
          <a:xfrm>
            <a:off x="5255755" y="13497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82810C2-0E2E-4995-AFE8-3582A64D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1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7D2B53C-3752-469A-82FE-1831945F06C4}"/>
              </a:ext>
            </a:extLst>
          </p:cNvPr>
          <p:cNvSpPr/>
          <p:nvPr/>
        </p:nvSpPr>
        <p:spPr>
          <a:xfrm>
            <a:off x="4707042" y="13509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DFA9783-E556-47B8-B05A-9668C6D4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043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AC3A2D2-965A-4948-9665-BFC39CE08605}"/>
              </a:ext>
            </a:extLst>
          </p:cNvPr>
          <p:cNvSpPr/>
          <p:nvPr/>
        </p:nvSpPr>
        <p:spPr>
          <a:xfrm>
            <a:off x="6359505" y="13497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D5C9A38-7E60-4B8B-A0CF-A466AD32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021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AABA2E-6594-42D8-981D-E6C0CCA5D518}"/>
              </a:ext>
            </a:extLst>
          </p:cNvPr>
          <p:cNvSpPr/>
          <p:nvPr/>
        </p:nvSpPr>
        <p:spPr>
          <a:xfrm>
            <a:off x="5810792" y="135094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E096C1-11AE-4A90-B567-424A2AE0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28729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="" xmlns:a16="http://schemas.microsoft.com/office/drawing/2014/main" id="{651183A7-DA2A-44C5-867E-BE9B0839CDAB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B3485A94-4845-4C99-8D52-833DF770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47117E9-9BC9-41CA-B158-237E4927E16B}"/>
              </a:ext>
            </a:extLst>
          </p:cNvPr>
          <p:cNvGrpSpPr/>
          <p:nvPr/>
        </p:nvGrpSpPr>
        <p:grpSpPr>
          <a:xfrm flipV="1">
            <a:off x="2633880" y="4909515"/>
            <a:ext cx="1720394" cy="276574"/>
            <a:chOff x="319554" y="1245924"/>
            <a:chExt cx="2636592" cy="423864"/>
          </a:xfrm>
        </p:grpSpPr>
        <p:pic>
          <p:nvPicPr>
            <p:cNvPr id="51" name="Picture 11">
              <a:extLst>
                <a:ext uri="{FF2B5EF4-FFF2-40B4-BE49-F238E27FC236}">
                  <a16:creationId xmlns="" xmlns:a16="http://schemas.microsoft.com/office/drawing/2014/main" id="{61218EE9-5F8E-41F9-9677-300FAD7EA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="" xmlns:a16="http://schemas.microsoft.com/office/drawing/2014/main" id="{43C91834-1EA9-44A9-ADE7-9BA131373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="" xmlns:a16="http://schemas.microsoft.com/office/drawing/2014/main" id="{0C89941E-BFB9-44C7-83BD-12265818A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="" xmlns:a16="http://schemas.microsoft.com/office/drawing/2014/main" id="{A29209E3-75E5-47CD-90CA-AD57D9020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65BD6078-0535-4756-9220-9F8C863316C3}"/>
              </a:ext>
            </a:extLst>
          </p:cNvPr>
          <p:cNvSpPr/>
          <p:nvPr/>
        </p:nvSpPr>
        <p:spPr>
          <a:xfrm>
            <a:off x="4102964" y="46174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3EBBBE0-64C0-452F-BF37-ED22F7385FB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검은 바둑돌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4C5BE9F3-0C18-4261-B902-FF8E13D0BA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895" y="2393064"/>
            <a:ext cx="5274365" cy="1756016"/>
          </a:xfrm>
          <a:prstGeom prst="rect">
            <a:avLst/>
          </a:prstGeom>
        </p:spPr>
      </p:pic>
      <p:sp>
        <p:nvSpPr>
          <p:cNvPr id="44" name="모서리가 둥근 직사각형 43">
            <a:extLst>
              <a:ext uri="{FF2B5EF4-FFF2-40B4-BE49-F238E27FC236}">
                <a16:creationId xmlns="" xmlns:a16="http://schemas.microsoft.com/office/drawing/2014/main" id="{62D5004F-4AEB-4C0A-B8B2-3575C84182C3}"/>
              </a:ext>
            </a:extLst>
          </p:cNvPr>
          <p:cNvSpPr/>
          <p:nvPr/>
        </p:nvSpPr>
        <p:spPr>
          <a:xfrm>
            <a:off x="969997" y="215244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47" name="모서리가 둥근 직사각형 57">
            <a:extLst>
              <a:ext uri="{FF2B5EF4-FFF2-40B4-BE49-F238E27FC236}">
                <a16:creationId xmlns="" xmlns:a16="http://schemas.microsoft.com/office/drawing/2014/main" id="{B8676F00-DB17-4B16-BB61-D2612096FC8A}"/>
              </a:ext>
            </a:extLst>
          </p:cNvPr>
          <p:cNvSpPr/>
          <p:nvPr/>
        </p:nvSpPr>
        <p:spPr>
          <a:xfrm>
            <a:off x="1979712" y="215244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="" xmlns:a16="http://schemas.microsoft.com/office/drawing/2014/main" id="{4551BDEF-239B-4700-82C9-0DAA955B2269}"/>
              </a:ext>
            </a:extLst>
          </p:cNvPr>
          <p:cNvSpPr/>
          <p:nvPr/>
        </p:nvSpPr>
        <p:spPr>
          <a:xfrm>
            <a:off x="3193975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9" name="모서리가 둥근 직사각형 57">
            <a:extLst>
              <a:ext uri="{FF2B5EF4-FFF2-40B4-BE49-F238E27FC236}">
                <a16:creationId xmlns="" xmlns:a16="http://schemas.microsoft.com/office/drawing/2014/main" id="{EE00FF6E-0A56-4203-A9E7-80B77D41F781}"/>
              </a:ext>
            </a:extLst>
          </p:cNvPr>
          <p:cNvSpPr/>
          <p:nvPr/>
        </p:nvSpPr>
        <p:spPr>
          <a:xfrm>
            <a:off x="4332824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</p:spTree>
    <p:extLst>
      <p:ext uri="{BB962C8B-B14F-4D97-AF65-F5344CB8AC3E}">
        <p14:creationId xmlns:p14="http://schemas.microsoft.com/office/powerpoint/2010/main" val="371158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7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도구 툴로 그린 선은 사라지고 답 공개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 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\app\resource\contents\lesson06\ops\lesson06\mm_41_6_02_04_03.html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474CF30-5DC3-4EEB-A14F-F88C42CB36EC}"/>
              </a:ext>
            </a:extLst>
          </p:cNvPr>
          <p:cNvSpPr/>
          <p:nvPr/>
        </p:nvSpPr>
        <p:spPr>
          <a:xfrm>
            <a:off x="5255755" y="13497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82810C2-0E2E-4995-AFE8-3582A64D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1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7D2B53C-3752-469A-82FE-1831945F06C4}"/>
              </a:ext>
            </a:extLst>
          </p:cNvPr>
          <p:cNvSpPr/>
          <p:nvPr/>
        </p:nvSpPr>
        <p:spPr>
          <a:xfrm>
            <a:off x="4707042" y="13509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DFA9783-E556-47B8-B05A-9668C6D4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043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AC3A2D2-965A-4948-9665-BFC39CE08605}"/>
              </a:ext>
            </a:extLst>
          </p:cNvPr>
          <p:cNvSpPr/>
          <p:nvPr/>
        </p:nvSpPr>
        <p:spPr>
          <a:xfrm>
            <a:off x="6359505" y="13497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D5C9A38-7E60-4B8B-A0CF-A466AD32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021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AABA2E-6594-42D8-981D-E6C0CCA5D518}"/>
              </a:ext>
            </a:extLst>
          </p:cNvPr>
          <p:cNvSpPr/>
          <p:nvPr/>
        </p:nvSpPr>
        <p:spPr>
          <a:xfrm>
            <a:off x="5810792" y="135094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E096C1-11AE-4A90-B567-424A2AE0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28729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="" xmlns:a16="http://schemas.microsoft.com/office/drawing/2014/main" id="{651183A7-DA2A-44C5-867E-BE9B0839CDAB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B3485A94-4845-4C99-8D52-833DF770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A37C0170-3E3A-4576-BE1C-50BC73BD5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515EA1E-0B21-4B99-9BC6-A190DFCB0180}"/>
              </a:ext>
            </a:extLst>
          </p:cNvPr>
          <p:cNvSpPr/>
          <p:nvPr/>
        </p:nvSpPr>
        <p:spPr>
          <a:xfrm>
            <a:off x="6512842" y="1873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07AE208-EE5B-4962-874D-E46142E5D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168" y="2122895"/>
            <a:ext cx="2681056" cy="2798066"/>
          </a:xfrm>
          <a:prstGeom prst="rect">
            <a:avLst/>
          </a:prstGeom>
        </p:spPr>
      </p:pic>
      <p:sp>
        <p:nvSpPr>
          <p:cNvPr id="37" name="모서리가 둥근 직사각형 57">
            <a:extLst>
              <a:ext uri="{FF2B5EF4-FFF2-40B4-BE49-F238E27FC236}">
                <a16:creationId xmlns="" xmlns:a16="http://schemas.microsoft.com/office/drawing/2014/main" id="{1D5571A7-121D-41E0-9F76-3FEB6D97CAC6}"/>
              </a:ext>
            </a:extLst>
          </p:cNvPr>
          <p:cNvSpPr/>
          <p:nvPr/>
        </p:nvSpPr>
        <p:spPr>
          <a:xfrm>
            <a:off x="3127816" y="2162548"/>
            <a:ext cx="925792" cy="384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다섯째</a:t>
            </a:r>
          </a:p>
        </p:txBody>
      </p:sp>
      <p:pic>
        <p:nvPicPr>
          <p:cNvPr id="44" name="Picture 6">
            <a:extLst>
              <a:ext uri="{FF2B5EF4-FFF2-40B4-BE49-F238E27FC236}">
                <a16:creationId xmlns="" xmlns:a16="http://schemas.microsoft.com/office/drawing/2014/main" id="{DDA62526-BC8E-473B-B1BD-8AE91F46D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A20A7D7E-6947-45B5-9F44-10CA15CFB497}"/>
              </a:ext>
            </a:extLst>
          </p:cNvPr>
          <p:cNvSpPr/>
          <p:nvPr/>
        </p:nvSpPr>
        <p:spPr>
          <a:xfrm>
            <a:off x="6147632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A483AFF6-D62A-4B0D-9004-909DFF1DFE46}"/>
              </a:ext>
            </a:extLst>
          </p:cNvPr>
          <p:cNvGrpSpPr/>
          <p:nvPr/>
        </p:nvGrpSpPr>
        <p:grpSpPr>
          <a:xfrm flipV="1">
            <a:off x="2830248" y="5031383"/>
            <a:ext cx="1739039" cy="282789"/>
            <a:chOff x="290979" y="2009759"/>
            <a:chExt cx="2665167" cy="433388"/>
          </a:xfrm>
        </p:grpSpPr>
        <p:pic>
          <p:nvPicPr>
            <p:cNvPr id="50" name="Picture 15">
              <a:extLst>
                <a:ext uri="{FF2B5EF4-FFF2-40B4-BE49-F238E27FC236}">
                  <a16:creationId xmlns="" xmlns:a16="http://schemas.microsoft.com/office/drawing/2014/main" id="{7E2C507D-448C-4A8B-B400-30384A1F9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CDC43BD6-2310-4E61-8FB6-754C4F647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="" xmlns:a16="http://schemas.microsoft.com/office/drawing/2014/main" id="{7569B249-0DFF-49CF-BE86-4E881F89B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>
              <a:extLst>
                <a:ext uri="{FF2B5EF4-FFF2-40B4-BE49-F238E27FC236}">
                  <a16:creationId xmlns="" xmlns:a16="http://schemas.microsoft.com/office/drawing/2014/main" id="{FA3AE397-BDEF-4AA0-AA21-0821B251B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87810BC7-F72C-4D91-BF6A-D502C2418B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5135" y="2233931"/>
            <a:ext cx="360000" cy="355000"/>
          </a:xfrm>
          <a:prstGeom prst="rect">
            <a:avLst/>
          </a:prstGeom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064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\app\resource\contents\lesson06\ops\lesson06\images\mm_41_6_02_04_03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3EBBBE0-64C0-452F-BF37-ED22F7385FB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검은 바둑돌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25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7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BBA47CC8-5EA7-4312-A61D-46079DD0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34D709-61E2-4366-8B9C-4A5E5C4CA9DE}"/>
              </a:ext>
            </a:extLst>
          </p:cNvPr>
          <p:cNvSpPr/>
          <p:nvPr/>
        </p:nvSpPr>
        <p:spPr>
          <a:xfrm>
            <a:off x="5255755" y="135012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0CBB521-384F-4C56-847D-01E70435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156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86A27FB-F8D5-4DF8-A83A-FBAE5DDFC436}"/>
              </a:ext>
            </a:extLst>
          </p:cNvPr>
          <p:cNvSpPr/>
          <p:nvPr/>
        </p:nvSpPr>
        <p:spPr>
          <a:xfrm>
            <a:off x="4707042" y="13513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1126F7F-15A6-4B07-B50B-B9084191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0476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0112DC6B-C788-4926-918C-4B9D6DDFFD01}"/>
              </a:ext>
            </a:extLst>
          </p:cNvPr>
          <p:cNvSpPr/>
          <p:nvPr/>
        </p:nvSpPr>
        <p:spPr>
          <a:xfrm>
            <a:off x="6359505" y="1350128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2F05981-521A-40BA-ACBD-5E68BDD2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2562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13D4B59D-4828-4F0B-A5F3-8B7221AEECCF}"/>
              </a:ext>
            </a:extLst>
          </p:cNvPr>
          <p:cNvSpPr/>
          <p:nvPr/>
        </p:nvSpPr>
        <p:spPr>
          <a:xfrm>
            <a:off x="5810792" y="13513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8E800D41-FD67-440D-989F-2D1329D39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080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CAEEBC8-6B46-4DEF-A6A0-DF01E3286987}"/>
              </a:ext>
            </a:extLst>
          </p:cNvPr>
          <p:cNvSpPr/>
          <p:nvPr/>
        </p:nvSpPr>
        <p:spPr bwMode="auto">
          <a:xfrm flipH="1">
            <a:off x="3220663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0E616423-E1E8-4A86-8169-E6816F582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948" y="4524718"/>
            <a:ext cx="360000" cy="355000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DE69BEA1-9429-4E28-BD73-3D2873591E9A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>
            <a:extLst>
              <a:ext uri="{FF2B5EF4-FFF2-40B4-BE49-F238E27FC236}">
                <a16:creationId xmlns="" xmlns:a16="http://schemas.microsoft.com/office/drawing/2014/main" id="{DC3A5CB0-BC06-4B57-B6A8-4D81AB88BA12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여섯째 모양을 만들기 위해 필요한 바둑돌의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728F2027-E451-4F6D-8922-A323B4D7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3EBBBE0-64C0-452F-BF37-ED22F7385FB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검은 바둑돌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4C5BE9F3-0C18-4261-B902-FF8E13D0B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95" y="2393064"/>
            <a:ext cx="5274365" cy="1756016"/>
          </a:xfrm>
          <a:prstGeom prst="rect">
            <a:avLst/>
          </a:prstGeom>
        </p:spPr>
      </p:pic>
      <p:sp>
        <p:nvSpPr>
          <p:cNvPr id="45" name="모서리가 둥근 직사각형 44">
            <a:extLst>
              <a:ext uri="{FF2B5EF4-FFF2-40B4-BE49-F238E27FC236}">
                <a16:creationId xmlns="" xmlns:a16="http://schemas.microsoft.com/office/drawing/2014/main" id="{62D5004F-4AEB-4C0A-B8B2-3575C84182C3}"/>
              </a:ext>
            </a:extLst>
          </p:cNvPr>
          <p:cNvSpPr/>
          <p:nvPr/>
        </p:nvSpPr>
        <p:spPr>
          <a:xfrm>
            <a:off x="969997" y="215244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46" name="모서리가 둥근 직사각형 57">
            <a:extLst>
              <a:ext uri="{FF2B5EF4-FFF2-40B4-BE49-F238E27FC236}">
                <a16:creationId xmlns="" xmlns:a16="http://schemas.microsoft.com/office/drawing/2014/main" id="{B8676F00-DB17-4B16-BB61-D2612096FC8A}"/>
              </a:ext>
            </a:extLst>
          </p:cNvPr>
          <p:cNvSpPr/>
          <p:nvPr/>
        </p:nvSpPr>
        <p:spPr>
          <a:xfrm>
            <a:off x="1979712" y="215244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="" xmlns:a16="http://schemas.microsoft.com/office/drawing/2014/main" id="{4551BDEF-239B-4700-82C9-0DAA955B2269}"/>
              </a:ext>
            </a:extLst>
          </p:cNvPr>
          <p:cNvSpPr/>
          <p:nvPr/>
        </p:nvSpPr>
        <p:spPr>
          <a:xfrm>
            <a:off x="3193975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3" name="모서리가 둥근 직사각형 57">
            <a:extLst>
              <a:ext uri="{FF2B5EF4-FFF2-40B4-BE49-F238E27FC236}">
                <a16:creationId xmlns="" xmlns:a16="http://schemas.microsoft.com/office/drawing/2014/main" id="{EE00FF6E-0A56-4203-A9E7-80B77D41F781}"/>
              </a:ext>
            </a:extLst>
          </p:cNvPr>
          <p:cNvSpPr/>
          <p:nvPr/>
        </p:nvSpPr>
        <p:spPr>
          <a:xfrm>
            <a:off x="4332824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</p:spTree>
    <p:extLst>
      <p:ext uri="{BB962C8B-B14F-4D97-AF65-F5344CB8AC3E}">
        <p14:creationId xmlns:p14="http://schemas.microsoft.com/office/powerpoint/2010/main" val="316433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="" xmlns:a16="http://schemas.microsoft.com/office/drawing/2014/main" id="{A5C5A05C-0F01-48D7-9F01-26C99B05CDFE}"/>
              </a:ext>
            </a:extLst>
          </p:cNvPr>
          <p:cNvSpPr/>
          <p:nvPr/>
        </p:nvSpPr>
        <p:spPr>
          <a:xfrm>
            <a:off x="3396802" y="4586573"/>
            <a:ext cx="938740" cy="499156"/>
          </a:xfrm>
          <a:custGeom>
            <a:avLst/>
            <a:gdLst>
              <a:gd name="connsiteX0" fmla="*/ 0 w 1028700"/>
              <a:gd name="connsiteY0" fmla="*/ 0 h 436418"/>
              <a:gd name="connsiteX1" fmla="*/ 0 w 1028700"/>
              <a:gd name="connsiteY1" fmla="*/ 436418 h 436418"/>
              <a:gd name="connsiteX2" fmla="*/ 1028700 w 1028700"/>
              <a:gd name="connsiteY2" fmla="*/ 436418 h 436418"/>
              <a:gd name="connsiteX3" fmla="*/ 1028700 w 1028700"/>
              <a:gd name="connsiteY3" fmla="*/ 72736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436418">
                <a:moveTo>
                  <a:pt x="0" y="0"/>
                </a:moveTo>
                <a:lnTo>
                  <a:pt x="0" y="436418"/>
                </a:lnTo>
                <a:lnTo>
                  <a:pt x="1028700" y="436418"/>
                </a:lnTo>
                <a:lnTo>
                  <a:pt x="1028700" y="72736"/>
                </a:lnTo>
              </a:path>
            </a:pathLst>
          </a:custGeom>
          <a:noFill/>
          <a:ln w="28575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="" xmlns:a16="http://schemas.microsoft.com/office/drawing/2014/main" id="{EDB9F15B-6E31-470C-B822-EEBC7D5BE44B}"/>
              </a:ext>
            </a:extLst>
          </p:cNvPr>
          <p:cNvSpPr/>
          <p:nvPr/>
        </p:nvSpPr>
        <p:spPr>
          <a:xfrm>
            <a:off x="4385101" y="4586573"/>
            <a:ext cx="938740" cy="499156"/>
          </a:xfrm>
          <a:custGeom>
            <a:avLst/>
            <a:gdLst>
              <a:gd name="connsiteX0" fmla="*/ 0 w 1028700"/>
              <a:gd name="connsiteY0" fmla="*/ 0 h 436418"/>
              <a:gd name="connsiteX1" fmla="*/ 0 w 1028700"/>
              <a:gd name="connsiteY1" fmla="*/ 436418 h 436418"/>
              <a:gd name="connsiteX2" fmla="*/ 1028700 w 1028700"/>
              <a:gd name="connsiteY2" fmla="*/ 436418 h 436418"/>
              <a:gd name="connsiteX3" fmla="*/ 1028700 w 1028700"/>
              <a:gd name="connsiteY3" fmla="*/ 72736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436418">
                <a:moveTo>
                  <a:pt x="0" y="0"/>
                </a:moveTo>
                <a:lnTo>
                  <a:pt x="0" y="436418"/>
                </a:lnTo>
                <a:lnTo>
                  <a:pt x="1028700" y="436418"/>
                </a:lnTo>
                <a:lnTo>
                  <a:pt x="1028700" y="72736"/>
                </a:lnTo>
              </a:path>
            </a:pathLst>
          </a:custGeom>
          <a:noFill/>
          <a:ln w="28575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="" xmlns:a16="http://schemas.microsoft.com/office/drawing/2014/main" id="{A3892072-D136-4437-9E96-246581108753}"/>
              </a:ext>
            </a:extLst>
          </p:cNvPr>
          <p:cNvSpPr/>
          <p:nvPr/>
        </p:nvSpPr>
        <p:spPr>
          <a:xfrm>
            <a:off x="2286000" y="4586573"/>
            <a:ext cx="1028700" cy="499156"/>
          </a:xfrm>
          <a:custGeom>
            <a:avLst/>
            <a:gdLst>
              <a:gd name="connsiteX0" fmla="*/ 0 w 1028700"/>
              <a:gd name="connsiteY0" fmla="*/ 0 h 436418"/>
              <a:gd name="connsiteX1" fmla="*/ 0 w 1028700"/>
              <a:gd name="connsiteY1" fmla="*/ 436418 h 436418"/>
              <a:gd name="connsiteX2" fmla="*/ 1028700 w 1028700"/>
              <a:gd name="connsiteY2" fmla="*/ 436418 h 436418"/>
              <a:gd name="connsiteX3" fmla="*/ 1028700 w 1028700"/>
              <a:gd name="connsiteY3" fmla="*/ 72736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436418">
                <a:moveTo>
                  <a:pt x="0" y="0"/>
                </a:moveTo>
                <a:lnTo>
                  <a:pt x="0" y="436418"/>
                </a:lnTo>
                <a:lnTo>
                  <a:pt x="1028700" y="436418"/>
                </a:lnTo>
                <a:lnTo>
                  <a:pt x="1028700" y="72736"/>
                </a:lnTo>
              </a:path>
            </a:pathLst>
          </a:custGeom>
          <a:noFill/>
          <a:ln w="28575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E311281-1F4C-4FBF-AA60-198EA1FA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521580"/>
            <a:ext cx="5853810" cy="15026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함께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suh_p_0401_06_0304_203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532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3C261AC0-0CDF-4D81-B112-17A3FF0F0842}"/>
              </a:ext>
            </a:extLst>
          </p:cNvPr>
          <p:cNvSpPr/>
          <p:nvPr/>
        </p:nvSpPr>
        <p:spPr>
          <a:xfrm>
            <a:off x="4463988" y="1408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64377B7-9DE5-4570-87EC-0D058DB48A89}"/>
              </a:ext>
            </a:extLst>
          </p:cNvPr>
          <p:cNvSpPr/>
          <p:nvPr/>
        </p:nvSpPr>
        <p:spPr>
          <a:xfrm>
            <a:off x="5255755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82788B8-F238-43B9-957D-3382F8E5A33E}"/>
              </a:ext>
            </a:extLst>
          </p:cNvPr>
          <p:cNvSpPr/>
          <p:nvPr/>
        </p:nvSpPr>
        <p:spPr>
          <a:xfrm>
            <a:off x="4707042" y="138376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3969AFB-58F7-4714-BA9C-6BB3B180A519}"/>
              </a:ext>
            </a:extLst>
          </p:cNvPr>
          <p:cNvSpPr/>
          <p:nvPr/>
        </p:nvSpPr>
        <p:spPr>
          <a:xfrm>
            <a:off x="6359505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97E7387-109E-4443-A48D-17AD4BF4C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F5E1A3CF-2623-4B67-A984-593B13814034}"/>
              </a:ext>
            </a:extLst>
          </p:cNvPr>
          <p:cNvSpPr/>
          <p:nvPr/>
        </p:nvSpPr>
        <p:spPr>
          <a:xfrm>
            <a:off x="5810792" y="13837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C0EA5E9-4145-4C14-9943-681181A6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CDDE9B9-5294-409B-805C-9924B6555CCF}"/>
              </a:ext>
            </a:extLst>
          </p:cNvPr>
          <p:cNvSpPr/>
          <p:nvPr/>
        </p:nvSpPr>
        <p:spPr>
          <a:xfrm>
            <a:off x="6584241" y="5074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809EC96D-9DCC-4A71-9E96-930D1CF64014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모형의 수를 세어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모서리가 둥근 직사각형 57">
            <a:extLst>
              <a:ext uri="{FF2B5EF4-FFF2-40B4-BE49-F238E27FC236}">
                <a16:creationId xmlns="" xmlns:a16="http://schemas.microsoft.com/office/drawing/2014/main" id="{62D5004F-4AEB-4C0A-B8B2-3575C84182C3}"/>
              </a:ext>
            </a:extLst>
          </p:cNvPr>
          <p:cNvSpPr/>
          <p:nvPr/>
        </p:nvSpPr>
        <p:spPr>
          <a:xfrm>
            <a:off x="608686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7" name="모서리가 둥근 직사각형 57">
            <a:extLst>
              <a:ext uri="{FF2B5EF4-FFF2-40B4-BE49-F238E27FC236}">
                <a16:creationId xmlns="" xmlns:a16="http://schemas.microsoft.com/office/drawing/2014/main" id="{B8676F00-DB17-4B16-BB61-D2612096FC8A}"/>
              </a:ext>
            </a:extLst>
          </p:cNvPr>
          <p:cNvSpPr/>
          <p:nvPr/>
        </p:nvSpPr>
        <p:spPr>
          <a:xfrm>
            <a:off x="2018936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="" xmlns:a16="http://schemas.microsoft.com/office/drawing/2014/main" id="{4551BDEF-239B-4700-82C9-0DAA955B2269}"/>
              </a:ext>
            </a:extLst>
          </p:cNvPr>
          <p:cNvSpPr/>
          <p:nvPr/>
        </p:nvSpPr>
        <p:spPr>
          <a:xfrm>
            <a:off x="3636010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9" name="모서리가 둥근 직사각형 57">
            <a:extLst>
              <a:ext uri="{FF2B5EF4-FFF2-40B4-BE49-F238E27FC236}">
                <a16:creationId xmlns="" xmlns:a16="http://schemas.microsoft.com/office/drawing/2014/main" id="{EE00FF6E-0A56-4203-A9E7-80B77D41F781}"/>
              </a:ext>
            </a:extLst>
          </p:cNvPr>
          <p:cNvSpPr/>
          <p:nvPr/>
        </p:nvSpPr>
        <p:spPr>
          <a:xfrm>
            <a:off x="5574018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1874F827-2219-4A96-8394-ECC9C7F7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74451"/>
              </p:ext>
            </p:extLst>
          </p:nvPr>
        </p:nvGraphicFramePr>
        <p:xfrm>
          <a:off x="1977352" y="3933056"/>
          <a:ext cx="37107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9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  <a:gridCol w="927693">
                  <a:extLst>
                    <a:ext uri="{9D8B030D-6E8A-4147-A177-3AD203B41FA5}">
                      <a16:colId xmlns="" xmlns:a16="http://schemas.microsoft.com/office/drawing/2014/main" val="3675162992"/>
                    </a:ext>
                  </a:extLst>
                </a:gridCol>
                <a:gridCol w="927693">
                  <a:extLst>
                    <a:ext uri="{9D8B030D-6E8A-4147-A177-3AD203B41FA5}">
                      <a16:colId xmlns="" xmlns:a16="http://schemas.microsoft.com/office/drawing/2014/main" val="4109928570"/>
                    </a:ext>
                  </a:extLst>
                </a:gridCol>
                <a:gridCol w="927693">
                  <a:extLst>
                    <a:ext uri="{9D8B030D-6E8A-4147-A177-3AD203B41FA5}">
                      <a16:colId xmlns="" xmlns:a16="http://schemas.microsoft.com/office/drawing/2014/main" val="543618189"/>
                    </a:ext>
                  </a:extLst>
                </a:gridCol>
              </a:tblGrid>
              <a:tr h="305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</a:tbl>
          </a:graphicData>
        </a:graphic>
      </p:graphicFrame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7C9FDAB2-9B80-4649-B0B0-4BC02A63A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138" y="4374034"/>
            <a:ext cx="360000" cy="355000"/>
          </a:xfrm>
          <a:prstGeom prst="rect">
            <a:avLst/>
          </a:prstGeom>
        </p:spPr>
      </p:pic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8F66B4A3-0CCD-49D7-9F65-B66A7A11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5" y="4278651"/>
            <a:ext cx="1179655" cy="117965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="" xmlns:a16="http://schemas.microsoft.com/office/drawing/2014/main" id="{F5CC1BB4-C7A3-4C25-B8C0-3B8D272F3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32" y="4115370"/>
            <a:ext cx="373575" cy="32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3EBBBE0-64C0-452F-BF37-ED22F7385FB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계단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AB6BF3A7-95CC-4CCB-B245-6DDB57A0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F2DDB6E0-1028-467E-835C-7C821661E3BA}"/>
              </a:ext>
            </a:extLst>
          </p:cNvPr>
          <p:cNvSpPr/>
          <p:nvPr/>
        </p:nvSpPr>
        <p:spPr>
          <a:xfrm>
            <a:off x="762064" y="4188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A3A30435-4B62-429D-8910-62F09361BFFD}"/>
              </a:ext>
            </a:extLst>
          </p:cNvPr>
          <p:cNvSpPr/>
          <p:nvPr/>
        </p:nvSpPr>
        <p:spPr>
          <a:xfrm>
            <a:off x="749679" y="41599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39F5FFF-F75F-43EC-80E4-5802409D6029}"/>
              </a:ext>
            </a:extLst>
          </p:cNvPr>
          <p:cNvSpPr/>
          <p:nvPr/>
        </p:nvSpPr>
        <p:spPr bwMode="auto">
          <a:xfrm flipH="1">
            <a:off x="3426226" y="4898609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+3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890AED7B-8F76-40EE-B5C1-A22A76898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511" y="4769000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FAD8BFF-5F70-455F-BA84-3B6596F180DE}"/>
              </a:ext>
            </a:extLst>
          </p:cNvPr>
          <p:cNvSpPr/>
          <p:nvPr/>
        </p:nvSpPr>
        <p:spPr bwMode="auto">
          <a:xfrm flipH="1">
            <a:off x="4425502" y="4898609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+4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A7C496F8-AD3C-459A-B7E7-40FA86DA8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787" y="4769000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BF2EE1A-19BB-48C3-84D1-D193D00A8F2D}"/>
              </a:ext>
            </a:extLst>
          </p:cNvPr>
          <p:cNvSpPr/>
          <p:nvPr/>
        </p:nvSpPr>
        <p:spPr bwMode="auto">
          <a:xfrm flipH="1">
            <a:off x="2400467" y="4898609"/>
            <a:ext cx="798276" cy="4075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+2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7A7A7904-E4C9-4748-A26C-4DA60EE9C330}"/>
              </a:ext>
            </a:extLst>
          </p:cNvPr>
          <p:cNvGrpSpPr/>
          <p:nvPr/>
        </p:nvGrpSpPr>
        <p:grpSpPr>
          <a:xfrm flipV="1">
            <a:off x="2633880" y="5335570"/>
            <a:ext cx="1720394" cy="276574"/>
            <a:chOff x="319554" y="1245924"/>
            <a:chExt cx="2636592" cy="423864"/>
          </a:xfrm>
        </p:grpSpPr>
        <p:pic>
          <p:nvPicPr>
            <p:cNvPr id="71" name="Picture 11">
              <a:extLst>
                <a:ext uri="{FF2B5EF4-FFF2-40B4-BE49-F238E27FC236}">
                  <a16:creationId xmlns="" xmlns:a16="http://schemas.microsoft.com/office/drawing/2014/main" id="{F0406EFF-5BA5-4E17-BDB0-BF0D2DFF9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>
              <a:extLst>
                <a:ext uri="{FF2B5EF4-FFF2-40B4-BE49-F238E27FC236}">
                  <a16:creationId xmlns="" xmlns:a16="http://schemas.microsoft.com/office/drawing/2014/main" id="{1CC7771C-DF1C-475E-8C0F-F700D8C8E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="" xmlns:a16="http://schemas.microsoft.com/office/drawing/2014/main" id="{1E78DD12-F0FE-42C4-BBB1-B9EC12030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4">
              <a:extLst>
                <a:ext uri="{FF2B5EF4-FFF2-40B4-BE49-F238E27FC236}">
                  <a16:creationId xmlns="" xmlns:a16="http://schemas.microsoft.com/office/drawing/2014/main" id="{1CEC571D-DECF-41D0-9629-BBD91F64C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0B8A8C8F-F7C2-4683-B2AD-BB342A0136D1}"/>
              </a:ext>
            </a:extLst>
          </p:cNvPr>
          <p:cNvSpPr/>
          <p:nvPr/>
        </p:nvSpPr>
        <p:spPr>
          <a:xfrm>
            <a:off x="4254162" y="53556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7C9FDAB2-9B80-4649-B0B0-4BC02A63A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485" y="430335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71485"/>
              </p:ext>
            </p:extLst>
          </p:nvPr>
        </p:nvGraphicFramePr>
        <p:xfrm>
          <a:off x="179388" y="654012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보물 찾기 수수께끼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128~131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suh_p_0401_06_0304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벽에 그려진 모양의 배열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suh_p_0401_06_0304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suh_p_0401_06_0304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개씩 늘어나는 모양의 배열에서 규칙 찾기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suh_p_0401_06_0304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개씩 늘어나는 모양의 배열에서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suh_p_0401_06_0304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계단 모양의 배열에서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suh_p_0401_06_0304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1615858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정사각형 모양의 배열에서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suh_p_0401_06_0304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8752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도형의 배열에서 규칙 찾아 문제 해결하기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suh_p_0401_06_0304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suh_p_0401_06_0304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suh_p_0401_06_0304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suh_p_0401_06_0304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="" xmlns:a16="http://schemas.microsoft.com/office/drawing/2014/main" id="{A5C5A05C-0F01-48D7-9F01-26C99B05CDFE}"/>
              </a:ext>
            </a:extLst>
          </p:cNvPr>
          <p:cNvSpPr/>
          <p:nvPr/>
        </p:nvSpPr>
        <p:spPr>
          <a:xfrm>
            <a:off x="3396802" y="4586573"/>
            <a:ext cx="938740" cy="499156"/>
          </a:xfrm>
          <a:custGeom>
            <a:avLst/>
            <a:gdLst>
              <a:gd name="connsiteX0" fmla="*/ 0 w 1028700"/>
              <a:gd name="connsiteY0" fmla="*/ 0 h 436418"/>
              <a:gd name="connsiteX1" fmla="*/ 0 w 1028700"/>
              <a:gd name="connsiteY1" fmla="*/ 436418 h 436418"/>
              <a:gd name="connsiteX2" fmla="*/ 1028700 w 1028700"/>
              <a:gd name="connsiteY2" fmla="*/ 436418 h 436418"/>
              <a:gd name="connsiteX3" fmla="*/ 1028700 w 1028700"/>
              <a:gd name="connsiteY3" fmla="*/ 72736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436418">
                <a:moveTo>
                  <a:pt x="0" y="0"/>
                </a:moveTo>
                <a:lnTo>
                  <a:pt x="0" y="436418"/>
                </a:lnTo>
                <a:lnTo>
                  <a:pt x="1028700" y="436418"/>
                </a:lnTo>
                <a:lnTo>
                  <a:pt x="1028700" y="72736"/>
                </a:lnTo>
              </a:path>
            </a:pathLst>
          </a:custGeom>
          <a:noFill/>
          <a:ln w="28575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="" xmlns:a16="http://schemas.microsoft.com/office/drawing/2014/main" id="{EDB9F15B-6E31-470C-B822-EEBC7D5BE44B}"/>
              </a:ext>
            </a:extLst>
          </p:cNvPr>
          <p:cNvSpPr/>
          <p:nvPr/>
        </p:nvSpPr>
        <p:spPr>
          <a:xfrm>
            <a:off x="4385101" y="4586573"/>
            <a:ext cx="938740" cy="499156"/>
          </a:xfrm>
          <a:custGeom>
            <a:avLst/>
            <a:gdLst>
              <a:gd name="connsiteX0" fmla="*/ 0 w 1028700"/>
              <a:gd name="connsiteY0" fmla="*/ 0 h 436418"/>
              <a:gd name="connsiteX1" fmla="*/ 0 w 1028700"/>
              <a:gd name="connsiteY1" fmla="*/ 436418 h 436418"/>
              <a:gd name="connsiteX2" fmla="*/ 1028700 w 1028700"/>
              <a:gd name="connsiteY2" fmla="*/ 436418 h 436418"/>
              <a:gd name="connsiteX3" fmla="*/ 1028700 w 1028700"/>
              <a:gd name="connsiteY3" fmla="*/ 72736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436418">
                <a:moveTo>
                  <a:pt x="0" y="0"/>
                </a:moveTo>
                <a:lnTo>
                  <a:pt x="0" y="436418"/>
                </a:lnTo>
                <a:lnTo>
                  <a:pt x="1028700" y="436418"/>
                </a:lnTo>
                <a:lnTo>
                  <a:pt x="1028700" y="72736"/>
                </a:lnTo>
              </a:path>
            </a:pathLst>
          </a:custGeom>
          <a:noFill/>
          <a:ln w="28575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="" xmlns:a16="http://schemas.microsoft.com/office/drawing/2014/main" id="{A3892072-D136-4437-9E96-246581108753}"/>
              </a:ext>
            </a:extLst>
          </p:cNvPr>
          <p:cNvSpPr/>
          <p:nvPr/>
        </p:nvSpPr>
        <p:spPr>
          <a:xfrm>
            <a:off x="2286000" y="4586573"/>
            <a:ext cx="1028700" cy="499156"/>
          </a:xfrm>
          <a:custGeom>
            <a:avLst/>
            <a:gdLst>
              <a:gd name="connsiteX0" fmla="*/ 0 w 1028700"/>
              <a:gd name="connsiteY0" fmla="*/ 0 h 436418"/>
              <a:gd name="connsiteX1" fmla="*/ 0 w 1028700"/>
              <a:gd name="connsiteY1" fmla="*/ 436418 h 436418"/>
              <a:gd name="connsiteX2" fmla="*/ 1028700 w 1028700"/>
              <a:gd name="connsiteY2" fmla="*/ 436418 h 436418"/>
              <a:gd name="connsiteX3" fmla="*/ 1028700 w 1028700"/>
              <a:gd name="connsiteY3" fmla="*/ 72736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436418">
                <a:moveTo>
                  <a:pt x="0" y="0"/>
                </a:moveTo>
                <a:lnTo>
                  <a:pt x="0" y="436418"/>
                </a:lnTo>
                <a:lnTo>
                  <a:pt x="1028700" y="436418"/>
                </a:lnTo>
                <a:lnTo>
                  <a:pt x="1028700" y="72736"/>
                </a:lnTo>
              </a:path>
            </a:pathLst>
          </a:custGeom>
          <a:noFill/>
          <a:ln w="28575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E311281-1F4C-4FBF-AA60-198EA1FA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521580"/>
            <a:ext cx="5853810" cy="15026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suh_p_0401_06_0304_203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64377B7-9DE5-4570-87EC-0D058DB48A89}"/>
              </a:ext>
            </a:extLst>
          </p:cNvPr>
          <p:cNvSpPr/>
          <p:nvPr/>
        </p:nvSpPr>
        <p:spPr>
          <a:xfrm>
            <a:off x="5255755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82788B8-F238-43B9-957D-3382F8E5A33E}"/>
              </a:ext>
            </a:extLst>
          </p:cNvPr>
          <p:cNvSpPr/>
          <p:nvPr/>
        </p:nvSpPr>
        <p:spPr>
          <a:xfrm>
            <a:off x="4707042" y="138376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3969AFB-58F7-4714-BA9C-6BB3B180A519}"/>
              </a:ext>
            </a:extLst>
          </p:cNvPr>
          <p:cNvSpPr/>
          <p:nvPr/>
        </p:nvSpPr>
        <p:spPr>
          <a:xfrm>
            <a:off x="6359505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97E7387-109E-4443-A48D-17AD4BF4C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F5E1A3CF-2623-4B67-A984-593B13814034}"/>
              </a:ext>
            </a:extLst>
          </p:cNvPr>
          <p:cNvSpPr/>
          <p:nvPr/>
        </p:nvSpPr>
        <p:spPr>
          <a:xfrm>
            <a:off x="5810792" y="13837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C0EA5E9-4145-4C14-9943-681181A6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809EC96D-9DCC-4A71-9E96-930D1CF64014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모형의 수를 세어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모서리가 둥근 직사각형 57">
            <a:extLst>
              <a:ext uri="{FF2B5EF4-FFF2-40B4-BE49-F238E27FC236}">
                <a16:creationId xmlns="" xmlns:a16="http://schemas.microsoft.com/office/drawing/2014/main" id="{62D5004F-4AEB-4C0A-B8B2-3575C84182C3}"/>
              </a:ext>
            </a:extLst>
          </p:cNvPr>
          <p:cNvSpPr/>
          <p:nvPr/>
        </p:nvSpPr>
        <p:spPr>
          <a:xfrm>
            <a:off x="608686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7" name="모서리가 둥근 직사각형 57">
            <a:extLst>
              <a:ext uri="{FF2B5EF4-FFF2-40B4-BE49-F238E27FC236}">
                <a16:creationId xmlns="" xmlns:a16="http://schemas.microsoft.com/office/drawing/2014/main" id="{B8676F00-DB17-4B16-BB61-D2612096FC8A}"/>
              </a:ext>
            </a:extLst>
          </p:cNvPr>
          <p:cNvSpPr/>
          <p:nvPr/>
        </p:nvSpPr>
        <p:spPr>
          <a:xfrm>
            <a:off x="2018936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="" xmlns:a16="http://schemas.microsoft.com/office/drawing/2014/main" id="{4551BDEF-239B-4700-82C9-0DAA955B2269}"/>
              </a:ext>
            </a:extLst>
          </p:cNvPr>
          <p:cNvSpPr/>
          <p:nvPr/>
        </p:nvSpPr>
        <p:spPr>
          <a:xfrm>
            <a:off x="3636010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9" name="모서리가 둥근 직사각형 57">
            <a:extLst>
              <a:ext uri="{FF2B5EF4-FFF2-40B4-BE49-F238E27FC236}">
                <a16:creationId xmlns="" xmlns:a16="http://schemas.microsoft.com/office/drawing/2014/main" id="{EE00FF6E-0A56-4203-A9E7-80B77D41F781}"/>
              </a:ext>
            </a:extLst>
          </p:cNvPr>
          <p:cNvSpPr/>
          <p:nvPr/>
        </p:nvSpPr>
        <p:spPr>
          <a:xfrm>
            <a:off x="5574018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1874F827-2219-4A96-8394-ECC9C7F7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05343"/>
              </p:ext>
            </p:extLst>
          </p:nvPr>
        </p:nvGraphicFramePr>
        <p:xfrm>
          <a:off x="1977352" y="3933056"/>
          <a:ext cx="37107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9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  <a:gridCol w="927693">
                  <a:extLst>
                    <a:ext uri="{9D8B030D-6E8A-4147-A177-3AD203B41FA5}">
                      <a16:colId xmlns="" xmlns:a16="http://schemas.microsoft.com/office/drawing/2014/main" val="3675162992"/>
                    </a:ext>
                  </a:extLst>
                </a:gridCol>
                <a:gridCol w="927693">
                  <a:extLst>
                    <a:ext uri="{9D8B030D-6E8A-4147-A177-3AD203B41FA5}">
                      <a16:colId xmlns="" xmlns:a16="http://schemas.microsoft.com/office/drawing/2014/main" val="4109928570"/>
                    </a:ext>
                  </a:extLst>
                </a:gridCol>
                <a:gridCol w="927693">
                  <a:extLst>
                    <a:ext uri="{9D8B030D-6E8A-4147-A177-3AD203B41FA5}">
                      <a16:colId xmlns="" xmlns:a16="http://schemas.microsoft.com/office/drawing/2014/main" val="543618189"/>
                    </a:ext>
                  </a:extLst>
                </a:gridCol>
              </a:tblGrid>
              <a:tr h="305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</a:tbl>
          </a:graphicData>
        </a:graphic>
      </p:graphicFrame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7C9FDAB2-9B80-4649-B0B0-4BC02A63A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138" y="4374034"/>
            <a:ext cx="360000" cy="355000"/>
          </a:xfrm>
          <a:prstGeom prst="rect">
            <a:avLst/>
          </a:prstGeom>
        </p:spPr>
      </p:pic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8F66B4A3-0CCD-49D7-9F65-B66A7A11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5" y="4278651"/>
            <a:ext cx="1179655" cy="117965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3EBBBE0-64C0-452F-BF37-ED22F7385FB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계단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AB6BF3A7-95CC-4CCB-B245-6DDB57A0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796C6AD-BE13-46A9-A420-54B1ECB67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912" y="3142859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suh_p_0401_06_0304_203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_1_1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모형의 수 규칙을 식으로 나타낼 수 있을까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39F5FFF-F75F-43EC-80E4-5802409D6029}"/>
              </a:ext>
            </a:extLst>
          </p:cNvPr>
          <p:cNvSpPr/>
          <p:nvPr/>
        </p:nvSpPr>
        <p:spPr bwMode="auto">
          <a:xfrm flipH="1">
            <a:off x="3426226" y="4898609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+3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890AED7B-8F76-40EE-B5C1-A22A76898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511" y="4769000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FAD8BFF-5F70-455F-BA84-3B6596F180DE}"/>
              </a:ext>
            </a:extLst>
          </p:cNvPr>
          <p:cNvSpPr/>
          <p:nvPr/>
        </p:nvSpPr>
        <p:spPr bwMode="auto">
          <a:xfrm flipH="1">
            <a:off x="4425502" y="4898609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+4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A7C496F8-AD3C-459A-B7E7-40FA86DA8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787" y="4769000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BF2EE1A-19BB-48C3-84D1-D193D00A8F2D}"/>
              </a:ext>
            </a:extLst>
          </p:cNvPr>
          <p:cNvSpPr/>
          <p:nvPr/>
        </p:nvSpPr>
        <p:spPr bwMode="auto">
          <a:xfrm flipH="1">
            <a:off x="2400467" y="4898609"/>
            <a:ext cx="798276" cy="4075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+2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7A7A7904-E4C9-4748-A26C-4DA60EE9C330}"/>
              </a:ext>
            </a:extLst>
          </p:cNvPr>
          <p:cNvGrpSpPr/>
          <p:nvPr/>
        </p:nvGrpSpPr>
        <p:grpSpPr>
          <a:xfrm flipV="1">
            <a:off x="2633880" y="5335570"/>
            <a:ext cx="1720394" cy="276574"/>
            <a:chOff x="319554" y="1245924"/>
            <a:chExt cx="2636592" cy="423864"/>
          </a:xfrm>
        </p:grpSpPr>
        <p:pic>
          <p:nvPicPr>
            <p:cNvPr id="71" name="Picture 11">
              <a:extLst>
                <a:ext uri="{FF2B5EF4-FFF2-40B4-BE49-F238E27FC236}">
                  <a16:creationId xmlns="" xmlns:a16="http://schemas.microsoft.com/office/drawing/2014/main" id="{F0406EFF-5BA5-4E17-BDB0-BF0D2DFF9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>
              <a:extLst>
                <a:ext uri="{FF2B5EF4-FFF2-40B4-BE49-F238E27FC236}">
                  <a16:creationId xmlns="" xmlns:a16="http://schemas.microsoft.com/office/drawing/2014/main" id="{1CC7771C-DF1C-475E-8C0F-F700D8C8E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="" xmlns:a16="http://schemas.microsoft.com/office/drawing/2014/main" id="{1E78DD12-F0FE-42C4-BBB1-B9EC12030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4">
              <a:extLst>
                <a:ext uri="{FF2B5EF4-FFF2-40B4-BE49-F238E27FC236}">
                  <a16:creationId xmlns="" xmlns:a16="http://schemas.microsoft.com/office/drawing/2014/main" id="{1CEC571D-DECF-41D0-9629-BBD91F64C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7C9FDAB2-9B80-4649-B0B0-4BC02A63A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485" y="4303359"/>
            <a:ext cx="360000" cy="355000"/>
          </a:xfrm>
          <a:prstGeom prst="rect">
            <a:avLst/>
          </a:prstGeom>
        </p:spPr>
      </p:pic>
      <p:sp>
        <p:nvSpPr>
          <p:cNvPr id="76" name="말풍선: 모서리가 둥근 사각형 45">
            <a:extLst>
              <a:ext uri="{FF2B5EF4-FFF2-40B4-BE49-F238E27FC236}">
                <a16:creationId xmlns="" xmlns:a16="http://schemas.microsoft.com/office/drawing/2014/main" id="{D39B7566-1107-47BF-9C68-9E5DC11812D7}"/>
              </a:ext>
            </a:extLst>
          </p:cNvPr>
          <p:cNvSpPr/>
          <p:nvPr/>
        </p:nvSpPr>
        <p:spPr>
          <a:xfrm>
            <a:off x="192745" y="2644513"/>
            <a:ext cx="1621085" cy="1256754"/>
          </a:xfrm>
          <a:prstGeom prst="wedgeRoundRectCallout">
            <a:avLst>
              <a:gd name="adj1" fmla="val -20821"/>
              <a:gd name="adj2" fmla="val 79015"/>
              <a:gd name="adj3" fmla="val 16667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모형의 </a:t>
            </a:r>
            <a:endParaRPr lang="en-US" altLang="ko-KR" sz="16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규칙을 </a:t>
            </a:r>
            <a:endParaRPr lang="en-US" altLang="ko-KR" sz="16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식으로 나타낼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있을까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21">
            <a:extLst>
              <a:ext uri="{FF2B5EF4-FFF2-40B4-BE49-F238E27FC236}">
                <a16:creationId xmlns="" xmlns:a16="http://schemas.microsoft.com/office/drawing/2014/main" id="{038C9B3D-E6BD-4795-96E9-E2EC0243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버튼을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64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E311281-1F4C-4FBF-AA60-198EA1FA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521580"/>
            <a:ext cx="5853810" cy="15026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suh_p_0401_06_0304_203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64377B7-9DE5-4570-87EC-0D058DB48A89}"/>
              </a:ext>
            </a:extLst>
          </p:cNvPr>
          <p:cNvSpPr/>
          <p:nvPr/>
        </p:nvSpPr>
        <p:spPr>
          <a:xfrm>
            <a:off x="5255755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82788B8-F238-43B9-957D-3382F8E5A33E}"/>
              </a:ext>
            </a:extLst>
          </p:cNvPr>
          <p:cNvSpPr/>
          <p:nvPr/>
        </p:nvSpPr>
        <p:spPr>
          <a:xfrm>
            <a:off x="4707042" y="138376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3969AFB-58F7-4714-BA9C-6BB3B180A519}"/>
              </a:ext>
            </a:extLst>
          </p:cNvPr>
          <p:cNvSpPr/>
          <p:nvPr/>
        </p:nvSpPr>
        <p:spPr>
          <a:xfrm>
            <a:off x="6359505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97E7387-109E-4443-A48D-17AD4BF4C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F5E1A3CF-2623-4B67-A984-593B13814034}"/>
              </a:ext>
            </a:extLst>
          </p:cNvPr>
          <p:cNvSpPr/>
          <p:nvPr/>
        </p:nvSpPr>
        <p:spPr>
          <a:xfrm>
            <a:off x="5810792" y="13837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C0EA5E9-4145-4C14-9943-681181A6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7D44CA64-08D9-4808-AA8F-3ACF08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CDDE9B9-5294-409B-805C-9924B6555CCF}"/>
              </a:ext>
            </a:extLst>
          </p:cNvPr>
          <p:cNvSpPr/>
          <p:nvPr/>
        </p:nvSpPr>
        <p:spPr>
          <a:xfrm>
            <a:off x="6584241" y="5074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809EC96D-9DCC-4A71-9E96-930D1CF64014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모형의 수를 세어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모서리가 둥근 직사각형 57">
            <a:extLst>
              <a:ext uri="{FF2B5EF4-FFF2-40B4-BE49-F238E27FC236}">
                <a16:creationId xmlns="" xmlns:a16="http://schemas.microsoft.com/office/drawing/2014/main" id="{62D5004F-4AEB-4C0A-B8B2-3575C84182C3}"/>
              </a:ext>
            </a:extLst>
          </p:cNvPr>
          <p:cNvSpPr/>
          <p:nvPr/>
        </p:nvSpPr>
        <p:spPr>
          <a:xfrm>
            <a:off x="608686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7" name="모서리가 둥근 직사각형 57">
            <a:extLst>
              <a:ext uri="{FF2B5EF4-FFF2-40B4-BE49-F238E27FC236}">
                <a16:creationId xmlns="" xmlns:a16="http://schemas.microsoft.com/office/drawing/2014/main" id="{B8676F00-DB17-4B16-BB61-D2612096FC8A}"/>
              </a:ext>
            </a:extLst>
          </p:cNvPr>
          <p:cNvSpPr/>
          <p:nvPr/>
        </p:nvSpPr>
        <p:spPr>
          <a:xfrm>
            <a:off x="2018936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="" xmlns:a16="http://schemas.microsoft.com/office/drawing/2014/main" id="{4551BDEF-239B-4700-82C9-0DAA955B2269}"/>
              </a:ext>
            </a:extLst>
          </p:cNvPr>
          <p:cNvSpPr/>
          <p:nvPr/>
        </p:nvSpPr>
        <p:spPr>
          <a:xfrm>
            <a:off x="3636010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9" name="모서리가 둥근 직사각형 57">
            <a:extLst>
              <a:ext uri="{FF2B5EF4-FFF2-40B4-BE49-F238E27FC236}">
                <a16:creationId xmlns="" xmlns:a16="http://schemas.microsoft.com/office/drawing/2014/main" id="{EE00FF6E-0A56-4203-A9E7-80B77D41F781}"/>
              </a:ext>
            </a:extLst>
          </p:cNvPr>
          <p:cNvSpPr/>
          <p:nvPr/>
        </p:nvSpPr>
        <p:spPr>
          <a:xfrm>
            <a:off x="5574018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3EBBBE0-64C0-452F-BF37-ED22F7385FB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계단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AB6BF3A7-95CC-4CCB-B245-6DDB57A0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F713BDFE-0A69-4379-9A15-07C13408901A}"/>
              </a:ext>
            </a:extLst>
          </p:cNvPr>
          <p:cNvSpPr/>
          <p:nvPr/>
        </p:nvSpPr>
        <p:spPr bwMode="auto">
          <a:xfrm>
            <a:off x="425352" y="4438388"/>
            <a:ext cx="61988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모형의 수가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부터 시작하여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2, 3, 4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 늘어나는 규칙입니다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7C9FDAB2-9B80-4649-B0B0-4BC02A63A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7528" y="4196225"/>
            <a:ext cx="360000" cy="35500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499EE21D-37FC-4908-82EA-A19043F949B6}"/>
              </a:ext>
            </a:extLst>
          </p:cNvPr>
          <p:cNvGrpSpPr/>
          <p:nvPr/>
        </p:nvGrpSpPr>
        <p:grpSpPr>
          <a:xfrm flipV="1">
            <a:off x="2830248" y="5031383"/>
            <a:ext cx="1739039" cy="282789"/>
            <a:chOff x="290979" y="2009759"/>
            <a:chExt cx="2665167" cy="433388"/>
          </a:xfrm>
        </p:grpSpPr>
        <p:pic>
          <p:nvPicPr>
            <p:cNvPr id="76" name="Picture 15">
              <a:extLst>
                <a:ext uri="{FF2B5EF4-FFF2-40B4-BE49-F238E27FC236}">
                  <a16:creationId xmlns="" xmlns:a16="http://schemas.microsoft.com/office/drawing/2014/main" id="{434ECDD7-D73C-4D82-8428-C0D6F5E32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>
              <a:extLst>
                <a:ext uri="{FF2B5EF4-FFF2-40B4-BE49-F238E27FC236}">
                  <a16:creationId xmlns="" xmlns:a16="http://schemas.microsoft.com/office/drawing/2014/main" id="{D30725E4-50C4-449D-B94C-8A29D8864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="" xmlns:a16="http://schemas.microsoft.com/office/drawing/2014/main" id="{79AF961F-664B-4E6D-972B-715F03505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6">
              <a:extLst>
                <a:ext uri="{FF2B5EF4-FFF2-40B4-BE49-F238E27FC236}">
                  <a16:creationId xmlns="" xmlns:a16="http://schemas.microsoft.com/office/drawing/2014/main" id="{61A48479-FDFB-431E-83F4-93636FFFE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910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EBB126C-13C9-4E5B-8E5B-18D8A1354A5E}"/>
              </a:ext>
            </a:extLst>
          </p:cNvPr>
          <p:cNvSpPr/>
          <p:nvPr/>
        </p:nvSpPr>
        <p:spPr bwMode="auto">
          <a:xfrm>
            <a:off x="425352" y="4265886"/>
            <a:ext cx="6198876" cy="355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오른쪽에 이전 모양보다 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한칸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더 놓게 연결하는 규칙입니다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1F39434A-AFD5-4901-A6D0-F64D8739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681" y="4161723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4FB873-E1C6-448F-9A4C-4D3201E3DCA4}"/>
              </a:ext>
            </a:extLst>
          </p:cNvPr>
          <p:cNvSpPr/>
          <p:nvPr/>
        </p:nvSpPr>
        <p:spPr>
          <a:xfrm>
            <a:off x="65312" y="903064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B6C65C66-CB2B-471D-9D17-A9973D99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73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suh_p_0401_06_0304_203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C6FB9D8-A24B-43A0-A5EC-ED0D7B7BE515}"/>
              </a:ext>
            </a:extLst>
          </p:cNvPr>
          <p:cNvSpPr/>
          <p:nvPr/>
        </p:nvSpPr>
        <p:spPr>
          <a:xfrm>
            <a:off x="5255755" y="139662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406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2EE4D74-B73C-4DD1-AF78-DA21DA78538B}"/>
              </a:ext>
            </a:extLst>
          </p:cNvPr>
          <p:cNvSpPr/>
          <p:nvPr/>
        </p:nvSpPr>
        <p:spPr>
          <a:xfrm>
            <a:off x="4707042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1F8F0D7-F9D1-43D4-AF8A-A5FD1DDF24E8}"/>
              </a:ext>
            </a:extLst>
          </p:cNvPr>
          <p:cNvSpPr/>
          <p:nvPr/>
        </p:nvSpPr>
        <p:spPr>
          <a:xfrm>
            <a:off x="6359505" y="1396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816F0DB-FB08-442D-84CB-B1C13566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4899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41A58A0-73A9-4950-A573-ADB1E6015D4D}"/>
              </a:ext>
            </a:extLst>
          </p:cNvPr>
          <p:cNvSpPr/>
          <p:nvPr/>
        </p:nvSpPr>
        <p:spPr>
          <a:xfrm>
            <a:off x="5810792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5F38BB3-039F-4CF7-8CB1-E0CE54B9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269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82A53246-A22B-46BC-B258-A25C963D87A5}"/>
              </a:ext>
            </a:extLst>
          </p:cNvPr>
          <p:cNvSpPr/>
          <p:nvPr/>
        </p:nvSpPr>
        <p:spPr>
          <a:xfrm>
            <a:off x="6859910" y="5454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C3ADABC8-FB51-469A-908E-1C5A467FDED8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계단 모양의 배열에서 규칙을 찾아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DFED22-FAD2-4AE0-9120-592E9F99E7BC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계단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37C0CA78-A6F1-4072-A37B-EB63FC36F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28837FFE-744B-4261-AC14-70F2F64FD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56" y="2521580"/>
            <a:ext cx="5853810" cy="1502620"/>
          </a:xfrm>
          <a:prstGeom prst="rect">
            <a:avLst/>
          </a:prstGeom>
        </p:spPr>
      </p:pic>
      <p:sp>
        <p:nvSpPr>
          <p:cNvPr id="61" name="모서리가 둥근 직사각형 57">
            <a:extLst>
              <a:ext uri="{FF2B5EF4-FFF2-40B4-BE49-F238E27FC236}">
                <a16:creationId xmlns="" xmlns:a16="http://schemas.microsoft.com/office/drawing/2014/main" id="{09D86D21-881B-4A6C-9B40-7989615201DA}"/>
              </a:ext>
            </a:extLst>
          </p:cNvPr>
          <p:cNvSpPr/>
          <p:nvPr/>
        </p:nvSpPr>
        <p:spPr>
          <a:xfrm>
            <a:off x="608686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62" name="모서리가 둥근 직사각형 57">
            <a:extLst>
              <a:ext uri="{FF2B5EF4-FFF2-40B4-BE49-F238E27FC236}">
                <a16:creationId xmlns="" xmlns:a16="http://schemas.microsoft.com/office/drawing/2014/main" id="{1761274C-4B13-4430-9E90-4BE5DE32D926}"/>
              </a:ext>
            </a:extLst>
          </p:cNvPr>
          <p:cNvSpPr/>
          <p:nvPr/>
        </p:nvSpPr>
        <p:spPr>
          <a:xfrm>
            <a:off x="2018936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63" name="모서리가 둥근 직사각형 57">
            <a:extLst>
              <a:ext uri="{FF2B5EF4-FFF2-40B4-BE49-F238E27FC236}">
                <a16:creationId xmlns="" xmlns:a16="http://schemas.microsoft.com/office/drawing/2014/main" id="{E10C2C4A-AD4E-4ECA-9DA2-11F1517D2A6A}"/>
              </a:ext>
            </a:extLst>
          </p:cNvPr>
          <p:cNvSpPr/>
          <p:nvPr/>
        </p:nvSpPr>
        <p:spPr>
          <a:xfrm>
            <a:off x="3636010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66" name="모서리가 둥근 직사각형 57">
            <a:extLst>
              <a:ext uri="{FF2B5EF4-FFF2-40B4-BE49-F238E27FC236}">
                <a16:creationId xmlns="" xmlns:a16="http://schemas.microsoft.com/office/drawing/2014/main" id="{66299C34-803C-4A12-A206-1DEDC807B759}"/>
              </a:ext>
            </a:extLst>
          </p:cNvPr>
          <p:cNvSpPr/>
          <p:nvPr/>
        </p:nvSpPr>
        <p:spPr>
          <a:xfrm>
            <a:off x="5574018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A9C420FC-2082-4C5E-9283-93B38EF4C3DE}"/>
              </a:ext>
            </a:extLst>
          </p:cNvPr>
          <p:cNvSpPr/>
          <p:nvPr/>
        </p:nvSpPr>
        <p:spPr bwMode="auto">
          <a:xfrm>
            <a:off x="425352" y="4694179"/>
            <a:ext cx="6198876" cy="355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모양을 이루는 모형이 점점 </a:t>
            </a: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많아집니다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1900" b="1" i="0" u="none" strike="noStrike" cap="none" spc="-150" normalizeH="0" baseline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9D486C81-2255-4FCA-A1FC-BC6D5FEE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681" y="452781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1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7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suh_p_0401_06_0304_203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474CF30-5DC3-4EEB-A14F-F88C42CB36EC}"/>
              </a:ext>
            </a:extLst>
          </p:cNvPr>
          <p:cNvSpPr/>
          <p:nvPr/>
        </p:nvSpPr>
        <p:spPr>
          <a:xfrm>
            <a:off x="5255755" y="13497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82810C2-0E2E-4995-AFE8-3582A64D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1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7D2B53C-3752-469A-82FE-1831945F06C4}"/>
              </a:ext>
            </a:extLst>
          </p:cNvPr>
          <p:cNvSpPr/>
          <p:nvPr/>
        </p:nvSpPr>
        <p:spPr>
          <a:xfrm>
            <a:off x="4707042" y="13509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DFA9783-E556-47B8-B05A-9668C6D4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043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AC3A2D2-965A-4948-9665-BFC39CE08605}"/>
              </a:ext>
            </a:extLst>
          </p:cNvPr>
          <p:cNvSpPr/>
          <p:nvPr/>
        </p:nvSpPr>
        <p:spPr>
          <a:xfrm>
            <a:off x="6359505" y="13497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D5C9A38-7E60-4B8B-A0CF-A466AD32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021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AABA2E-6594-42D8-981D-E6C0CCA5D518}"/>
              </a:ext>
            </a:extLst>
          </p:cNvPr>
          <p:cNvSpPr/>
          <p:nvPr/>
        </p:nvSpPr>
        <p:spPr>
          <a:xfrm>
            <a:off x="5810792" y="135094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E096C1-11AE-4A90-B567-424A2AE0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28729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EE3F3621-5BCD-490B-8592-9A794E58966B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81DD79D-6E97-4483-A7D6-2EA0FE5225BA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계단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BEA823FB-2A77-49D3-A3E0-2AD8C9398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FFEC9E-EEC8-4B57-A649-A092C3CC0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6" y="2521580"/>
            <a:ext cx="5853810" cy="1502620"/>
          </a:xfrm>
          <a:prstGeom prst="rect">
            <a:avLst/>
          </a:prstGeom>
        </p:spPr>
      </p:pic>
      <p:sp>
        <p:nvSpPr>
          <p:cNvPr id="47" name="모서리가 둥근 직사각형 57">
            <a:extLst>
              <a:ext uri="{FF2B5EF4-FFF2-40B4-BE49-F238E27FC236}">
                <a16:creationId xmlns="" xmlns:a16="http://schemas.microsoft.com/office/drawing/2014/main" id="{26E9A238-E4F3-4264-981C-5CD77BBAC711}"/>
              </a:ext>
            </a:extLst>
          </p:cNvPr>
          <p:cNvSpPr/>
          <p:nvPr/>
        </p:nvSpPr>
        <p:spPr>
          <a:xfrm>
            <a:off x="608686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48" name="모서리가 둥근 직사각형 57">
            <a:extLst>
              <a:ext uri="{FF2B5EF4-FFF2-40B4-BE49-F238E27FC236}">
                <a16:creationId xmlns="" xmlns:a16="http://schemas.microsoft.com/office/drawing/2014/main" id="{BFDA45A4-ED25-4550-B61F-D25279DBF71B}"/>
              </a:ext>
            </a:extLst>
          </p:cNvPr>
          <p:cNvSpPr/>
          <p:nvPr/>
        </p:nvSpPr>
        <p:spPr>
          <a:xfrm>
            <a:off x="2018936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9" name="모서리가 둥근 직사각형 57">
            <a:extLst>
              <a:ext uri="{FF2B5EF4-FFF2-40B4-BE49-F238E27FC236}">
                <a16:creationId xmlns="" xmlns:a16="http://schemas.microsoft.com/office/drawing/2014/main" id="{F7C36130-3E0C-4032-BD89-8CB3433785D1}"/>
              </a:ext>
            </a:extLst>
          </p:cNvPr>
          <p:cNvSpPr/>
          <p:nvPr/>
        </p:nvSpPr>
        <p:spPr>
          <a:xfrm>
            <a:off x="3636010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60" name="모서리가 둥근 직사각형 57">
            <a:extLst>
              <a:ext uri="{FF2B5EF4-FFF2-40B4-BE49-F238E27FC236}">
                <a16:creationId xmlns="" xmlns:a16="http://schemas.microsoft.com/office/drawing/2014/main" id="{9D5580CC-B601-4AA7-AFD5-C81563C59403}"/>
              </a:ext>
            </a:extLst>
          </p:cNvPr>
          <p:cNvSpPr/>
          <p:nvPr/>
        </p:nvSpPr>
        <p:spPr>
          <a:xfrm>
            <a:off x="5574018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DED65389-58B0-4CF3-A79F-2084D96C00E7}"/>
              </a:ext>
            </a:extLst>
          </p:cNvPr>
          <p:cNvGrpSpPr/>
          <p:nvPr/>
        </p:nvGrpSpPr>
        <p:grpSpPr>
          <a:xfrm flipV="1">
            <a:off x="2734686" y="5271097"/>
            <a:ext cx="1720394" cy="276574"/>
            <a:chOff x="319554" y="1245924"/>
            <a:chExt cx="2636592" cy="423864"/>
          </a:xfrm>
        </p:grpSpPr>
        <p:pic>
          <p:nvPicPr>
            <p:cNvPr id="53" name="Picture 11">
              <a:extLst>
                <a:ext uri="{FF2B5EF4-FFF2-40B4-BE49-F238E27FC236}">
                  <a16:creationId xmlns="" xmlns:a16="http://schemas.microsoft.com/office/drawing/2014/main" id="{9316BCD9-AB88-4FCB-B27C-86CF3DB29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>
              <a:extLst>
                <a:ext uri="{FF2B5EF4-FFF2-40B4-BE49-F238E27FC236}">
                  <a16:creationId xmlns="" xmlns:a16="http://schemas.microsoft.com/office/drawing/2014/main" id="{E71BE390-B703-49F1-A7F9-C716EF3AD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="" xmlns:a16="http://schemas.microsoft.com/office/drawing/2014/main" id="{4EB1D7C1-17E3-47AD-B479-DC38405231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4">
              <a:extLst>
                <a:ext uri="{FF2B5EF4-FFF2-40B4-BE49-F238E27FC236}">
                  <a16:creationId xmlns="" xmlns:a16="http://schemas.microsoft.com/office/drawing/2014/main" id="{B2E69E70-B5F5-4025-9E5A-2A258B490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8854145B-EDB8-4AE7-8EAD-A6E31A6E997C}"/>
              </a:ext>
            </a:extLst>
          </p:cNvPr>
          <p:cNvSpPr/>
          <p:nvPr/>
        </p:nvSpPr>
        <p:spPr>
          <a:xfrm>
            <a:off x="4232067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133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7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suh_p_0401_06_0304_203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474CF30-5DC3-4EEB-A14F-F88C42CB36EC}"/>
              </a:ext>
            </a:extLst>
          </p:cNvPr>
          <p:cNvSpPr/>
          <p:nvPr/>
        </p:nvSpPr>
        <p:spPr>
          <a:xfrm>
            <a:off x="5255755" y="13497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82810C2-0E2E-4995-AFE8-3582A64D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1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7D2B53C-3752-469A-82FE-1831945F06C4}"/>
              </a:ext>
            </a:extLst>
          </p:cNvPr>
          <p:cNvSpPr/>
          <p:nvPr/>
        </p:nvSpPr>
        <p:spPr>
          <a:xfrm>
            <a:off x="4707042" y="13509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DFA9783-E556-47B8-B05A-9668C6D4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043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AC3A2D2-965A-4948-9665-BFC39CE08605}"/>
              </a:ext>
            </a:extLst>
          </p:cNvPr>
          <p:cNvSpPr/>
          <p:nvPr/>
        </p:nvSpPr>
        <p:spPr>
          <a:xfrm>
            <a:off x="6359505" y="13497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D5C9A38-7E60-4B8B-A0CF-A466AD32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021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AABA2E-6594-42D8-981D-E6C0CCA5D518}"/>
              </a:ext>
            </a:extLst>
          </p:cNvPr>
          <p:cNvSpPr/>
          <p:nvPr/>
        </p:nvSpPr>
        <p:spPr>
          <a:xfrm>
            <a:off x="5810792" y="135094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E096C1-11AE-4A90-B567-424A2AE0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28729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EE3F3621-5BCD-490B-8592-9A794E58966B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81DD79D-6E97-4483-A7D6-2EA0FE5225BA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계단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BEA823FB-2A77-49D3-A3E0-2AD8C9398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E5990A9-91EA-4860-A446-F76B559DA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09" y="2275950"/>
            <a:ext cx="2583574" cy="2496082"/>
          </a:xfrm>
          <a:prstGeom prst="rect">
            <a:avLst/>
          </a:prstGeom>
        </p:spPr>
      </p:pic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59AE4752-08E0-433E-8D70-44A8DDB7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도구 툴로 그린 선은 사라지고 답 공개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 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app\resource\contents\lesson06\ops\lesson06\mm_41_6_02_05_03.html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함께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2616E429-5574-494E-8CC3-E77FC6BA8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93F79B0E-9156-402B-AC93-D899AB637D7D}"/>
              </a:ext>
            </a:extLst>
          </p:cNvPr>
          <p:cNvSpPr/>
          <p:nvPr/>
        </p:nvSpPr>
        <p:spPr>
          <a:xfrm>
            <a:off x="6512842" y="1873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B019AD18-6CC1-4503-B20D-2BDF90C3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D35D8C2C-B5F3-435B-8C8F-75025533CD43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57">
            <a:extLst>
              <a:ext uri="{FF2B5EF4-FFF2-40B4-BE49-F238E27FC236}">
                <a16:creationId xmlns="" xmlns:a16="http://schemas.microsoft.com/office/drawing/2014/main" id="{5A15BA7D-EF8F-4992-AB92-F5920BC3DC1E}"/>
              </a:ext>
            </a:extLst>
          </p:cNvPr>
          <p:cNvSpPr/>
          <p:nvPr/>
        </p:nvSpPr>
        <p:spPr>
          <a:xfrm>
            <a:off x="3127816" y="2162548"/>
            <a:ext cx="925792" cy="384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다섯째</a:t>
            </a:r>
          </a:p>
        </p:txBody>
      </p:sp>
      <p:pic>
        <p:nvPicPr>
          <p:cNvPr id="68" name="Picture 8">
            <a:extLst>
              <a:ext uri="{FF2B5EF4-FFF2-40B4-BE49-F238E27FC236}">
                <a16:creationId xmlns="" xmlns:a16="http://schemas.microsoft.com/office/drawing/2014/main" id="{B885EF19-9731-4E39-BA56-C8F87A11F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345" y="3471334"/>
            <a:ext cx="1177916" cy="117791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9">
            <a:extLst>
              <a:ext uri="{FF2B5EF4-FFF2-40B4-BE49-F238E27FC236}">
                <a16:creationId xmlns="" xmlns:a16="http://schemas.microsoft.com/office/drawing/2014/main" id="{2797F4EB-1B38-46FC-B3C0-DC87C14DE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47" y="3201756"/>
            <a:ext cx="373575" cy="32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B3C27BC3-BD3A-4000-BE28-96FED15F4331}"/>
              </a:ext>
            </a:extLst>
          </p:cNvPr>
          <p:cNvSpPr/>
          <p:nvPr/>
        </p:nvSpPr>
        <p:spPr>
          <a:xfrm>
            <a:off x="5439718" y="3189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AE674343-E286-42F1-9C2A-FF6C1A6F975F}"/>
              </a:ext>
            </a:extLst>
          </p:cNvPr>
          <p:cNvGrpSpPr/>
          <p:nvPr/>
        </p:nvGrpSpPr>
        <p:grpSpPr>
          <a:xfrm flipV="1">
            <a:off x="2690407" y="5263632"/>
            <a:ext cx="1739039" cy="282789"/>
            <a:chOff x="290979" y="2009759"/>
            <a:chExt cx="2665167" cy="433388"/>
          </a:xfrm>
        </p:grpSpPr>
        <p:pic>
          <p:nvPicPr>
            <p:cNvPr id="75" name="Picture 15">
              <a:extLst>
                <a:ext uri="{FF2B5EF4-FFF2-40B4-BE49-F238E27FC236}">
                  <a16:creationId xmlns="" xmlns:a16="http://schemas.microsoft.com/office/drawing/2014/main" id="{17E368B9-A1C7-4D48-8E12-471E7A100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>
              <a:extLst>
                <a:ext uri="{FF2B5EF4-FFF2-40B4-BE49-F238E27FC236}">
                  <a16:creationId xmlns="" xmlns:a16="http://schemas.microsoft.com/office/drawing/2014/main" id="{B300669D-AA3B-4E45-905D-29F0D8F78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>
              <a:extLst>
                <a:ext uri="{FF2B5EF4-FFF2-40B4-BE49-F238E27FC236}">
                  <a16:creationId xmlns="" xmlns:a16="http://schemas.microsoft.com/office/drawing/2014/main" id="{0676D0F9-2A5B-416C-B5E9-B9F6C52A0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6">
              <a:extLst>
                <a:ext uri="{FF2B5EF4-FFF2-40B4-BE49-F238E27FC236}">
                  <a16:creationId xmlns="" xmlns:a16="http://schemas.microsoft.com/office/drawing/2014/main" id="{4D166B1A-13B0-4AC2-858F-17B9251AE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391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\app\resource\contents\lesson06\ops\lesson06\images\mm_41_6_02_05_03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30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7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suh_p_0401_06_0304_203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C474CF30-5DC3-4EEB-A14F-F88C42CB36EC}"/>
              </a:ext>
            </a:extLst>
          </p:cNvPr>
          <p:cNvSpPr/>
          <p:nvPr/>
        </p:nvSpPr>
        <p:spPr>
          <a:xfrm>
            <a:off x="5255755" y="13497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82810C2-0E2E-4995-AFE8-3582A64D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1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7D2B53C-3752-469A-82FE-1831945F06C4}"/>
              </a:ext>
            </a:extLst>
          </p:cNvPr>
          <p:cNvSpPr/>
          <p:nvPr/>
        </p:nvSpPr>
        <p:spPr>
          <a:xfrm>
            <a:off x="4707042" y="13509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DFA9783-E556-47B8-B05A-9668C6D4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043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AC3A2D2-965A-4948-9665-BFC39CE08605}"/>
              </a:ext>
            </a:extLst>
          </p:cNvPr>
          <p:cNvSpPr/>
          <p:nvPr/>
        </p:nvSpPr>
        <p:spPr>
          <a:xfrm>
            <a:off x="6359505" y="13497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D5C9A38-7E60-4B8B-A0CF-A466AD32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021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AABA2E-6594-42D8-981D-E6C0CCA5D518}"/>
              </a:ext>
            </a:extLst>
          </p:cNvPr>
          <p:cNvSpPr/>
          <p:nvPr/>
        </p:nvSpPr>
        <p:spPr>
          <a:xfrm>
            <a:off x="5810792" y="135094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E096C1-11AE-4A90-B567-424A2AE0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28729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EE3F3621-5BCD-490B-8592-9A794E58966B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81DD79D-6E97-4483-A7D6-2EA0FE5225BA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계단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BEA823FB-2A77-49D3-A3E0-2AD8C9398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E5990A9-91EA-4860-A446-F76B559DA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09" y="2275950"/>
            <a:ext cx="2583574" cy="2496082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2616E429-5574-494E-8CC3-E77FC6BA8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B019AD18-6CC1-4503-B20D-2BDF90C3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모서리가 둥근 직사각형 57">
            <a:extLst>
              <a:ext uri="{FF2B5EF4-FFF2-40B4-BE49-F238E27FC236}">
                <a16:creationId xmlns="" xmlns:a16="http://schemas.microsoft.com/office/drawing/2014/main" id="{5A15BA7D-EF8F-4992-AB92-F5920BC3DC1E}"/>
              </a:ext>
            </a:extLst>
          </p:cNvPr>
          <p:cNvSpPr/>
          <p:nvPr/>
        </p:nvSpPr>
        <p:spPr>
          <a:xfrm>
            <a:off x="3127816" y="2162548"/>
            <a:ext cx="925792" cy="384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다섯째</a:t>
            </a:r>
          </a:p>
        </p:txBody>
      </p:sp>
      <p:pic>
        <p:nvPicPr>
          <p:cNvPr id="68" name="Picture 8">
            <a:extLst>
              <a:ext uri="{FF2B5EF4-FFF2-40B4-BE49-F238E27FC236}">
                <a16:creationId xmlns="" xmlns:a16="http://schemas.microsoft.com/office/drawing/2014/main" id="{B885EF19-9731-4E39-BA56-C8F87A11F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345" y="3471334"/>
            <a:ext cx="1177916" cy="117791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AFF04254-F430-40AC-A6D0-0302EB3E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버튼을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말풍선: 모서리가 둥근 사각형 43">
            <a:extLst>
              <a:ext uri="{FF2B5EF4-FFF2-40B4-BE49-F238E27FC236}">
                <a16:creationId xmlns="" xmlns:a16="http://schemas.microsoft.com/office/drawing/2014/main" id="{1F212469-9937-4ADF-BC93-B72FDE14BB5B}"/>
              </a:ext>
            </a:extLst>
          </p:cNvPr>
          <p:cNvSpPr/>
          <p:nvPr/>
        </p:nvSpPr>
        <p:spPr>
          <a:xfrm>
            <a:off x="4975874" y="2312876"/>
            <a:ext cx="1864378" cy="1083174"/>
          </a:xfrm>
          <a:prstGeom prst="wedgeRoundRectCallout">
            <a:avLst>
              <a:gd name="adj1" fmla="val 14550"/>
              <a:gd name="adj2" fmla="val 731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모양을 그릴 때 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    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을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□와 같이 간단히 나타내도 좋아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9C75C81-C6D1-4700-B98E-14D67535EF1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r="16564" b="-20366"/>
          <a:stretch/>
        </p:blipFill>
        <p:spPr>
          <a:xfrm>
            <a:off x="5629068" y="2561025"/>
            <a:ext cx="311084" cy="397972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986C89AA-4DEA-4BE3-AC26-B63A48AF0BFF}"/>
              </a:ext>
            </a:extLst>
          </p:cNvPr>
          <p:cNvGrpSpPr/>
          <p:nvPr/>
        </p:nvGrpSpPr>
        <p:grpSpPr>
          <a:xfrm flipV="1">
            <a:off x="2652941" y="5270447"/>
            <a:ext cx="1739039" cy="282789"/>
            <a:chOff x="290979" y="2009759"/>
            <a:chExt cx="2665167" cy="433388"/>
          </a:xfrm>
        </p:grpSpPr>
        <p:pic>
          <p:nvPicPr>
            <p:cNvPr id="48" name="Picture 15">
              <a:extLst>
                <a:ext uri="{FF2B5EF4-FFF2-40B4-BE49-F238E27FC236}">
                  <a16:creationId xmlns="" xmlns:a16="http://schemas.microsoft.com/office/drawing/2014/main" id="{FA6C3544-193F-4F7A-A598-56A39F180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B206C9F9-4D5E-4C52-974C-051E9CDE4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="" xmlns:a16="http://schemas.microsoft.com/office/drawing/2014/main" id="{A2169755-B30F-499B-A87A-2EC231A45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6">
              <a:extLst>
                <a:ext uri="{FF2B5EF4-FFF2-40B4-BE49-F238E27FC236}">
                  <a16:creationId xmlns="" xmlns:a16="http://schemas.microsoft.com/office/drawing/2014/main" id="{C199915F-FDD9-4F4C-9A8E-6D879F0321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815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 / img_02.svg / hint_img_01.png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\app\resource\contents\lesson06\ops\lesson06\images\mm_41_6_02_05_03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46BFA6A-D8C7-4096-BABB-2DD658287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96" y="1600841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suh_p_0401_06_0304_203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_1_2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모양을 그릴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때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모형을 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같이 나타내도 좋아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958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7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suh_p_0401_06_0304_203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BBA47CC8-5EA7-4312-A61D-46079DD0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34D709-61E2-4366-8B9C-4A5E5C4CA9DE}"/>
              </a:ext>
            </a:extLst>
          </p:cNvPr>
          <p:cNvSpPr/>
          <p:nvPr/>
        </p:nvSpPr>
        <p:spPr>
          <a:xfrm>
            <a:off x="5255755" y="135012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0CBB521-384F-4C56-847D-01E70435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156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86A27FB-F8D5-4DF8-A83A-FBAE5DDFC436}"/>
              </a:ext>
            </a:extLst>
          </p:cNvPr>
          <p:cNvSpPr/>
          <p:nvPr/>
        </p:nvSpPr>
        <p:spPr>
          <a:xfrm>
            <a:off x="4707042" y="13513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1126F7F-15A6-4B07-B50B-B9084191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0476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0112DC6B-C788-4926-918C-4B9D6DDFFD01}"/>
              </a:ext>
            </a:extLst>
          </p:cNvPr>
          <p:cNvSpPr/>
          <p:nvPr/>
        </p:nvSpPr>
        <p:spPr>
          <a:xfrm>
            <a:off x="6359505" y="1350128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2F05981-521A-40BA-ACBD-5E68BDD2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2562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13D4B59D-4828-4F0B-A5F3-8B7221AEECCF}"/>
              </a:ext>
            </a:extLst>
          </p:cNvPr>
          <p:cNvSpPr/>
          <p:nvPr/>
        </p:nvSpPr>
        <p:spPr>
          <a:xfrm>
            <a:off x="5810792" y="13513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8E800D41-FD67-440D-989F-2D1329D39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080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CAEEBC8-6B46-4DEF-A6A0-DF01E3286987}"/>
              </a:ext>
            </a:extLst>
          </p:cNvPr>
          <p:cNvSpPr/>
          <p:nvPr/>
        </p:nvSpPr>
        <p:spPr bwMode="auto">
          <a:xfrm flipH="1">
            <a:off x="3148655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0E616423-E1E8-4A86-8169-E6816F582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940" y="4524718"/>
            <a:ext cx="360000" cy="355000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DE69BEA1-9429-4E28-BD73-3D2873591E9A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9945D47-2F3F-447C-BC04-25096329041C}"/>
              </a:ext>
            </a:extLst>
          </p:cNvPr>
          <p:cNvSpPr txBox="1"/>
          <p:nvPr/>
        </p:nvSpPr>
        <p:spPr>
          <a:xfrm>
            <a:off x="389043" y="172267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여섯째 모양을 만들기 위해 필요한 모형의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AD7E77A-94D1-4EA5-9B35-708953EC8A49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계단 모양의 배열에서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07E42C44-585A-48C7-BDAD-353B2B443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6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0300251A-3B33-4510-AC63-02E7B3CD2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56" y="2521580"/>
            <a:ext cx="5853810" cy="1502620"/>
          </a:xfrm>
          <a:prstGeom prst="rect">
            <a:avLst/>
          </a:prstGeom>
        </p:spPr>
      </p:pic>
      <p:sp>
        <p:nvSpPr>
          <p:cNvPr id="52" name="모서리가 둥근 직사각형 57">
            <a:extLst>
              <a:ext uri="{FF2B5EF4-FFF2-40B4-BE49-F238E27FC236}">
                <a16:creationId xmlns="" xmlns:a16="http://schemas.microsoft.com/office/drawing/2014/main" id="{E9BE31CE-1153-4985-B8C1-B876D84FFB63}"/>
              </a:ext>
            </a:extLst>
          </p:cNvPr>
          <p:cNvSpPr/>
          <p:nvPr/>
        </p:nvSpPr>
        <p:spPr>
          <a:xfrm>
            <a:off x="608686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3" name="모서리가 둥근 직사각형 57">
            <a:extLst>
              <a:ext uri="{FF2B5EF4-FFF2-40B4-BE49-F238E27FC236}">
                <a16:creationId xmlns="" xmlns:a16="http://schemas.microsoft.com/office/drawing/2014/main" id="{32E8AA0A-6C51-4F9A-AA64-53B1471188D2}"/>
              </a:ext>
            </a:extLst>
          </p:cNvPr>
          <p:cNvSpPr/>
          <p:nvPr/>
        </p:nvSpPr>
        <p:spPr>
          <a:xfrm>
            <a:off x="2018936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="" xmlns:a16="http://schemas.microsoft.com/office/drawing/2014/main" id="{BA79C332-EBB4-4777-81BB-EBCAF6C6B051}"/>
              </a:ext>
            </a:extLst>
          </p:cNvPr>
          <p:cNvSpPr/>
          <p:nvPr/>
        </p:nvSpPr>
        <p:spPr>
          <a:xfrm>
            <a:off x="3636010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6" name="모서리가 둥근 직사각형 57">
            <a:extLst>
              <a:ext uri="{FF2B5EF4-FFF2-40B4-BE49-F238E27FC236}">
                <a16:creationId xmlns="" xmlns:a16="http://schemas.microsoft.com/office/drawing/2014/main" id="{389754F9-40BB-4128-9D59-5C4733D94B4D}"/>
              </a:ext>
            </a:extLst>
          </p:cNvPr>
          <p:cNvSpPr/>
          <p:nvPr/>
        </p:nvSpPr>
        <p:spPr>
          <a:xfrm>
            <a:off x="5574018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</p:spTree>
    <p:extLst>
      <p:ext uri="{BB962C8B-B14F-4D97-AF65-F5344CB8AC3E}">
        <p14:creationId xmlns:p14="http://schemas.microsoft.com/office/powerpoint/2010/main" val="3727752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도형의 배열에서 규칙을 찾아봅니다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3A45E05F-F91E-478C-98E7-4991FA9A0997}"/>
              </a:ext>
            </a:extLst>
          </p:cNvPr>
          <p:cNvSpPr/>
          <p:nvPr/>
        </p:nvSpPr>
        <p:spPr>
          <a:xfrm>
            <a:off x="5002915" y="1480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D3EBCEA4-BD64-4015-86CE-AD002E15BAD5}"/>
              </a:ext>
            </a:extLst>
          </p:cNvPr>
          <p:cNvSpPr/>
          <p:nvPr/>
        </p:nvSpPr>
        <p:spPr>
          <a:xfrm>
            <a:off x="5794682" y="14545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08B330A-0C0A-4366-B9A8-EEC8536F1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705" y="140694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1F9A6CEA-7B39-40F3-A4F4-3C5CEFBDBBD2}"/>
              </a:ext>
            </a:extLst>
          </p:cNvPr>
          <p:cNvSpPr/>
          <p:nvPr/>
        </p:nvSpPr>
        <p:spPr>
          <a:xfrm>
            <a:off x="5245969" y="145577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49713E6-8D75-46BD-864F-BE96F7BE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517" y="138635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365467FC-5B72-4BCD-B83A-16A689A2537D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정사각형 조각의 수를 세어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DF71C35D-1727-405F-9461-CE4A0714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EDAA59-6963-4863-B022-A5BDE09EC7F9}"/>
              </a:ext>
            </a:extLst>
          </p:cNvPr>
          <p:cNvSpPr/>
          <p:nvPr/>
        </p:nvSpPr>
        <p:spPr>
          <a:xfrm>
            <a:off x="6367746" y="14545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CAFE3A4-A005-4BEF-8343-0E0F6252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69" y="140694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634630D0-D5C1-425D-92F3-48E5BCEE4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6269"/>
              </p:ext>
            </p:extLst>
          </p:nvPr>
        </p:nvGraphicFramePr>
        <p:xfrm>
          <a:off x="2002473" y="4294428"/>
          <a:ext cx="32190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61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3675162992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4109928570"/>
                    </a:ext>
                  </a:extLst>
                </a:gridCol>
                <a:gridCol w="804761">
                  <a:extLst>
                    <a:ext uri="{9D8B030D-6E8A-4147-A177-3AD203B41FA5}">
                      <a16:colId xmlns="" xmlns:a16="http://schemas.microsoft.com/office/drawing/2014/main" val="543618189"/>
                    </a:ext>
                  </a:extLst>
                </a:gridCol>
              </a:tblGrid>
              <a:tr h="305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2×2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3×3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4×4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0817456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1133FEAC-B443-4B13-89C2-2247571DE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969" y="4653136"/>
            <a:ext cx="360000" cy="35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D0E4314-2E37-44FC-A980-6F52AA1E6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49" y="2568975"/>
            <a:ext cx="6405489" cy="1482703"/>
          </a:xfrm>
          <a:prstGeom prst="rect">
            <a:avLst/>
          </a:prstGeom>
        </p:spPr>
      </p:pic>
      <p:sp>
        <p:nvSpPr>
          <p:cNvPr id="36" name="모서리가 둥근 직사각형 57">
            <a:extLst>
              <a:ext uri="{FF2B5EF4-FFF2-40B4-BE49-F238E27FC236}">
                <a16:creationId xmlns="" xmlns:a16="http://schemas.microsoft.com/office/drawing/2014/main" id="{09861508-4730-4BBF-8F90-B67D6A21E10F}"/>
              </a:ext>
            </a:extLst>
          </p:cNvPr>
          <p:cNvSpPr/>
          <p:nvPr/>
        </p:nvSpPr>
        <p:spPr>
          <a:xfrm>
            <a:off x="467544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37" name="모서리가 둥근 직사각형 57">
            <a:extLst>
              <a:ext uri="{FF2B5EF4-FFF2-40B4-BE49-F238E27FC236}">
                <a16:creationId xmlns="" xmlns:a16="http://schemas.microsoft.com/office/drawing/2014/main" id="{DF8FB816-97C2-403B-9CB6-E3F8C9533EFF}"/>
              </a:ext>
            </a:extLst>
          </p:cNvPr>
          <p:cNvSpPr/>
          <p:nvPr/>
        </p:nvSpPr>
        <p:spPr>
          <a:xfrm>
            <a:off x="1871700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38" name="모서리가 둥근 직사각형 57">
            <a:extLst>
              <a:ext uri="{FF2B5EF4-FFF2-40B4-BE49-F238E27FC236}">
                <a16:creationId xmlns="" xmlns:a16="http://schemas.microsoft.com/office/drawing/2014/main" id="{8A45EC4D-CFB7-4848-A797-F73843F689F2}"/>
              </a:ext>
            </a:extLst>
          </p:cNvPr>
          <p:cNvSpPr/>
          <p:nvPr/>
        </p:nvSpPr>
        <p:spPr>
          <a:xfrm>
            <a:off x="3636010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40" name="모서리가 둥근 직사각형 57">
            <a:extLst>
              <a:ext uri="{FF2B5EF4-FFF2-40B4-BE49-F238E27FC236}">
                <a16:creationId xmlns="" xmlns:a16="http://schemas.microsoft.com/office/drawing/2014/main" id="{C72E5ACF-4EAD-4BE9-B6AA-B29A41C427C9}"/>
              </a:ext>
            </a:extLst>
          </p:cNvPr>
          <p:cNvSpPr/>
          <p:nvPr/>
        </p:nvSpPr>
        <p:spPr>
          <a:xfrm>
            <a:off x="5708672" y="218356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413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1133FEAC-B443-4B13-89C2-2247571DE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685" y="5087704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1133FEAC-B443-4B13-89C2-2247571DE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790" y="524962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3963252" y="5532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365467FC-5B72-4BCD-B83A-16A689A2537D}"/>
              </a:ext>
            </a:extLst>
          </p:cNvPr>
          <p:cNvSpPr txBox="1"/>
          <p:nvPr/>
        </p:nvSpPr>
        <p:spPr>
          <a:xfrm>
            <a:off x="449377" y="181839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다섯째에 알맞은 도형을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DF71C35D-1727-405F-9461-CE4A0714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54" y="19582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47A6A4E-2282-4D72-B56B-806D94F1120F}"/>
              </a:ext>
            </a:extLst>
          </p:cNvPr>
          <p:cNvSpPr/>
          <p:nvPr/>
        </p:nvSpPr>
        <p:spPr>
          <a:xfrm>
            <a:off x="5757233" y="143273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EEC6A08-4A1F-4B26-9669-8069A9A7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256" y="13767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A2027E1-3C28-4983-B6C8-B974F3E194B7}"/>
              </a:ext>
            </a:extLst>
          </p:cNvPr>
          <p:cNvSpPr/>
          <p:nvPr/>
        </p:nvSpPr>
        <p:spPr>
          <a:xfrm>
            <a:off x="5208520" y="143394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36A2815-A318-4930-8D1B-0FB19E87E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3873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694E3AA-D69E-4545-AB1A-A567F7F3EA84}"/>
              </a:ext>
            </a:extLst>
          </p:cNvPr>
          <p:cNvSpPr/>
          <p:nvPr/>
        </p:nvSpPr>
        <p:spPr>
          <a:xfrm>
            <a:off x="6367746" y="14545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7E96062-420E-45E7-90BC-841B7FD51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69" y="140694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FB6CD277-5B6C-424D-ACD7-7FAB03DE2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49" y="2666377"/>
            <a:ext cx="6405489" cy="1482703"/>
          </a:xfrm>
          <a:prstGeom prst="rect">
            <a:avLst/>
          </a:prstGeom>
        </p:spPr>
      </p:pic>
      <p:sp>
        <p:nvSpPr>
          <p:cNvPr id="23" name="모서리가 둥근 직사각형 57">
            <a:extLst>
              <a:ext uri="{FF2B5EF4-FFF2-40B4-BE49-F238E27FC236}">
                <a16:creationId xmlns="" xmlns:a16="http://schemas.microsoft.com/office/drawing/2014/main" id="{CC6E4DDC-B151-484A-B938-E9AEED36D8AF}"/>
              </a:ext>
            </a:extLst>
          </p:cNvPr>
          <p:cNvSpPr/>
          <p:nvPr/>
        </p:nvSpPr>
        <p:spPr>
          <a:xfrm>
            <a:off x="467544" y="228097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24" name="모서리가 둥근 직사각형 57">
            <a:extLst>
              <a:ext uri="{FF2B5EF4-FFF2-40B4-BE49-F238E27FC236}">
                <a16:creationId xmlns="" xmlns:a16="http://schemas.microsoft.com/office/drawing/2014/main" id="{95F51E39-920A-4812-A59C-E4BF0C58DC3E}"/>
              </a:ext>
            </a:extLst>
          </p:cNvPr>
          <p:cNvSpPr/>
          <p:nvPr/>
        </p:nvSpPr>
        <p:spPr>
          <a:xfrm>
            <a:off x="1871700" y="228097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25" name="모서리가 둥근 직사각형 57">
            <a:extLst>
              <a:ext uri="{FF2B5EF4-FFF2-40B4-BE49-F238E27FC236}">
                <a16:creationId xmlns="" xmlns:a16="http://schemas.microsoft.com/office/drawing/2014/main" id="{A4DB29A9-8E29-4D7B-AEDA-1D61FDC456D8}"/>
              </a:ext>
            </a:extLst>
          </p:cNvPr>
          <p:cNvSpPr/>
          <p:nvPr/>
        </p:nvSpPr>
        <p:spPr>
          <a:xfrm>
            <a:off x="3636010" y="228097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26" name="모서리가 둥근 직사각형 57">
            <a:extLst>
              <a:ext uri="{FF2B5EF4-FFF2-40B4-BE49-F238E27FC236}">
                <a16:creationId xmlns="" xmlns:a16="http://schemas.microsoft.com/office/drawing/2014/main" id="{54F0FA51-0B06-4A8B-AFBA-47243192D791}"/>
              </a:ext>
            </a:extLst>
          </p:cNvPr>
          <p:cNvSpPr/>
          <p:nvPr/>
        </p:nvSpPr>
        <p:spPr>
          <a:xfrm>
            <a:off x="5708672" y="228097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E8DE6AE-3CFA-42A0-B7A5-623EAC9FBBB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도형의 배열에서 규칙을 찾아봅니다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431151A0-D709-4E90-A2AF-94F04EC29097}"/>
              </a:ext>
            </a:extLst>
          </p:cNvPr>
          <p:cNvGrpSpPr/>
          <p:nvPr/>
        </p:nvGrpSpPr>
        <p:grpSpPr>
          <a:xfrm flipV="1">
            <a:off x="2664593" y="5265204"/>
            <a:ext cx="1720394" cy="276574"/>
            <a:chOff x="319554" y="1245924"/>
            <a:chExt cx="2636592" cy="423864"/>
          </a:xfrm>
        </p:grpSpPr>
        <p:pic>
          <p:nvPicPr>
            <p:cNvPr id="29" name="Picture 11">
              <a:extLst>
                <a:ext uri="{FF2B5EF4-FFF2-40B4-BE49-F238E27FC236}">
                  <a16:creationId xmlns="" xmlns:a16="http://schemas.microsoft.com/office/drawing/2014/main" id="{6B213FF2-BA64-4575-88E9-B6BE43492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>
              <a:extLst>
                <a:ext uri="{FF2B5EF4-FFF2-40B4-BE49-F238E27FC236}">
                  <a16:creationId xmlns="" xmlns:a16="http://schemas.microsoft.com/office/drawing/2014/main" id="{2C92112E-03F8-4E24-963C-443A28E08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="" xmlns:a16="http://schemas.microsoft.com/office/drawing/2014/main" id="{EF7065F6-BE3A-45B7-A20D-71270C007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="" xmlns:a16="http://schemas.microsoft.com/office/drawing/2014/main" id="{E847C3CC-C328-46B3-AEB6-927C759A32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8470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8B649B88-E7DD-43BE-9A24-3E0146358C0D}"/>
              </a:ext>
            </a:extLst>
          </p:cNvPr>
          <p:cNvGrpSpPr/>
          <p:nvPr/>
        </p:nvGrpSpPr>
        <p:grpSpPr>
          <a:xfrm flipV="1">
            <a:off x="2663788" y="5270447"/>
            <a:ext cx="1739039" cy="282789"/>
            <a:chOff x="290979" y="2009759"/>
            <a:chExt cx="2665167" cy="433388"/>
          </a:xfrm>
        </p:grpSpPr>
        <p:pic>
          <p:nvPicPr>
            <p:cNvPr id="38" name="Picture 15">
              <a:extLst>
                <a:ext uri="{FF2B5EF4-FFF2-40B4-BE49-F238E27FC236}">
                  <a16:creationId xmlns="" xmlns:a16="http://schemas.microsoft.com/office/drawing/2014/main" id="{91A65A04-FC13-4F1D-ABA1-2E4E7FA0E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7A9C32EB-71A1-4E9E-B8B8-A6E8CB252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="" xmlns:a16="http://schemas.microsoft.com/office/drawing/2014/main" id="{8875835B-0172-4C7C-9EB1-F4529DD20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>
              <a:extLst>
                <a:ext uri="{FF2B5EF4-FFF2-40B4-BE49-F238E27FC236}">
                  <a16:creationId xmlns="" xmlns:a16="http://schemas.microsoft.com/office/drawing/2014/main" id="{13EF826B-8A16-483D-AA38-8E80ACE6F9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365467FC-5B72-4BCD-B83A-16A689A2537D}"/>
              </a:ext>
            </a:extLst>
          </p:cNvPr>
          <p:cNvSpPr txBox="1"/>
          <p:nvPr/>
        </p:nvSpPr>
        <p:spPr>
          <a:xfrm>
            <a:off x="449377" y="181839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DF71C35D-1727-405F-9461-CE4A0714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54" y="19582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47A6A4E-2282-4D72-B56B-806D94F1120F}"/>
              </a:ext>
            </a:extLst>
          </p:cNvPr>
          <p:cNvSpPr/>
          <p:nvPr/>
        </p:nvSpPr>
        <p:spPr>
          <a:xfrm>
            <a:off x="5757233" y="143273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EEC6A08-4A1F-4B26-9669-8069A9A7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256" y="13767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A2027E1-3C28-4983-B6C8-B974F3E194B7}"/>
              </a:ext>
            </a:extLst>
          </p:cNvPr>
          <p:cNvSpPr/>
          <p:nvPr/>
        </p:nvSpPr>
        <p:spPr>
          <a:xfrm>
            <a:off x="5208520" y="143394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36A2815-A318-4930-8D1B-0FB19E87E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3873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694E3AA-D69E-4545-AB1A-A567F7F3EA84}"/>
              </a:ext>
            </a:extLst>
          </p:cNvPr>
          <p:cNvSpPr/>
          <p:nvPr/>
        </p:nvSpPr>
        <p:spPr>
          <a:xfrm>
            <a:off x="6367746" y="14545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7E96062-420E-45E7-90BC-841B7FD51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69" y="140694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E8DE6AE-3CFA-42A0-B7A5-623EAC9FBBB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도형의 배열에서 규칙을 찾아봅니다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7869F33-35E7-4A44-8B54-B65D3B945C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5141" y="2333358"/>
            <a:ext cx="2484594" cy="2501690"/>
          </a:xfrm>
          <a:prstGeom prst="rect">
            <a:avLst/>
          </a:prstGeom>
        </p:spPr>
      </p:pic>
      <p:sp>
        <p:nvSpPr>
          <p:cNvPr id="48" name="모서리가 둥근 직사각형 57">
            <a:extLst>
              <a:ext uri="{FF2B5EF4-FFF2-40B4-BE49-F238E27FC236}">
                <a16:creationId xmlns="" xmlns:a16="http://schemas.microsoft.com/office/drawing/2014/main" id="{F28B53DC-FCBF-4E3A-8C52-EC503B741F77}"/>
              </a:ext>
            </a:extLst>
          </p:cNvPr>
          <p:cNvSpPr/>
          <p:nvPr/>
        </p:nvSpPr>
        <p:spPr>
          <a:xfrm>
            <a:off x="3173397" y="2218564"/>
            <a:ext cx="925792" cy="384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다섯째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7750C2EE-22D7-4779-94D5-CC7AC741E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클릭하면 도구 툴로 그린 선은 사라지고 답 공개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 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\app\resource\contents\lesson06\ops\lesson06\mm_41_6_02_06_02.html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2FCDDDCE-E5B7-4A19-87EA-A72B8D003E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1B823A47-FAD0-4CA4-84E0-43A627C42E8C}"/>
              </a:ext>
            </a:extLst>
          </p:cNvPr>
          <p:cNvSpPr/>
          <p:nvPr/>
        </p:nvSpPr>
        <p:spPr>
          <a:xfrm>
            <a:off x="6512842" y="1873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23C64333-FC42-48F3-8C44-0B676C55BF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1754" y="2248284"/>
            <a:ext cx="360000" cy="355000"/>
          </a:xfrm>
          <a:prstGeom prst="rect">
            <a:avLst/>
          </a:prstGeom>
        </p:spPr>
      </p:pic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5731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\app\resource\contents\lesson06\ops\lesson06\images\mm_41_6_02_06_02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55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DC499B1-19A0-430C-A371-EF8E1539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" y="872716"/>
            <a:ext cx="6924993" cy="4781997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646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mm_41_6_02_02_01_ani.mp4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759731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194" y="9087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8796" y="2576407"/>
            <a:ext cx="543338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보물 찾기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수수께끼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47A6A4E-2282-4D72-B56B-806D94F1120F}"/>
              </a:ext>
            </a:extLst>
          </p:cNvPr>
          <p:cNvSpPr/>
          <p:nvPr/>
        </p:nvSpPr>
        <p:spPr>
          <a:xfrm>
            <a:off x="5757233" y="143273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EEC6A08-4A1F-4B26-9669-8069A9A7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256" y="138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A2027E1-3C28-4983-B6C8-B974F3E194B7}"/>
              </a:ext>
            </a:extLst>
          </p:cNvPr>
          <p:cNvSpPr/>
          <p:nvPr/>
        </p:nvSpPr>
        <p:spPr>
          <a:xfrm>
            <a:off x="5208520" y="143394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36A2815-A318-4930-8D1B-0FB19E87E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8" y="13873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694E3AA-D69E-4545-AB1A-A567F7F3EA84}"/>
              </a:ext>
            </a:extLst>
          </p:cNvPr>
          <p:cNvSpPr/>
          <p:nvPr/>
        </p:nvSpPr>
        <p:spPr>
          <a:xfrm>
            <a:off x="6332169" y="1424397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7E96062-420E-45E7-90BC-841B7FD51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38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973A97A5-A195-4411-A095-BA80C2931557}"/>
              </a:ext>
            </a:extLst>
          </p:cNvPr>
          <p:cNvSpPr txBox="1"/>
          <p:nvPr/>
        </p:nvSpPr>
        <p:spPr>
          <a:xfrm>
            <a:off x="449377" y="181839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여섯째 도형의 작은 정사각형 조각의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F8F4AEFE-2A9E-4432-8720-FB75ACE8A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54" y="19582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85E98854-24FE-408D-B32F-4847C8FA4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49" y="2666377"/>
            <a:ext cx="6405489" cy="1482703"/>
          </a:xfrm>
          <a:prstGeom prst="rect">
            <a:avLst/>
          </a:prstGeom>
        </p:spPr>
      </p:pic>
      <p:sp>
        <p:nvSpPr>
          <p:cNvPr id="40" name="모서리가 둥근 직사각형 57">
            <a:extLst>
              <a:ext uri="{FF2B5EF4-FFF2-40B4-BE49-F238E27FC236}">
                <a16:creationId xmlns="" xmlns:a16="http://schemas.microsoft.com/office/drawing/2014/main" id="{3C213F46-5624-4173-B140-9D229FCB4BDD}"/>
              </a:ext>
            </a:extLst>
          </p:cNvPr>
          <p:cNvSpPr/>
          <p:nvPr/>
        </p:nvSpPr>
        <p:spPr>
          <a:xfrm>
            <a:off x="467544" y="228097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42" name="모서리가 둥근 직사각형 57">
            <a:extLst>
              <a:ext uri="{FF2B5EF4-FFF2-40B4-BE49-F238E27FC236}">
                <a16:creationId xmlns="" xmlns:a16="http://schemas.microsoft.com/office/drawing/2014/main" id="{6B927CF4-52C5-4C7C-B28D-39734CFA6911}"/>
              </a:ext>
            </a:extLst>
          </p:cNvPr>
          <p:cNvSpPr/>
          <p:nvPr/>
        </p:nvSpPr>
        <p:spPr>
          <a:xfrm>
            <a:off x="1871700" y="228097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45" name="모서리가 둥근 직사각형 57">
            <a:extLst>
              <a:ext uri="{FF2B5EF4-FFF2-40B4-BE49-F238E27FC236}">
                <a16:creationId xmlns="" xmlns:a16="http://schemas.microsoft.com/office/drawing/2014/main" id="{B748EA27-D883-4128-AC02-0F3F31B5A6C3}"/>
              </a:ext>
            </a:extLst>
          </p:cNvPr>
          <p:cNvSpPr/>
          <p:nvPr/>
        </p:nvSpPr>
        <p:spPr>
          <a:xfrm>
            <a:off x="3636010" y="228097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49" name="모서리가 둥근 직사각형 57">
            <a:extLst>
              <a:ext uri="{FF2B5EF4-FFF2-40B4-BE49-F238E27FC236}">
                <a16:creationId xmlns="" xmlns:a16="http://schemas.microsoft.com/office/drawing/2014/main" id="{91C61FA3-2557-47FA-A3A0-A82942FF9B52}"/>
              </a:ext>
            </a:extLst>
          </p:cNvPr>
          <p:cNvSpPr/>
          <p:nvPr/>
        </p:nvSpPr>
        <p:spPr>
          <a:xfrm>
            <a:off x="5708672" y="228097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466CBF6-7F1F-42CA-A8F7-4714878BEE55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도형의 배열에서 규칙을 찾아봅니다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BD52D82-EFDC-47E6-8C62-76DD04202EC2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AE999D31-8BD8-4E3F-9A5D-76DF3D6F1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84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573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규칙에 따라 열째에 알맞은 도형을 그릴 때 필요한 작은 정사각형 조각의 수를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타원 92"/>
          <p:cNvSpPr/>
          <p:nvPr/>
        </p:nvSpPr>
        <p:spPr>
          <a:xfrm>
            <a:off x="5715772" y="5089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57">
            <a:extLst>
              <a:ext uri="{FF2B5EF4-FFF2-40B4-BE49-F238E27FC236}">
                <a16:creationId xmlns="" xmlns:a16="http://schemas.microsoft.com/office/drawing/2014/main" id="{B4558962-FA34-4774-B930-912B8FB5F4B0}"/>
              </a:ext>
            </a:extLst>
          </p:cNvPr>
          <p:cNvSpPr/>
          <p:nvPr/>
        </p:nvSpPr>
        <p:spPr>
          <a:xfrm>
            <a:off x="192745" y="195283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29" name="모서리가 둥근 직사각형 57">
            <a:extLst>
              <a:ext uri="{FF2B5EF4-FFF2-40B4-BE49-F238E27FC236}">
                <a16:creationId xmlns="" xmlns:a16="http://schemas.microsoft.com/office/drawing/2014/main" id="{F14F4611-F56C-4D55-8868-2554794374C3}"/>
              </a:ext>
            </a:extLst>
          </p:cNvPr>
          <p:cNvSpPr/>
          <p:nvPr/>
        </p:nvSpPr>
        <p:spPr>
          <a:xfrm>
            <a:off x="1199896" y="195283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30" name="모서리가 둥근 직사각형 57">
            <a:extLst>
              <a:ext uri="{FF2B5EF4-FFF2-40B4-BE49-F238E27FC236}">
                <a16:creationId xmlns="" xmlns:a16="http://schemas.microsoft.com/office/drawing/2014/main" id="{BCD4DF17-B2F0-4618-89EE-D561221EEB4F}"/>
              </a:ext>
            </a:extLst>
          </p:cNvPr>
          <p:cNvSpPr/>
          <p:nvPr/>
        </p:nvSpPr>
        <p:spPr>
          <a:xfrm>
            <a:off x="2992223" y="195283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38" name="모서리가 둥근 직사각형 57">
            <a:extLst>
              <a:ext uri="{FF2B5EF4-FFF2-40B4-BE49-F238E27FC236}">
                <a16:creationId xmlns="" xmlns:a16="http://schemas.microsoft.com/office/drawing/2014/main" id="{8DE8F682-8450-4616-B37E-E8385DE1307D}"/>
              </a:ext>
            </a:extLst>
          </p:cNvPr>
          <p:cNvSpPr/>
          <p:nvPr/>
        </p:nvSpPr>
        <p:spPr>
          <a:xfrm>
            <a:off x="5191941" y="195283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ACEC058-C44C-41E9-85E7-00BBE1328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45" y="2513332"/>
            <a:ext cx="6667166" cy="1102055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F2E6EC5-F24D-41DD-8252-23E4DA095763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8CBDC7E8-4EC3-464A-8440-EA1F1A68F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775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6D5AA86-AFE6-4838-94B4-AB0E4A35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53270"/>
            <a:ext cx="5488080" cy="1417585"/>
          </a:xfrm>
          <a:prstGeom prst="rect">
            <a:avLst/>
          </a:prstGeom>
        </p:spPr>
      </p:pic>
      <p:sp>
        <p:nvSpPr>
          <p:cNvPr id="20" name="TextBox 43">
            <a:extLst>
              <a:ext uri="{FF2B5EF4-FFF2-40B4-BE49-F238E27FC236}">
                <a16:creationId xmlns="" xmlns:a16="http://schemas.microsoft.com/office/drawing/2014/main" id="{4D3456BA-83F4-4ACE-B78E-704F166E6E6A}"/>
              </a:ext>
            </a:extLst>
          </p:cNvPr>
          <p:cNvSpPr txBox="1"/>
          <p:nvPr/>
        </p:nvSpPr>
        <p:spPr>
          <a:xfrm>
            <a:off x="693530" y="2052365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첫째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43">
            <a:extLst>
              <a:ext uri="{FF2B5EF4-FFF2-40B4-BE49-F238E27FC236}">
                <a16:creationId xmlns="" xmlns:a16="http://schemas.microsoft.com/office/drawing/2014/main" id="{54B29151-E65E-4E12-8EA5-01BAABD0A3DC}"/>
              </a:ext>
            </a:extLst>
          </p:cNvPr>
          <p:cNvSpPr txBox="1"/>
          <p:nvPr/>
        </p:nvSpPr>
        <p:spPr>
          <a:xfrm>
            <a:off x="1880123" y="2052365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둘째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>
            <a:extLst>
              <a:ext uri="{FF2B5EF4-FFF2-40B4-BE49-F238E27FC236}">
                <a16:creationId xmlns="" xmlns:a16="http://schemas.microsoft.com/office/drawing/2014/main" id="{3A6B9580-8FB9-4B45-AA82-356900CF3939}"/>
              </a:ext>
            </a:extLst>
          </p:cNvPr>
          <p:cNvSpPr txBox="1"/>
          <p:nvPr/>
        </p:nvSpPr>
        <p:spPr>
          <a:xfrm>
            <a:off x="3374278" y="2052365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셋째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="" xmlns:a16="http://schemas.microsoft.com/office/drawing/2014/main" id="{512CA5FD-8954-4EBD-A1D6-5C0C64A69576}"/>
              </a:ext>
            </a:extLst>
          </p:cNvPr>
          <p:cNvSpPr txBox="1"/>
          <p:nvPr/>
        </p:nvSpPr>
        <p:spPr>
          <a:xfrm>
            <a:off x="5197161" y="2052365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넷째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5471" y="4035487"/>
            <a:ext cx="6229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가로와 세로가 각각           개씩 늘어나며 정사각형 모양이 되는 규칙이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https://cdata2.tsherpa.co.kr/tsherpa/MultiMedia/Flash/2020/curri/index.html?flashxmlnum=yuni4856&amp;classa=A8-C1-41-MM-MM-04-07-04-0-0-0-0&amp;classno=MM_41_04/suh_0401_06_0004/suh_0401_06_0004_301_1.html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수의 배열에서 규칙 찾기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2584763" y="4046094"/>
            <a:ext cx="632909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99" y="41382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672" y="3868594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1B8EDCD-C1EF-4094-A578-3390921AE7A7}"/>
              </a:ext>
            </a:extLst>
          </p:cNvPr>
          <p:cNvSpPr txBox="1"/>
          <p:nvPr/>
        </p:nvSpPr>
        <p:spPr>
          <a:xfrm>
            <a:off x="1547664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AB98ACE-950F-4A11-8B47-C3400D23F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60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8D3278FC-B6AA-4BE8-9CF7-A4E28AE6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70B65AD1-46EF-43CD-9830-222FCE94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D5E355A-150C-431C-B370-979B3F391F9F}"/>
              </a:ext>
            </a:extLst>
          </p:cNvPr>
          <p:cNvSpPr/>
          <p:nvPr/>
        </p:nvSpPr>
        <p:spPr>
          <a:xfrm>
            <a:off x="219387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132~133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841BE5CE-0007-4726-A723-A22F0150B983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2_03_04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888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\app\resource\contents\lesson06\ops\lesson06\images\mm_41_6_02_08_02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순서도: 대체 처리 42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6909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521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15327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1441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213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5825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08367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0448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175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786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47982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440952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2_03_04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59593" y="148622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05" y="144117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50218" y="148345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14" y="143634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332FC742-B2F8-49A3-8094-A25FD0326DF6}"/>
              </a:ext>
            </a:extLst>
          </p:cNvPr>
          <p:cNvSpPr txBox="1"/>
          <p:nvPr/>
        </p:nvSpPr>
        <p:spPr>
          <a:xfrm>
            <a:off x="634456" y="181208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8C4E4E06-BA40-487A-8329-3FBDEB6A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6">
            <a:extLst>
              <a:ext uri="{FF2B5EF4-FFF2-40B4-BE49-F238E27FC236}">
                <a16:creationId xmlns="" xmlns:a16="http://schemas.microsoft.com/office/drawing/2014/main" id="{F1A345DA-3EAB-4EAC-833F-7B45DF21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A990452A-5416-48EE-9784-B17A7BE0258F}"/>
              </a:ext>
            </a:extLst>
          </p:cNvPr>
          <p:cNvSpPr/>
          <p:nvPr/>
        </p:nvSpPr>
        <p:spPr>
          <a:xfrm>
            <a:off x="6439788" y="50080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76D7DDF6-1D0D-4769-9997-5A16FAA86A58}"/>
              </a:ext>
            </a:extLst>
          </p:cNvPr>
          <p:cNvSpPr/>
          <p:nvPr/>
        </p:nvSpPr>
        <p:spPr>
          <a:xfrm>
            <a:off x="198122" y="5153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>
            <a:extLst>
              <a:ext uri="{FF2B5EF4-FFF2-40B4-BE49-F238E27FC236}">
                <a16:creationId xmlns="" xmlns:a16="http://schemas.microsoft.com/office/drawing/2014/main" id="{6861D821-4F70-406B-BF54-23D57729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E03FBAB0-668D-4B2E-A909-2956EF8D0538}"/>
              </a:ext>
            </a:extLst>
          </p:cNvPr>
          <p:cNvSpPr txBox="1"/>
          <p:nvPr/>
        </p:nvSpPr>
        <p:spPr>
          <a:xfrm>
            <a:off x="1705393" y="1424099"/>
            <a:ext cx="5098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A99A62F-D365-4BDF-BE61-E98CF2D8FF07}"/>
              </a:ext>
            </a:extLst>
          </p:cNvPr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6261D6F-4135-49F6-87AA-AF6CC6A01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66" y="2564578"/>
            <a:ext cx="5976156" cy="1319796"/>
          </a:xfrm>
          <a:prstGeom prst="rect">
            <a:avLst/>
          </a:prstGeom>
        </p:spPr>
      </p:pic>
      <p:sp>
        <p:nvSpPr>
          <p:cNvPr id="83" name="모서리가 둥근 직사각형 57">
            <a:extLst>
              <a:ext uri="{FF2B5EF4-FFF2-40B4-BE49-F238E27FC236}">
                <a16:creationId xmlns="" xmlns:a16="http://schemas.microsoft.com/office/drawing/2014/main" id="{F3BF6B31-A563-4E50-BD78-DD5B8CE7F126}"/>
              </a:ext>
            </a:extLst>
          </p:cNvPr>
          <p:cNvSpPr/>
          <p:nvPr/>
        </p:nvSpPr>
        <p:spPr>
          <a:xfrm>
            <a:off x="445168" y="2188330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84" name="모서리가 둥근 직사각형 57">
            <a:extLst>
              <a:ext uri="{FF2B5EF4-FFF2-40B4-BE49-F238E27FC236}">
                <a16:creationId xmlns="" xmlns:a16="http://schemas.microsoft.com/office/drawing/2014/main" id="{2045B515-C45F-470E-A9E0-9AEA6943C4C9}"/>
              </a:ext>
            </a:extLst>
          </p:cNvPr>
          <p:cNvSpPr/>
          <p:nvPr/>
        </p:nvSpPr>
        <p:spPr>
          <a:xfrm>
            <a:off x="1849324" y="2188330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85" name="모서리가 둥근 직사각형 57">
            <a:extLst>
              <a:ext uri="{FF2B5EF4-FFF2-40B4-BE49-F238E27FC236}">
                <a16:creationId xmlns="" xmlns:a16="http://schemas.microsoft.com/office/drawing/2014/main" id="{4170F012-DDFA-429A-97B8-7C9311746D5D}"/>
              </a:ext>
            </a:extLst>
          </p:cNvPr>
          <p:cNvSpPr/>
          <p:nvPr/>
        </p:nvSpPr>
        <p:spPr>
          <a:xfrm>
            <a:off x="3485898" y="2188330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86" name="모서리가 둥근 직사각형 57">
            <a:extLst>
              <a:ext uri="{FF2B5EF4-FFF2-40B4-BE49-F238E27FC236}">
                <a16:creationId xmlns="" xmlns:a16="http://schemas.microsoft.com/office/drawing/2014/main" id="{19C13886-89C0-4855-9749-282BD71DC309}"/>
              </a:ext>
            </a:extLst>
          </p:cNvPr>
          <p:cNvSpPr/>
          <p:nvPr/>
        </p:nvSpPr>
        <p:spPr>
          <a:xfrm>
            <a:off x="5385286" y="2188330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C5CED01D-4175-40FE-90E1-067BB47D9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07681"/>
              </p:ext>
            </p:extLst>
          </p:nvPr>
        </p:nvGraphicFramePr>
        <p:xfrm>
          <a:off x="484107" y="3947706"/>
          <a:ext cx="573626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1030">
                  <a:extLst>
                    <a:ext uri="{9D8B030D-6E8A-4147-A177-3AD203B41FA5}">
                      <a16:colId xmlns="" xmlns:a16="http://schemas.microsoft.com/office/drawing/2014/main" val="2793771887"/>
                    </a:ext>
                  </a:extLst>
                </a:gridCol>
                <a:gridCol w="643809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  <a:gridCol w="643809">
                  <a:extLst>
                    <a:ext uri="{9D8B030D-6E8A-4147-A177-3AD203B41FA5}">
                      <a16:colId xmlns="" xmlns:a16="http://schemas.microsoft.com/office/drawing/2014/main" val="3675162992"/>
                    </a:ext>
                  </a:extLst>
                </a:gridCol>
                <a:gridCol w="643809">
                  <a:extLst>
                    <a:ext uri="{9D8B030D-6E8A-4147-A177-3AD203B41FA5}">
                      <a16:colId xmlns="" xmlns:a16="http://schemas.microsoft.com/office/drawing/2014/main" val="4109928570"/>
                    </a:ext>
                  </a:extLst>
                </a:gridCol>
                <a:gridCol w="643809">
                  <a:extLst>
                    <a:ext uri="{9D8B030D-6E8A-4147-A177-3AD203B41FA5}">
                      <a16:colId xmlns="" xmlns:a16="http://schemas.microsoft.com/office/drawing/2014/main" val="543618189"/>
                    </a:ext>
                  </a:extLst>
                </a:gridCol>
              </a:tblGrid>
              <a:tr h="30559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작은 정사각형 조각의 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0817456"/>
                  </a:ext>
                </a:extLst>
              </a:tr>
            </a:tbl>
          </a:graphicData>
        </a:graphic>
      </p:graphicFrame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382934DC-5E24-4EBA-AF91-C3E6524C2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819" y="4446236"/>
            <a:ext cx="360000" cy="355000"/>
          </a:xfrm>
          <a:prstGeom prst="rect">
            <a:avLst/>
          </a:prstGeom>
        </p:spPr>
      </p:pic>
      <p:pic>
        <p:nvPicPr>
          <p:cNvPr id="92" name="Picture 12">
            <a:extLst>
              <a:ext uri="{FF2B5EF4-FFF2-40B4-BE49-F238E27FC236}">
                <a16:creationId xmlns="" xmlns:a16="http://schemas.microsoft.com/office/drawing/2014/main" id="{A86208AE-F120-4647-B86C-FAE761FCC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12" y="517913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285EC412-BDC3-4D10-9AF0-D1B018115D09}"/>
              </a:ext>
            </a:extLst>
          </p:cNvPr>
          <p:cNvSpPr/>
          <p:nvPr/>
        </p:nvSpPr>
        <p:spPr>
          <a:xfrm>
            <a:off x="5331484" y="5403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4380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59" name="직사각형 58"/>
          <p:cNvSpPr/>
          <p:nvPr/>
        </p:nvSpPr>
        <p:spPr>
          <a:xfrm>
            <a:off x="1583668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382934DC-5E24-4EBA-AF91-C3E6524C2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912" y="445742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69098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5212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15327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1441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213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5825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08367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0448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175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786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47982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440952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332FC742-B2F8-49A3-8094-A25FD0326DF6}"/>
              </a:ext>
            </a:extLst>
          </p:cNvPr>
          <p:cNvSpPr txBox="1"/>
          <p:nvPr/>
        </p:nvSpPr>
        <p:spPr>
          <a:xfrm>
            <a:off x="634456" y="181208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8C4E4E06-BA40-487A-8329-3FBDEB6A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6">
            <a:extLst>
              <a:ext uri="{FF2B5EF4-FFF2-40B4-BE49-F238E27FC236}">
                <a16:creationId xmlns="" xmlns:a16="http://schemas.microsoft.com/office/drawing/2014/main" id="{F1A345DA-3EAB-4EAC-833F-7B45DF21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="" xmlns:a16="http://schemas.microsoft.com/office/drawing/2014/main" id="{6861D821-4F70-406B-BF54-23D57729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6261D6F-4135-49F6-87AA-AF6CC6A01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66" y="2564578"/>
            <a:ext cx="5976156" cy="1319796"/>
          </a:xfrm>
          <a:prstGeom prst="rect">
            <a:avLst/>
          </a:prstGeom>
        </p:spPr>
      </p:pic>
      <p:sp>
        <p:nvSpPr>
          <p:cNvPr id="83" name="모서리가 둥근 직사각형 57">
            <a:extLst>
              <a:ext uri="{FF2B5EF4-FFF2-40B4-BE49-F238E27FC236}">
                <a16:creationId xmlns="" xmlns:a16="http://schemas.microsoft.com/office/drawing/2014/main" id="{F3BF6B31-A563-4E50-BD78-DD5B8CE7F126}"/>
              </a:ext>
            </a:extLst>
          </p:cNvPr>
          <p:cNvSpPr/>
          <p:nvPr/>
        </p:nvSpPr>
        <p:spPr>
          <a:xfrm>
            <a:off x="445168" y="2188330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84" name="모서리가 둥근 직사각형 57">
            <a:extLst>
              <a:ext uri="{FF2B5EF4-FFF2-40B4-BE49-F238E27FC236}">
                <a16:creationId xmlns="" xmlns:a16="http://schemas.microsoft.com/office/drawing/2014/main" id="{2045B515-C45F-470E-A9E0-9AEA6943C4C9}"/>
              </a:ext>
            </a:extLst>
          </p:cNvPr>
          <p:cNvSpPr/>
          <p:nvPr/>
        </p:nvSpPr>
        <p:spPr>
          <a:xfrm>
            <a:off x="1849324" y="2188330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85" name="모서리가 둥근 직사각형 57">
            <a:extLst>
              <a:ext uri="{FF2B5EF4-FFF2-40B4-BE49-F238E27FC236}">
                <a16:creationId xmlns="" xmlns:a16="http://schemas.microsoft.com/office/drawing/2014/main" id="{4170F012-DDFA-429A-97B8-7C9311746D5D}"/>
              </a:ext>
            </a:extLst>
          </p:cNvPr>
          <p:cNvSpPr/>
          <p:nvPr/>
        </p:nvSpPr>
        <p:spPr>
          <a:xfrm>
            <a:off x="3485898" y="2188330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86" name="모서리가 둥근 직사각형 57">
            <a:extLst>
              <a:ext uri="{FF2B5EF4-FFF2-40B4-BE49-F238E27FC236}">
                <a16:creationId xmlns="" xmlns:a16="http://schemas.microsoft.com/office/drawing/2014/main" id="{19C13886-89C0-4855-9749-282BD71DC309}"/>
              </a:ext>
            </a:extLst>
          </p:cNvPr>
          <p:cNvSpPr/>
          <p:nvPr/>
        </p:nvSpPr>
        <p:spPr>
          <a:xfrm>
            <a:off x="5385286" y="2188330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C5CED01D-4175-40FE-90E1-067BB47D9C44}"/>
              </a:ext>
            </a:extLst>
          </p:cNvPr>
          <p:cNvGraphicFramePr>
            <a:graphicFrameLocks noGrp="1"/>
          </p:cNvGraphicFramePr>
          <p:nvPr/>
        </p:nvGraphicFramePr>
        <p:xfrm>
          <a:off x="484107" y="3947706"/>
          <a:ext cx="573626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1030">
                  <a:extLst>
                    <a:ext uri="{9D8B030D-6E8A-4147-A177-3AD203B41FA5}">
                      <a16:colId xmlns="" xmlns:a16="http://schemas.microsoft.com/office/drawing/2014/main" val="2793771887"/>
                    </a:ext>
                  </a:extLst>
                </a:gridCol>
                <a:gridCol w="643809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  <a:gridCol w="643809">
                  <a:extLst>
                    <a:ext uri="{9D8B030D-6E8A-4147-A177-3AD203B41FA5}">
                      <a16:colId xmlns="" xmlns:a16="http://schemas.microsoft.com/office/drawing/2014/main" val="3675162992"/>
                    </a:ext>
                  </a:extLst>
                </a:gridCol>
                <a:gridCol w="643809">
                  <a:extLst>
                    <a:ext uri="{9D8B030D-6E8A-4147-A177-3AD203B41FA5}">
                      <a16:colId xmlns="" xmlns:a16="http://schemas.microsoft.com/office/drawing/2014/main" val="4109928570"/>
                    </a:ext>
                  </a:extLst>
                </a:gridCol>
                <a:gridCol w="643809">
                  <a:extLst>
                    <a:ext uri="{9D8B030D-6E8A-4147-A177-3AD203B41FA5}">
                      <a16:colId xmlns="" xmlns:a16="http://schemas.microsoft.com/office/drawing/2014/main" val="543618189"/>
                    </a:ext>
                  </a:extLst>
                </a:gridCol>
              </a:tblGrid>
              <a:tr h="30559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작은 정사각형 조각의 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0817456"/>
                  </a:ext>
                </a:extLst>
              </a:tr>
            </a:tbl>
          </a:graphicData>
        </a:graphic>
      </p:graphicFrame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382934DC-5E24-4EBA-AF91-C3E6524C2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818" y="4091236"/>
            <a:ext cx="360000" cy="355000"/>
          </a:xfrm>
          <a:prstGeom prst="rect">
            <a:avLst/>
          </a:prstGeom>
        </p:spPr>
      </p:pic>
      <p:pic>
        <p:nvPicPr>
          <p:cNvPr id="92" name="Picture 12">
            <a:extLst>
              <a:ext uri="{FF2B5EF4-FFF2-40B4-BE49-F238E27FC236}">
                <a16:creationId xmlns="" xmlns:a16="http://schemas.microsoft.com/office/drawing/2014/main" id="{A86208AE-F120-4647-B86C-FAE761FCC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12" y="517913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993B558-A43C-40FE-A2EF-EAD201D5C7F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BCCB7F1-4B32-442E-A311-3C716C130782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7">
            <a:extLst>
              <a:ext uri="{FF2B5EF4-FFF2-40B4-BE49-F238E27FC236}">
                <a16:creationId xmlns="" xmlns:a16="http://schemas.microsoft.com/office/drawing/2014/main" id="{357A9337-C74A-4634-8837-6C3BA819ABA9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="" xmlns:a16="http://schemas.microsoft.com/office/drawing/2014/main" id="{19382650-6BFF-4AAB-9981-60CBFCCCD9A4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F2EF29A0-1B72-4410-8A12-F470D2157F87}"/>
              </a:ext>
            </a:extLst>
          </p:cNvPr>
          <p:cNvSpPr txBox="1"/>
          <p:nvPr/>
        </p:nvSpPr>
        <p:spPr>
          <a:xfrm>
            <a:off x="794934" y="415525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순서마다 작은 정사각형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조각의 수를 세어 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59593" y="148622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05" y="14411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50218" y="148345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14" y="143634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="" xmlns:a16="http://schemas.microsoft.com/office/drawing/2014/main" id="{E03FBAB0-668D-4B2E-A909-2956EF8D0538}"/>
              </a:ext>
            </a:extLst>
          </p:cNvPr>
          <p:cNvSpPr txBox="1"/>
          <p:nvPr/>
        </p:nvSpPr>
        <p:spPr>
          <a:xfrm>
            <a:off x="1705393" y="1424099"/>
            <a:ext cx="5098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BA99A62F-D365-4BDF-BE61-E98CF2D8FF07}"/>
              </a:ext>
            </a:extLst>
          </p:cNvPr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/>
          </a:p>
        </p:txBody>
      </p:sp>
      <p:sp>
        <p:nvSpPr>
          <p:cNvPr id="77" name="직사각형 76"/>
          <p:cNvSpPr/>
          <p:nvPr/>
        </p:nvSpPr>
        <p:spPr>
          <a:xfrm>
            <a:off x="264380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78" name="직사각형 77"/>
          <p:cNvSpPr/>
          <p:nvPr/>
        </p:nvSpPr>
        <p:spPr>
          <a:xfrm>
            <a:off x="1583668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708177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2_03_04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92A7F340-704F-4A09-A291-18E55110C5E7}"/>
              </a:ext>
            </a:extLst>
          </p:cNvPr>
          <p:cNvSpPr/>
          <p:nvPr/>
        </p:nvSpPr>
        <p:spPr>
          <a:xfrm>
            <a:off x="198122" y="5153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Picture 2">
            <a:extLst>
              <a:ext uri="{FF2B5EF4-FFF2-40B4-BE49-F238E27FC236}">
                <a16:creationId xmlns="" xmlns:a16="http://schemas.microsoft.com/office/drawing/2014/main" id="{1FB0687F-0599-4AB0-9502-010C986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317858A4-7FD9-4633-8A64-948C3B9FBCC0}"/>
              </a:ext>
            </a:extLst>
          </p:cNvPr>
          <p:cNvSpPr txBox="1"/>
          <p:nvPr/>
        </p:nvSpPr>
        <p:spPr>
          <a:xfrm>
            <a:off x="634456" y="181208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도형을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37ED0D62-2215-4037-9A04-1D7695AE7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ABEE1ECC-6907-467B-9EE6-A6FDB2963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66" y="2765045"/>
            <a:ext cx="5976156" cy="1319796"/>
          </a:xfrm>
          <a:prstGeom prst="rect">
            <a:avLst/>
          </a:prstGeom>
        </p:spPr>
      </p:pic>
      <p:sp>
        <p:nvSpPr>
          <p:cNvPr id="46" name="모서리가 둥근 직사각형 57">
            <a:extLst>
              <a:ext uri="{FF2B5EF4-FFF2-40B4-BE49-F238E27FC236}">
                <a16:creationId xmlns="" xmlns:a16="http://schemas.microsoft.com/office/drawing/2014/main" id="{AD11D72E-DD4A-41C6-8DD3-C067D594BED8}"/>
              </a:ext>
            </a:extLst>
          </p:cNvPr>
          <p:cNvSpPr/>
          <p:nvPr/>
        </p:nvSpPr>
        <p:spPr>
          <a:xfrm>
            <a:off x="445168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2" name="모서리가 둥근 직사각형 57">
            <a:extLst>
              <a:ext uri="{FF2B5EF4-FFF2-40B4-BE49-F238E27FC236}">
                <a16:creationId xmlns="" xmlns:a16="http://schemas.microsoft.com/office/drawing/2014/main" id="{433CE963-6339-4877-B35D-C85F224F49C0}"/>
              </a:ext>
            </a:extLst>
          </p:cNvPr>
          <p:cNvSpPr/>
          <p:nvPr/>
        </p:nvSpPr>
        <p:spPr>
          <a:xfrm>
            <a:off x="1849324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3" name="모서리가 둥근 직사각형 57">
            <a:extLst>
              <a:ext uri="{FF2B5EF4-FFF2-40B4-BE49-F238E27FC236}">
                <a16:creationId xmlns="" xmlns:a16="http://schemas.microsoft.com/office/drawing/2014/main" id="{803F5F6A-A68A-4BD6-ADFD-7763E41D2610}"/>
              </a:ext>
            </a:extLst>
          </p:cNvPr>
          <p:cNvSpPr/>
          <p:nvPr/>
        </p:nvSpPr>
        <p:spPr>
          <a:xfrm>
            <a:off x="3485898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="" xmlns:a16="http://schemas.microsoft.com/office/drawing/2014/main" id="{2592C110-FDE6-4453-805E-D5D95F8CA8FE}"/>
              </a:ext>
            </a:extLst>
          </p:cNvPr>
          <p:cNvSpPr/>
          <p:nvPr/>
        </p:nvSpPr>
        <p:spPr>
          <a:xfrm>
            <a:off x="5385286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7C44398F-E7C4-4945-A91D-48877EB1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4E728293-A100-4CE2-A2F1-D9B7B85B8531}"/>
              </a:ext>
            </a:extLst>
          </p:cNvPr>
          <p:cNvSpPr/>
          <p:nvPr/>
        </p:nvSpPr>
        <p:spPr>
          <a:xfrm>
            <a:off x="3941069" y="5477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D3ECDAF3-F85D-4285-BA98-5C05702B20D4}"/>
              </a:ext>
            </a:extLst>
          </p:cNvPr>
          <p:cNvGrpSpPr/>
          <p:nvPr/>
        </p:nvGrpSpPr>
        <p:grpSpPr>
          <a:xfrm flipV="1">
            <a:off x="2642410" y="5209906"/>
            <a:ext cx="1720394" cy="276574"/>
            <a:chOff x="319554" y="1245924"/>
            <a:chExt cx="2636592" cy="423864"/>
          </a:xfrm>
        </p:grpSpPr>
        <p:pic>
          <p:nvPicPr>
            <p:cNvPr id="66" name="Picture 11">
              <a:extLst>
                <a:ext uri="{FF2B5EF4-FFF2-40B4-BE49-F238E27FC236}">
                  <a16:creationId xmlns="" xmlns:a16="http://schemas.microsoft.com/office/drawing/2014/main" id="{3FEE5C52-D195-4B26-917E-363BFE257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>
              <a:extLst>
                <a:ext uri="{FF2B5EF4-FFF2-40B4-BE49-F238E27FC236}">
                  <a16:creationId xmlns="" xmlns:a16="http://schemas.microsoft.com/office/drawing/2014/main" id="{2AB27A49-5E82-4177-9952-FC8818B25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="" xmlns:a16="http://schemas.microsoft.com/office/drawing/2014/main" id="{C79E70F7-3E93-4816-8583-0B2AE0D44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4">
              <a:extLst>
                <a:ext uri="{FF2B5EF4-FFF2-40B4-BE49-F238E27FC236}">
                  <a16:creationId xmlns="" xmlns:a16="http://schemas.microsoft.com/office/drawing/2014/main" id="{53FFF647-D87B-4960-80D4-C2315233A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59593" y="148622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05" y="14411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50218" y="148345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14" y="143634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E03FBAB0-668D-4B2E-A909-2956EF8D0538}"/>
              </a:ext>
            </a:extLst>
          </p:cNvPr>
          <p:cNvSpPr txBox="1"/>
          <p:nvPr/>
        </p:nvSpPr>
        <p:spPr>
          <a:xfrm>
            <a:off x="1705393" y="1424099"/>
            <a:ext cx="5098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BA99A62F-D365-4BDF-BE61-E98CF2D8FF07}"/>
              </a:ext>
            </a:extLst>
          </p:cNvPr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/>
          </a:p>
        </p:txBody>
      </p:sp>
      <p:sp>
        <p:nvSpPr>
          <p:cNvPr id="87" name="직사각형 86"/>
          <p:cNvSpPr/>
          <p:nvPr/>
        </p:nvSpPr>
        <p:spPr>
          <a:xfrm>
            <a:off x="264380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88" name="직사각형 87"/>
          <p:cNvSpPr/>
          <p:nvPr/>
        </p:nvSpPr>
        <p:spPr>
          <a:xfrm>
            <a:off x="1583668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4054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2_03_04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\app\resource\contents\lesson06\ops\lesson06\mm_41_6_02_08_03.html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22" name="Picture 6">
            <a:extLst>
              <a:ext uri="{FF2B5EF4-FFF2-40B4-BE49-F238E27FC236}">
                <a16:creationId xmlns="" xmlns:a16="http://schemas.microsoft.com/office/drawing/2014/main" id="{9DA6BF5B-3457-451C-880C-47E22898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타원 122">
            <a:extLst>
              <a:ext uri="{FF2B5EF4-FFF2-40B4-BE49-F238E27FC236}">
                <a16:creationId xmlns="" xmlns:a16="http://schemas.microsoft.com/office/drawing/2014/main" id="{92BCB2B0-5E73-4CD0-8894-6FD3C3313B43}"/>
              </a:ext>
            </a:extLst>
          </p:cNvPr>
          <p:cNvSpPr/>
          <p:nvPr/>
        </p:nvSpPr>
        <p:spPr>
          <a:xfrm>
            <a:off x="6439788" y="50080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92A7F340-704F-4A09-A291-18E55110C5E7}"/>
              </a:ext>
            </a:extLst>
          </p:cNvPr>
          <p:cNvSpPr/>
          <p:nvPr/>
        </p:nvSpPr>
        <p:spPr>
          <a:xfrm>
            <a:off x="198122" y="5153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Picture 2">
            <a:extLst>
              <a:ext uri="{FF2B5EF4-FFF2-40B4-BE49-F238E27FC236}">
                <a16:creationId xmlns="" xmlns:a16="http://schemas.microsoft.com/office/drawing/2014/main" id="{1FB0687F-0599-4AB0-9502-010C986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FEB618E-CB9B-454B-9064-E8EB29AD4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427" y="14411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317858A4-7FD9-4633-8A64-948C3B9FBCC0}"/>
              </a:ext>
            </a:extLst>
          </p:cNvPr>
          <p:cNvSpPr txBox="1"/>
          <p:nvPr/>
        </p:nvSpPr>
        <p:spPr>
          <a:xfrm>
            <a:off x="634456" y="181208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도형을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37ED0D62-2215-4037-9A04-1D7695AE7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7C44398F-E7C4-4945-A91D-48877EB1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6896AFFC-91DA-41CD-B3DE-A8B838993924}"/>
              </a:ext>
            </a:extLst>
          </p:cNvPr>
          <p:cNvGrpSpPr/>
          <p:nvPr/>
        </p:nvGrpSpPr>
        <p:grpSpPr>
          <a:xfrm flipV="1">
            <a:off x="2830248" y="5234443"/>
            <a:ext cx="1739039" cy="282789"/>
            <a:chOff x="290979" y="2009759"/>
            <a:chExt cx="2665167" cy="433388"/>
          </a:xfrm>
        </p:grpSpPr>
        <p:pic>
          <p:nvPicPr>
            <p:cNvPr id="78" name="Picture 15">
              <a:extLst>
                <a:ext uri="{FF2B5EF4-FFF2-40B4-BE49-F238E27FC236}">
                  <a16:creationId xmlns="" xmlns:a16="http://schemas.microsoft.com/office/drawing/2014/main" id="{7002C28A-703F-4135-B591-79FA70D17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="" xmlns:a16="http://schemas.microsoft.com/office/drawing/2014/main" id="{C524556F-374F-4AF6-90D1-35E1AAF65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>
              <a:extLst>
                <a:ext uri="{FF2B5EF4-FFF2-40B4-BE49-F238E27FC236}">
                  <a16:creationId xmlns="" xmlns:a16="http://schemas.microsoft.com/office/drawing/2014/main" id="{6C20FC13-C4C1-4104-9C77-8A35E0BAD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6">
              <a:extLst>
                <a:ext uri="{FF2B5EF4-FFF2-40B4-BE49-F238E27FC236}">
                  <a16:creationId xmlns="" xmlns:a16="http://schemas.microsoft.com/office/drawing/2014/main" id="{AF87029A-1047-45FD-BC73-086CE62FE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BBAAA00A-FEBD-4907-8636-84203DE55B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01E12BFE-0FA0-4273-AFC0-3E35CBE99094}"/>
              </a:ext>
            </a:extLst>
          </p:cNvPr>
          <p:cNvSpPr/>
          <p:nvPr/>
        </p:nvSpPr>
        <p:spPr>
          <a:xfrm>
            <a:off x="6512842" y="1873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0876349-FEAD-4348-ADA3-0BA5F1B6FF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6435" y="2241611"/>
            <a:ext cx="2587257" cy="2615137"/>
          </a:xfrm>
          <a:prstGeom prst="rect">
            <a:avLst/>
          </a:prstGeom>
        </p:spPr>
      </p:pic>
      <p:sp>
        <p:nvSpPr>
          <p:cNvPr id="89" name="모서리가 둥근 직사각형 57">
            <a:extLst>
              <a:ext uri="{FF2B5EF4-FFF2-40B4-BE49-F238E27FC236}">
                <a16:creationId xmlns="" xmlns:a16="http://schemas.microsoft.com/office/drawing/2014/main" id="{872DAB88-7C19-4AF1-A0FE-BA5C0B5B5E78}"/>
              </a:ext>
            </a:extLst>
          </p:cNvPr>
          <p:cNvSpPr/>
          <p:nvPr/>
        </p:nvSpPr>
        <p:spPr>
          <a:xfrm>
            <a:off x="3227000" y="2233424"/>
            <a:ext cx="925792" cy="384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다섯째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C6B9136D-62E6-47C6-B37E-4A720B59C4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1754" y="2248284"/>
            <a:ext cx="360000" cy="355000"/>
          </a:xfrm>
          <a:prstGeom prst="rect">
            <a:avLst/>
          </a:prstGeom>
        </p:spPr>
      </p:pic>
      <p:pic>
        <p:nvPicPr>
          <p:cNvPr id="91" name="Picture 12">
            <a:extLst>
              <a:ext uri="{FF2B5EF4-FFF2-40B4-BE49-F238E27FC236}">
                <a16:creationId xmlns="" xmlns:a16="http://schemas.microsoft.com/office/drawing/2014/main" id="{BF868DBD-8170-44A2-B562-8193FA6B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82" y="519762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B9F5C504-8460-4964-BA1B-2D07813E8F9C}"/>
              </a:ext>
            </a:extLst>
          </p:cNvPr>
          <p:cNvSpPr/>
          <p:nvPr/>
        </p:nvSpPr>
        <p:spPr>
          <a:xfrm>
            <a:off x="5286933" y="49479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666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\app\resource\contents\lesson06\ops\lesson06\images\mm_41_6_02_08_03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순서도: 대체 처리 85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59593" y="148622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05" y="14411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대체 처리 93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50218" y="148345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14" y="143634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="" xmlns:a16="http://schemas.microsoft.com/office/drawing/2014/main" id="{E03FBAB0-668D-4B2E-A909-2956EF8D0538}"/>
              </a:ext>
            </a:extLst>
          </p:cNvPr>
          <p:cNvSpPr txBox="1"/>
          <p:nvPr/>
        </p:nvSpPr>
        <p:spPr>
          <a:xfrm>
            <a:off x="1705393" y="1424099"/>
            <a:ext cx="5098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BA99A62F-D365-4BDF-BE61-E98CF2D8FF07}"/>
              </a:ext>
            </a:extLst>
          </p:cNvPr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/>
          </a:p>
        </p:txBody>
      </p:sp>
      <p:sp>
        <p:nvSpPr>
          <p:cNvPr id="98" name="직사각형 97"/>
          <p:cNvSpPr/>
          <p:nvPr/>
        </p:nvSpPr>
        <p:spPr>
          <a:xfrm>
            <a:off x="264380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99" name="직사각형 98"/>
          <p:cNvSpPr/>
          <p:nvPr/>
        </p:nvSpPr>
        <p:spPr>
          <a:xfrm>
            <a:off x="1583668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600301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269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881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8928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504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573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185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1967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808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854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465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535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146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15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476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22" name="Picture 6">
            <a:extLst>
              <a:ext uri="{FF2B5EF4-FFF2-40B4-BE49-F238E27FC236}">
                <a16:creationId xmlns="" xmlns:a16="http://schemas.microsoft.com/office/drawing/2014/main" id="{9DA6BF5B-3457-451C-880C-47E22898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51791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="" xmlns:a16="http://schemas.microsoft.com/office/drawing/2014/main" id="{1FB0687F-0599-4AB0-9502-010C986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5226047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317858A4-7FD9-4633-8A64-948C3B9FBCC0}"/>
              </a:ext>
            </a:extLst>
          </p:cNvPr>
          <p:cNvSpPr txBox="1"/>
          <p:nvPr/>
        </p:nvSpPr>
        <p:spPr>
          <a:xfrm>
            <a:off x="634456" y="181208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도형을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37ED0D62-2215-4037-9A04-1D7695AE7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7C44398F-E7C4-4945-A91D-48877EB1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6896AFFC-91DA-41CD-B3DE-A8B838993924}"/>
              </a:ext>
            </a:extLst>
          </p:cNvPr>
          <p:cNvGrpSpPr/>
          <p:nvPr/>
        </p:nvGrpSpPr>
        <p:grpSpPr>
          <a:xfrm flipV="1">
            <a:off x="2830248" y="4907580"/>
            <a:ext cx="1739039" cy="282789"/>
            <a:chOff x="290979" y="2009759"/>
            <a:chExt cx="2665167" cy="433388"/>
          </a:xfrm>
        </p:grpSpPr>
        <p:pic>
          <p:nvPicPr>
            <p:cNvPr id="78" name="Picture 15">
              <a:extLst>
                <a:ext uri="{FF2B5EF4-FFF2-40B4-BE49-F238E27FC236}">
                  <a16:creationId xmlns="" xmlns:a16="http://schemas.microsoft.com/office/drawing/2014/main" id="{7002C28A-703F-4135-B591-79FA70D17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="" xmlns:a16="http://schemas.microsoft.com/office/drawing/2014/main" id="{C524556F-374F-4AF6-90D1-35E1AAF65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>
              <a:extLst>
                <a:ext uri="{FF2B5EF4-FFF2-40B4-BE49-F238E27FC236}">
                  <a16:creationId xmlns="" xmlns:a16="http://schemas.microsoft.com/office/drawing/2014/main" id="{6C20FC13-C4C1-4104-9C77-8A35E0BAD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6">
              <a:extLst>
                <a:ext uri="{FF2B5EF4-FFF2-40B4-BE49-F238E27FC236}">
                  <a16:creationId xmlns="" xmlns:a16="http://schemas.microsoft.com/office/drawing/2014/main" id="{AF87029A-1047-45FD-BC73-086CE62FE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BBAAA00A-FEBD-4907-8636-84203DE55B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0876349-FEAD-4348-ADA3-0BA5F1B6FF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6435" y="2241611"/>
            <a:ext cx="2587257" cy="2615137"/>
          </a:xfrm>
          <a:prstGeom prst="rect">
            <a:avLst/>
          </a:prstGeom>
        </p:spPr>
      </p:pic>
      <p:sp>
        <p:nvSpPr>
          <p:cNvPr id="89" name="모서리가 둥근 직사각형 57">
            <a:extLst>
              <a:ext uri="{FF2B5EF4-FFF2-40B4-BE49-F238E27FC236}">
                <a16:creationId xmlns="" xmlns:a16="http://schemas.microsoft.com/office/drawing/2014/main" id="{872DAB88-7C19-4AF1-A0FE-BA5C0B5B5E78}"/>
              </a:ext>
            </a:extLst>
          </p:cNvPr>
          <p:cNvSpPr/>
          <p:nvPr/>
        </p:nvSpPr>
        <p:spPr>
          <a:xfrm>
            <a:off x="3227000" y="2233424"/>
            <a:ext cx="925792" cy="384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다섯째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C6B9136D-62E6-47C6-B37E-4A720B59C4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1754" y="2248284"/>
            <a:ext cx="360000" cy="355000"/>
          </a:xfrm>
          <a:prstGeom prst="rect">
            <a:avLst/>
          </a:prstGeom>
        </p:spPr>
      </p:pic>
      <p:pic>
        <p:nvPicPr>
          <p:cNvPr id="91" name="Picture 12">
            <a:extLst>
              <a:ext uri="{FF2B5EF4-FFF2-40B4-BE49-F238E27FC236}">
                <a16:creationId xmlns="" xmlns:a16="http://schemas.microsoft.com/office/drawing/2014/main" id="{BF868DBD-8170-44A2-B562-8193FA6B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82" y="519762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93E7DB62-4496-42E4-8ABF-873956349DE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79A2FCC5-E89C-4604-B432-C5D71A605C93}"/>
              </a:ext>
            </a:extLst>
          </p:cNvPr>
          <p:cNvSpPr/>
          <p:nvPr/>
        </p:nvSpPr>
        <p:spPr>
          <a:xfrm>
            <a:off x="217168" y="2756596"/>
            <a:ext cx="6667165" cy="23285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="" xmlns:a16="http://schemas.microsoft.com/office/drawing/2014/main" id="{B6429E96-67D6-44E5-A327-66BB0B5384A6}"/>
              </a:ext>
            </a:extLst>
          </p:cNvPr>
          <p:cNvSpPr/>
          <p:nvPr/>
        </p:nvSpPr>
        <p:spPr>
          <a:xfrm>
            <a:off x="430858" y="263555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="" xmlns:a16="http://schemas.microsoft.com/office/drawing/2014/main" id="{AD8C0D01-6EEB-47D8-AF58-9758E415B677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EEAB5DEE-DA12-4EC5-97D6-5B41C1EC9631}"/>
              </a:ext>
            </a:extLst>
          </p:cNvPr>
          <p:cNvSpPr txBox="1"/>
          <p:nvPr/>
        </p:nvSpPr>
        <p:spPr>
          <a:xfrm>
            <a:off x="495309" y="440702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도형의 배열에서 규칙을 찾아 알맞게 도형을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2F1F08E-782C-4709-88D5-3A2CB6DFCB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83098" y="2883102"/>
            <a:ext cx="1361895" cy="1334873"/>
          </a:xfrm>
          <a:prstGeom prst="rect">
            <a:avLst/>
          </a:prstGeom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225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 / answer_01.svg / hint_img_01.svg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\app\resource\contents\lesson06\ops\lesson06\images\mm_41_6_02_08_03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순서도: 대체 처리 73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59593" y="148622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05" y="14411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50218" y="148345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14" y="143634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="" xmlns:a16="http://schemas.microsoft.com/office/drawing/2014/main" id="{E03FBAB0-668D-4B2E-A909-2956EF8D0538}"/>
              </a:ext>
            </a:extLst>
          </p:cNvPr>
          <p:cNvSpPr txBox="1"/>
          <p:nvPr/>
        </p:nvSpPr>
        <p:spPr>
          <a:xfrm>
            <a:off x="1705393" y="1424099"/>
            <a:ext cx="5098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BA99A62F-D365-4BDF-BE61-E98CF2D8FF07}"/>
              </a:ext>
            </a:extLst>
          </p:cNvPr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/>
          </a:p>
        </p:txBody>
      </p:sp>
      <p:sp>
        <p:nvSpPr>
          <p:cNvPr id="93" name="직사각형 92"/>
          <p:cNvSpPr/>
          <p:nvPr/>
        </p:nvSpPr>
        <p:spPr>
          <a:xfrm>
            <a:off x="264380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94" name="직사각형 93"/>
          <p:cNvSpPr/>
          <p:nvPr/>
        </p:nvSpPr>
        <p:spPr>
          <a:xfrm>
            <a:off x="1583668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6988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1" r="46204"/>
          <a:stretch/>
        </p:blipFill>
        <p:spPr bwMode="auto">
          <a:xfrm>
            <a:off x="143507" y="1664803"/>
            <a:ext cx="3588989" cy="37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벽에는 무엇이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463988" y="1278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894212" y="2007206"/>
            <a:ext cx="2974460" cy="604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모양의 배열이 그려져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55755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223778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707042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682590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4779" y="2434444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6705EF7B-020E-40E2-9951-3BBC7F1ED0F4}"/>
              </a:ext>
            </a:extLst>
          </p:cNvPr>
          <p:cNvSpPr/>
          <p:nvPr/>
        </p:nvSpPr>
        <p:spPr>
          <a:xfrm>
            <a:off x="5807970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31C7C3F-3D99-4AF0-8C39-E457772B0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518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092D09E8-8744-4426-ADED-62894BC3169A}"/>
              </a:ext>
            </a:extLst>
          </p:cNvPr>
          <p:cNvSpPr/>
          <p:nvPr/>
        </p:nvSpPr>
        <p:spPr>
          <a:xfrm>
            <a:off x="6359599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18E68BC1-799B-4113-AB0F-B0B866C3C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147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9395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SA41601.psd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\124143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초수학교과서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2_03_04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2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64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933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545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556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168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214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825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895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506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518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129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="" xmlns:a16="http://schemas.microsoft.com/office/drawing/2014/main" id="{71278698-436E-4FF4-B3F4-30AF903B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548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="" xmlns:a16="http://schemas.microsoft.com/office/drawing/2014/main" id="{DF3F30A0-FE9C-44EA-B426-631B04EB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21054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4D60F587-A735-4491-A601-85C136DE8B41}"/>
              </a:ext>
            </a:extLst>
          </p:cNvPr>
          <p:cNvSpPr/>
          <p:nvPr/>
        </p:nvSpPr>
        <p:spPr>
          <a:xfrm>
            <a:off x="277313" y="5028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52B76D95-C9F9-4590-9ADA-8DFCF5447CB1}"/>
              </a:ext>
            </a:extLst>
          </p:cNvPr>
          <p:cNvSpPr/>
          <p:nvPr/>
        </p:nvSpPr>
        <p:spPr>
          <a:xfrm>
            <a:off x="5453594" y="5108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C9CD147A-E355-4773-B1DF-47E419D79773}"/>
              </a:ext>
            </a:extLst>
          </p:cNvPr>
          <p:cNvSpPr txBox="1"/>
          <p:nvPr/>
        </p:nvSpPr>
        <p:spPr>
          <a:xfrm>
            <a:off x="634456" y="181208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일곱째 도형의 작은 정사각형 조각의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C6F425CD-9F8A-4F79-AD08-906086DB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8F2D3FAD-0157-46DF-B79C-ECE2DFF19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66" y="2765045"/>
            <a:ext cx="5976156" cy="1319796"/>
          </a:xfrm>
          <a:prstGeom prst="rect">
            <a:avLst/>
          </a:prstGeom>
        </p:spPr>
      </p:pic>
      <p:sp>
        <p:nvSpPr>
          <p:cNvPr id="52" name="모서리가 둥근 직사각형 57">
            <a:extLst>
              <a:ext uri="{FF2B5EF4-FFF2-40B4-BE49-F238E27FC236}">
                <a16:creationId xmlns="" xmlns:a16="http://schemas.microsoft.com/office/drawing/2014/main" id="{58B7646A-725F-4F1E-9217-75CDB459CA19}"/>
              </a:ext>
            </a:extLst>
          </p:cNvPr>
          <p:cNvSpPr/>
          <p:nvPr/>
        </p:nvSpPr>
        <p:spPr>
          <a:xfrm>
            <a:off x="445168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3" name="모서리가 둥근 직사각형 57">
            <a:extLst>
              <a:ext uri="{FF2B5EF4-FFF2-40B4-BE49-F238E27FC236}">
                <a16:creationId xmlns="" xmlns:a16="http://schemas.microsoft.com/office/drawing/2014/main" id="{1193691E-DBCD-4448-9E04-F65E6A327D17}"/>
              </a:ext>
            </a:extLst>
          </p:cNvPr>
          <p:cNvSpPr/>
          <p:nvPr/>
        </p:nvSpPr>
        <p:spPr>
          <a:xfrm>
            <a:off x="1849324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="" xmlns:a16="http://schemas.microsoft.com/office/drawing/2014/main" id="{9D0B45BB-C505-4441-AD1B-1615268C9E09}"/>
              </a:ext>
            </a:extLst>
          </p:cNvPr>
          <p:cNvSpPr/>
          <p:nvPr/>
        </p:nvSpPr>
        <p:spPr>
          <a:xfrm>
            <a:off x="3485898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6" name="모서리가 둥근 직사각형 57">
            <a:extLst>
              <a:ext uri="{FF2B5EF4-FFF2-40B4-BE49-F238E27FC236}">
                <a16:creationId xmlns="" xmlns:a16="http://schemas.microsoft.com/office/drawing/2014/main" id="{1509D57A-63E3-4DE8-86D4-0A2CFFAC4419}"/>
              </a:ext>
            </a:extLst>
          </p:cNvPr>
          <p:cNvSpPr/>
          <p:nvPr/>
        </p:nvSpPr>
        <p:spPr>
          <a:xfrm>
            <a:off x="5385286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DAD7CD07-7743-45CE-96D9-17ED948E7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41BDF604-0988-4813-A91C-9C119199E41B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F4A34493-DB4F-47A9-B440-92AEFA75C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sp>
        <p:nvSpPr>
          <p:cNvPr id="104" name="TextBox 43">
            <a:extLst>
              <a:ext uri="{FF2B5EF4-FFF2-40B4-BE49-F238E27FC236}">
                <a16:creationId xmlns="" xmlns:a16="http://schemas.microsoft.com/office/drawing/2014/main" id="{7C84B20E-EFF6-49AB-AC25-F2CA9D64B21A}"/>
              </a:ext>
            </a:extLst>
          </p:cNvPr>
          <p:cNvSpPr txBox="1"/>
          <p:nvPr/>
        </p:nvSpPr>
        <p:spPr>
          <a:xfrm>
            <a:off x="3851920" y="4687558"/>
            <a:ext cx="576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12">
            <a:extLst>
              <a:ext uri="{FF2B5EF4-FFF2-40B4-BE49-F238E27FC236}">
                <a16:creationId xmlns="" xmlns:a16="http://schemas.microsoft.com/office/drawing/2014/main" id="{260687FB-2ACD-4CB0-A2DD-2B75F9D4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21460EAC-824B-42BF-BE2C-D9E8FEE69B95}"/>
              </a:ext>
            </a:extLst>
          </p:cNvPr>
          <p:cNvSpPr/>
          <p:nvPr/>
        </p:nvSpPr>
        <p:spPr>
          <a:xfrm>
            <a:off x="4372837" y="51403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59593" y="148622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05" y="14411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50218" y="148345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14" y="143634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E03FBAB0-668D-4B2E-A909-2956EF8D0538}"/>
              </a:ext>
            </a:extLst>
          </p:cNvPr>
          <p:cNvSpPr txBox="1"/>
          <p:nvPr/>
        </p:nvSpPr>
        <p:spPr>
          <a:xfrm>
            <a:off x="1705393" y="1424099"/>
            <a:ext cx="5098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BA99A62F-D365-4BDF-BE61-E98CF2D8FF07}"/>
              </a:ext>
            </a:extLst>
          </p:cNvPr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/>
          </a:p>
        </p:txBody>
      </p:sp>
      <p:sp>
        <p:nvSpPr>
          <p:cNvPr id="74" name="직사각형 73"/>
          <p:cNvSpPr/>
          <p:nvPr/>
        </p:nvSpPr>
        <p:spPr>
          <a:xfrm>
            <a:off x="264380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77" name="직사각형 76"/>
          <p:cNvSpPr/>
          <p:nvPr/>
        </p:nvSpPr>
        <p:spPr>
          <a:xfrm>
            <a:off x="1583668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2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64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933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545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556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168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2143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825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895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506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518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129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="" xmlns:a16="http://schemas.microsoft.com/office/drawing/2014/main" id="{71278698-436E-4FF4-B3F4-30AF903B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548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="" xmlns:a16="http://schemas.microsoft.com/office/drawing/2014/main" id="{DF3F30A0-FE9C-44EA-B426-631B04EB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21054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C9CD147A-E355-4773-B1DF-47E419D79773}"/>
              </a:ext>
            </a:extLst>
          </p:cNvPr>
          <p:cNvSpPr txBox="1"/>
          <p:nvPr/>
        </p:nvSpPr>
        <p:spPr>
          <a:xfrm>
            <a:off x="634456" y="181208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일곱째 도형의 작은 정사각형 조각의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C6F425CD-9F8A-4F79-AD08-906086DB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8F2D3FAD-0157-46DF-B79C-ECE2DFF19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66" y="2765045"/>
            <a:ext cx="5976156" cy="1319796"/>
          </a:xfrm>
          <a:prstGeom prst="rect">
            <a:avLst/>
          </a:prstGeom>
        </p:spPr>
      </p:pic>
      <p:sp>
        <p:nvSpPr>
          <p:cNvPr id="52" name="모서리가 둥근 직사각형 57">
            <a:extLst>
              <a:ext uri="{FF2B5EF4-FFF2-40B4-BE49-F238E27FC236}">
                <a16:creationId xmlns="" xmlns:a16="http://schemas.microsoft.com/office/drawing/2014/main" id="{58B7646A-725F-4F1E-9217-75CDB459CA19}"/>
              </a:ext>
            </a:extLst>
          </p:cNvPr>
          <p:cNvSpPr/>
          <p:nvPr/>
        </p:nvSpPr>
        <p:spPr>
          <a:xfrm>
            <a:off x="445168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3" name="모서리가 둥근 직사각형 57">
            <a:extLst>
              <a:ext uri="{FF2B5EF4-FFF2-40B4-BE49-F238E27FC236}">
                <a16:creationId xmlns="" xmlns:a16="http://schemas.microsoft.com/office/drawing/2014/main" id="{1193691E-DBCD-4448-9E04-F65E6A327D17}"/>
              </a:ext>
            </a:extLst>
          </p:cNvPr>
          <p:cNvSpPr/>
          <p:nvPr/>
        </p:nvSpPr>
        <p:spPr>
          <a:xfrm>
            <a:off x="1849324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="" xmlns:a16="http://schemas.microsoft.com/office/drawing/2014/main" id="{9D0B45BB-C505-4441-AD1B-1615268C9E09}"/>
              </a:ext>
            </a:extLst>
          </p:cNvPr>
          <p:cNvSpPr/>
          <p:nvPr/>
        </p:nvSpPr>
        <p:spPr>
          <a:xfrm>
            <a:off x="3485898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6" name="모서리가 둥근 직사각형 57">
            <a:extLst>
              <a:ext uri="{FF2B5EF4-FFF2-40B4-BE49-F238E27FC236}">
                <a16:creationId xmlns="" xmlns:a16="http://schemas.microsoft.com/office/drawing/2014/main" id="{1509D57A-63E3-4DE8-86D4-0A2CFFAC4419}"/>
              </a:ext>
            </a:extLst>
          </p:cNvPr>
          <p:cNvSpPr/>
          <p:nvPr/>
        </p:nvSpPr>
        <p:spPr>
          <a:xfrm>
            <a:off x="5385286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DAD7CD07-7743-45CE-96D9-17ED948E7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41BDF604-0988-4813-A91C-9C119199E41B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F4A34493-DB4F-47A9-B440-92AEFA75C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sp>
        <p:nvSpPr>
          <p:cNvPr id="104" name="TextBox 43">
            <a:extLst>
              <a:ext uri="{FF2B5EF4-FFF2-40B4-BE49-F238E27FC236}">
                <a16:creationId xmlns="" xmlns:a16="http://schemas.microsoft.com/office/drawing/2014/main" id="{7C84B20E-EFF6-49AB-AC25-F2CA9D64B21A}"/>
              </a:ext>
            </a:extLst>
          </p:cNvPr>
          <p:cNvSpPr txBox="1"/>
          <p:nvPr/>
        </p:nvSpPr>
        <p:spPr>
          <a:xfrm>
            <a:off x="3917287" y="4687558"/>
            <a:ext cx="576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12">
            <a:extLst>
              <a:ext uri="{FF2B5EF4-FFF2-40B4-BE49-F238E27FC236}">
                <a16:creationId xmlns="" xmlns:a16="http://schemas.microsoft.com/office/drawing/2014/main" id="{260687FB-2ACD-4CB0-A2DD-2B75F9D4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793519C-1A50-42F9-97DE-F17E8489ADC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FF9D10D7-9625-473F-AAB7-FA7253567786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7">
            <a:extLst>
              <a:ext uri="{FF2B5EF4-FFF2-40B4-BE49-F238E27FC236}">
                <a16:creationId xmlns="" xmlns:a16="http://schemas.microsoft.com/office/drawing/2014/main" id="{0D354B2C-D4B2-497A-8CB2-32C65AF73033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="" xmlns:a16="http://schemas.microsoft.com/office/drawing/2014/main" id="{AFC74A21-5D6D-4442-B65F-0EC81759335F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50CE562F-BB3E-41FD-8046-124E47F026AC}"/>
              </a:ext>
            </a:extLst>
          </p:cNvPr>
          <p:cNvSpPr txBox="1"/>
          <p:nvPr/>
        </p:nvSpPr>
        <p:spPr>
          <a:xfrm>
            <a:off x="495309" y="397968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배열에서 작은 정사각형 조각의 수의 규칙은 각 순서에 해당하는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수를 두 번 곱한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59593" y="148622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05" y="14411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4" name="순서도: 대체 처리 73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50218" y="148345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14" y="143634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E03FBAB0-668D-4B2E-A909-2956EF8D0538}"/>
              </a:ext>
            </a:extLst>
          </p:cNvPr>
          <p:cNvSpPr txBox="1"/>
          <p:nvPr/>
        </p:nvSpPr>
        <p:spPr>
          <a:xfrm>
            <a:off x="1705393" y="1424099"/>
            <a:ext cx="5098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A99A62F-D365-4BDF-BE61-E98CF2D8FF07}"/>
              </a:ext>
            </a:extLst>
          </p:cNvPr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/>
          </a:p>
        </p:txBody>
      </p:sp>
      <p:sp>
        <p:nvSpPr>
          <p:cNvPr id="79" name="직사각형 78"/>
          <p:cNvSpPr/>
          <p:nvPr/>
        </p:nvSpPr>
        <p:spPr>
          <a:xfrm>
            <a:off x="264380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80" name="직사각형 79"/>
          <p:cNvSpPr/>
          <p:nvPr/>
        </p:nvSpPr>
        <p:spPr>
          <a:xfrm>
            <a:off x="1583668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978743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번의 그림 그대로 가져와주세요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883B65B1-A80E-4A68-9C3F-0B7827BCD26F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B52DED0C-8F00-4C24-90C5-F44E8AA43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5B76B390-8677-4DDC-958D-5BE838EAB5C5}"/>
              </a:ext>
            </a:extLst>
          </p:cNvPr>
          <p:cNvSpPr txBox="1"/>
          <p:nvPr/>
        </p:nvSpPr>
        <p:spPr>
          <a:xfrm>
            <a:off x="3851920" y="4687558"/>
            <a:ext cx="576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260687FB-2ACD-4CB0-A2DD-2B75F9D4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41AB1D7D-1462-4664-BB52-B1943C40BF83}"/>
              </a:ext>
            </a:extLst>
          </p:cNvPr>
          <p:cNvSpPr/>
          <p:nvPr/>
        </p:nvSpPr>
        <p:spPr>
          <a:xfrm>
            <a:off x="474731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C9CD147A-E355-4773-B1DF-47E419D79773}"/>
              </a:ext>
            </a:extLst>
          </p:cNvPr>
          <p:cNvSpPr txBox="1"/>
          <p:nvPr/>
        </p:nvSpPr>
        <p:spPr>
          <a:xfrm>
            <a:off x="634456" y="181208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다섯째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도형의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파란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정사각형 조각의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C6F425CD-9F8A-4F79-AD08-906086DB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8F2D3FAD-0157-46DF-B79C-ECE2DFF19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66" y="2765045"/>
            <a:ext cx="5976156" cy="1319796"/>
          </a:xfrm>
          <a:prstGeom prst="rect">
            <a:avLst/>
          </a:prstGeom>
        </p:spPr>
      </p:pic>
      <p:sp>
        <p:nvSpPr>
          <p:cNvPr id="69" name="모서리가 둥근 직사각형 57">
            <a:extLst>
              <a:ext uri="{FF2B5EF4-FFF2-40B4-BE49-F238E27FC236}">
                <a16:creationId xmlns="" xmlns:a16="http://schemas.microsoft.com/office/drawing/2014/main" id="{58B7646A-725F-4F1E-9217-75CDB459CA19}"/>
              </a:ext>
            </a:extLst>
          </p:cNvPr>
          <p:cNvSpPr/>
          <p:nvPr/>
        </p:nvSpPr>
        <p:spPr>
          <a:xfrm>
            <a:off x="445168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70" name="모서리가 둥근 직사각형 57">
            <a:extLst>
              <a:ext uri="{FF2B5EF4-FFF2-40B4-BE49-F238E27FC236}">
                <a16:creationId xmlns="" xmlns:a16="http://schemas.microsoft.com/office/drawing/2014/main" id="{1193691E-DBCD-4448-9E04-F65E6A327D17}"/>
              </a:ext>
            </a:extLst>
          </p:cNvPr>
          <p:cNvSpPr/>
          <p:nvPr/>
        </p:nvSpPr>
        <p:spPr>
          <a:xfrm>
            <a:off x="1849324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71" name="모서리가 둥근 직사각형 57">
            <a:extLst>
              <a:ext uri="{FF2B5EF4-FFF2-40B4-BE49-F238E27FC236}">
                <a16:creationId xmlns="" xmlns:a16="http://schemas.microsoft.com/office/drawing/2014/main" id="{9D0B45BB-C505-4441-AD1B-1615268C9E09}"/>
              </a:ext>
            </a:extLst>
          </p:cNvPr>
          <p:cNvSpPr/>
          <p:nvPr/>
        </p:nvSpPr>
        <p:spPr>
          <a:xfrm>
            <a:off x="3485898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72" name="모서리가 둥근 직사각형 57">
            <a:extLst>
              <a:ext uri="{FF2B5EF4-FFF2-40B4-BE49-F238E27FC236}">
                <a16:creationId xmlns="" xmlns:a16="http://schemas.microsoft.com/office/drawing/2014/main" id="{1509D57A-63E3-4DE8-86D4-0A2CFFAC4419}"/>
              </a:ext>
            </a:extLst>
          </p:cNvPr>
          <p:cNvSpPr/>
          <p:nvPr/>
        </p:nvSpPr>
        <p:spPr>
          <a:xfrm>
            <a:off x="5385286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DAD7CD07-7743-45CE-96D9-17ED948E7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1BDF604-0988-4813-A91C-9C119199E41B}"/>
              </a:ext>
            </a:extLst>
          </p:cNvPr>
          <p:cNvSpPr/>
          <p:nvPr/>
        </p:nvSpPr>
        <p:spPr bwMode="auto">
          <a:xfrm flipH="1">
            <a:off x="3203848" y="4654327"/>
            <a:ext cx="59975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F4A34493-DB4F-47A9-B440-92AEFA75C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7C84B20E-EFF6-49AB-AC25-F2CA9D64B21A}"/>
              </a:ext>
            </a:extLst>
          </p:cNvPr>
          <p:cNvSpPr txBox="1"/>
          <p:nvPr/>
        </p:nvSpPr>
        <p:spPr>
          <a:xfrm>
            <a:off x="3851920" y="4687558"/>
            <a:ext cx="576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59593" y="148622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05" y="14411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50218" y="148345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14" y="143634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="" xmlns:a16="http://schemas.microsoft.com/office/drawing/2014/main" id="{E03FBAB0-668D-4B2E-A909-2956EF8D0538}"/>
              </a:ext>
            </a:extLst>
          </p:cNvPr>
          <p:cNvSpPr txBox="1"/>
          <p:nvPr/>
        </p:nvSpPr>
        <p:spPr>
          <a:xfrm>
            <a:off x="1705393" y="1424099"/>
            <a:ext cx="5098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BA99A62F-D365-4BDF-BE61-E98CF2D8FF07}"/>
              </a:ext>
            </a:extLst>
          </p:cNvPr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/>
          </a:p>
        </p:txBody>
      </p:sp>
      <p:sp>
        <p:nvSpPr>
          <p:cNvPr id="84" name="직사각형 83"/>
          <p:cNvSpPr/>
          <p:nvPr/>
        </p:nvSpPr>
        <p:spPr>
          <a:xfrm>
            <a:off x="264380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85" name="직사각형 84"/>
          <p:cNvSpPr/>
          <p:nvPr/>
        </p:nvSpPr>
        <p:spPr>
          <a:xfrm>
            <a:off x="1583668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41AB1D7D-1462-4664-BB52-B1943C40BF83}"/>
              </a:ext>
            </a:extLst>
          </p:cNvPr>
          <p:cNvSpPr/>
          <p:nvPr/>
        </p:nvSpPr>
        <p:spPr>
          <a:xfrm>
            <a:off x="87426" y="2369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883B65B1-A80E-4A68-9C3F-0B7827BCD26F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B52DED0C-8F00-4C24-90C5-F44E8AA43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5B76B390-8677-4DDC-958D-5BE838EAB5C5}"/>
              </a:ext>
            </a:extLst>
          </p:cNvPr>
          <p:cNvSpPr txBox="1"/>
          <p:nvPr/>
        </p:nvSpPr>
        <p:spPr>
          <a:xfrm>
            <a:off x="3851920" y="4687558"/>
            <a:ext cx="576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260687FB-2ACD-4CB0-A2DD-2B75F9D4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C9CD147A-E355-4773-B1DF-47E419D79773}"/>
              </a:ext>
            </a:extLst>
          </p:cNvPr>
          <p:cNvSpPr txBox="1"/>
          <p:nvPr/>
        </p:nvSpPr>
        <p:spPr>
          <a:xfrm>
            <a:off x="634456" y="181208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다섯째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도형의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파란색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정사각형 조각의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C6F425CD-9F8A-4F79-AD08-906086DB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8F2D3FAD-0157-46DF-B79C-ECE2DFF19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66" y="2765045"/>
            <a:ext cx="5976156" cy="1319796"/>
          </a:xfrm>
          <a:prstGeom prst="rect">
            <a:avLst/>
          </a:prstGeom>
        </p:spPr>
      </p:pic>
      <p:sp>
        <p:nvSpPr>
          <p:cNvPr id="69" name="모서리가 둥근 직사각형 57">
            <a:extLst>
              <a:ext uri="{FF2B5EF4-FFF2-40B4-BE49-F238E27FC236}">
                <a16:creationId xmlns="" xmlns:a16="http://schemas.microsoft.com/office/drawing/2014/main" id="{58B7646A-725F-4F1E-9217-75CDB459CA19}"/>
              </a:ext>
            </a:extLst>
          </p:cNvPr>
          <p:cNvSpPr/>
          <p:nvPr/>
        </p:nvSpPr>
        <p:spPr>
          <a:xfrm>
            <a:off x="445168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70" name="모서리가 둥근 직사각형 57">
            <a:extLst>
              <a:ext uri="{FF2B5EF4-FFF2-40B4-BE49-F238E27FC236}">
                <a16:creationId xmlns="" xmlns:a16="http://schemas.microsoft.com/office/drawing/2014/main" id="{1193691E-DBCD-4448-9E04-F65E6A327D17}"/>
              </a:ext>
            </a:extLst>
          </p:cNvPr>
          <p:cNvSpPr/>
          <p:nvPr/>
        </p:nvSpPr>
        <p:spPr>
          <a:xfrm>
            <a:off x="1849324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71" name="모서리가 둥근 직사각형 57">
            <a:extLst>
              <a:ext uri="{FF2B5EF4-FFF2-40B4-BE49-F238E27FC236}">
                <a16:creationId xmlns="" xmlns:a16="http://schemas.microsoft.com/office/drawing/2014/main" id="{9D0B45BB-C505-4441-AD1B-1615268C9E09}"/>
              </a:ext>
            </a:extLst>
          </p:cNvPr>
          <p:cNvSpPr/>
          <p:nvPr/>
        </p:nvSpPr>
        <p:spPr>
          <a:xfrm>
            <a:off x="3485898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72" name="모서리가 둥근 직사각형 57">
            <a:extLst>
              <a:ext uri="{FF2B5EF4-FFF2-40B4-BE49-F238E27FC236}">
                <a16:creationId xmlns="" xmlns:a16="http://schemas.microsoft.com/office/drawing/2014/main" id="{1509D57A-63E3-4DE8-86D4-0A2CFFAC4419}"/>
              </a:ext>
            </a:extLst>
          </p:cNvPr>
          <p:cNvSpPr/>
          <p:nvPr/>
        </p:nvSpPr>
        <p:spPr>
          <a:xfrm>
            <a:off x="5385286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DAD7CD07-7743-45CE-96D9-17ED948E7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1BDF604-0988-4813-A91C-9C119199E41B}"/>
              </a:ext>
            </a:extLst>
          </p:cNvPr>
          <p:cNvSpPr/>
          <p:nvPr/>
        </p:nvSpPr>
        <p:spPr bwMode="auto">
          <a:xfrm flipH="1">
            <a:off x="3203848" y="4654327"/>
            <a:ext cx="59975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F4A34493-DB4F-47A9-B440-92AEFA75C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7C84B20E-EFF6-49AB-AC25-F2CA9D64B21A}"/>
              </a:ext>
            </a:extLst>
          </p:cNvPr>
          <p:cNvSpPr txBox="1"/>
          <p:nvPr/>
        </p:nvSpPr>
        <p:spPr>
          <a:xfrm>
            <a:off x="3851920" y="4687558"/>
            <a:ext cx="576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59593" y="148622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05" y="14411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50218" y="148345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14" y="143634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="" xmlns:a16="http://schemas.microsoft.com/office/drawing/2014/main" id="{E03FBAB0-668D-4B2E-A909-2956EF8D0538}"/>
              </a:ext>
            </a:extLst>
          </p:cNvPr>
          <p:cNvSpPr txBox="1"/>
          <p:nvPr/>
        </p:nvSpPr>
        <p:spPr>
          <a:xfrm>
            <a:off x="1705393" y="1424099"/>
            <a:ext cx="5098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BA99A62F-D365-4BDF-BE61-E98CF2D8FF07}"/>
              </a:ext>
            </a:extLst>
          </p:cNvPr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/>
          </a:p>
        </p:txBody>
      </p:sp>
      <p:sp>
        <p:nvSpPr>
          <p:cNvPr id="84" name="직사각형 83"/>
          <p:cNvSpPr/>
          <p:nvPr/>
        </p:nvSpPr>
        <p:spPr>
          <a:xfrm>
            <a:off x="264380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85" name="직사각형 84"/>
          <p:cNvSpPr/>
          <p:nvPr/>
        </p:nvSpPr>
        <p:spPr>
          <a:xfrm>
            <a:off x="1583668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793519C-1A50-42F9-97DE-F17E8489ADC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F9D10D7-9625-473F-AAB7-FA7253567786}"/>
              </a:ext>
            </a:extLst>
          </p:cNvPr>
          <p:cNvSpPr/>
          <p:nvPr/>
        </p:nvSpPr>
        <p:spPr>
          <a:xfrm>
            <a:off x="217168" y="2581157"/>
            <a:ext cx="6667165" cy="250402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="" xmlns:a16="http://schemas.microsoft.com/office/drawing/2014/main" id="{0D354B2C-D4B2-497A-8CB2-32C65AF73033}"/>
              </a:ext>
            </a:extLst>
          </p:cNvPr>
          <p:cNvSpPr/>
          <p:nvPr/>
        </p:nvSpPr>
        <p:spPr>
          <a:xfrm>
            <a:off x="371618" y="240103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5" name="직각 삼각형 54">
            <a:extLst>
              <a:ext uri="{FF2B5EF4-FFF2-40B4-BE49-F238E27FC236}">
                <a16:creationId xmlns="" xmlns:a16="http://schemas.microsoft.com/office/drawing/2014/main" id="{AFC74A21-5D6D-4442-B65F-0EC81759335F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55743"/>
              </p:ext>
            </p:extLst>
          </p:nvPr>
        </p:nvGraphicFramePr>
        <p:xfrm>
          <a:off x="462345" y="3212977"/>
          <a:ext cx="6293035" cy="75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575"/>
                <a:gridCol w="725865"/>
                <a:gridCol w="725865"/>
                <a:gridCol w="725865"/>
                <a:gridCol w="725865"/>
              </a:tblGrid>
              <a:tr h="390324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</a:tr>
              <a:tr h="309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파란색 정사각형 조각의 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EEAB5DEE-DA12-4EC5-97D6-5B41C1EC9631}"/>
              </a:ext>
            </a:extLst>
          </p:cNvPr>
          <p:cNvSpPr txBox="1"/>
          <p:nvPr/>
        </p:nvSpPr>
        <p:spPr>
          <a:xfrm>
            <a:off x="377241" y="277351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파란색 정사각형 조각의 수를 세어 보면 다음 표와 같습니다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EEAB5DEE-DA12-4EC5-97D6-5B41C1EC9631}"/>
              </a:ext>
            </a:extLst>
          </p:cNvPr>
          <p:cNvSpPr txBox="1"/>
          <p:nvPr/>
        </p:nvSpPr>
        <p:spPr>
          <a:xfrm>
            <a:off x="459550" y="4084841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규칙을 이용하여 다섯째 도형의 파란색 정사각형 조각의 수를 구해 보면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85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761B961F-B818-448F-AF0E-36DACCF6FAE4}"/>
              </a:ext>
            </a:extLst>
          </p:cNvPr>
          <p:cNvSpPr txBox="1"/>
          <p:nvPr/>
        </p:nvSpPr>
        <p:spPr>
          <a:xfrm>
            <a:off x="549351" y="182014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배열에서 규칙을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8BB9A07-0545-457C-924C-4624159A2452}"/>
              </a:ext>
            </a:extLst>
          </p:cNvPr>
          <p:cNvSpPr/>
          <p:nvPr/>
        </p:nvSpPr>
        <p:spPr bwMode="auto">
          <a:xfrm>
            <a:off x="588450" y="4071115"/>
            <a:ext cx="5823188" cy="10450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파란색 도형은 왼쪽과 위쪽으로 각각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빨</a:t>
            </a: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간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색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도형은 가로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세로가 각각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······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인 정사각형 모양이 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2EFBC9BE-BCA3-4CCB-98C0-7A23516A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18" y="4761148"/>
            <a:ext cx="360000" cy="355000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68A8E4DA-BDD3-4D2B-9A37-46C5CACB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5" y="4183935"/>
            <a:ext cx="360000" cy="28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C6F425CD-9F8A-4F79-AD08-906086DB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DAD7CD07-7743-45CE-96D9-17ED948E7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9519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848F2952-082C-457F-BBF6-9BF62BBF2CBE}"/>
              </a:ext>
            </a:extLst>
          </p:cNvPr>
          <p:cNvSpPr/>
          <p:nvPr/>
        </p:nvSpPr>
        <p:spPr>
          <a:xfrm>
            <a:off x="1159593" y="148622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05" y="14411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A0BA7446-F009-48F5-9375-93D43CDB255F}"/>
              </a:ext>
            </a:extLst>
          </p:cNvPr>
          <p:cNvSpPr/>
          <p:nvPr/>
        </p:nvSpPr>
        <p:spPr>
          <a:xfrm>
            <a:off x="450218" y="1483452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14" y="143634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E03FBAB0-668D-4B2E-A909-2956EF8D0538}"/>
              </a:ext>
            </a:extLst>
          </p:cNvPr>
          <p:cNvSpPr txBox="1"/>
          <p:nvPr/>
        </p:nvSpPr>
        <p:spPr>
          <a:xfrm>
            <a:off x="1705393" y="1424099"/>
            <a:ext cx="5098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A99A62F-D365-4BDF-BE61-E98CF2D8FF07}"/>
              </a:ext>
            </a:extLst>
          </p:cNvPr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/>
          </a:p>
        </p:txBody>
      </p:sp>
      <p:sp>
        <p:nvSpPr>
          <p:cNvPr id="57" name="직사각형 56"/>
          <p:cNvSpPr/>
          <p:nvPr/>
        </p:nvSpPr>
        <p:spPr>
          <a:xfrm>
            <a:off x="264380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58" name="직사각형 57"/>
          <p:cNvSpPr/>
          <p:nvPr/>
        </p:nvSpPr>
        <p:spPr>
          <a:xfrm>
            <a:off x="1583668" y="1388095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sp>
        <p:nvSpPr>
          <p:cNvPr id="59" name="TextBox 58"/>
          <p:cNvSpPr txBox="1"/>
          <p:nvPr/>
        </p:nvSpPr>
        <p:spPr>
          <a:xfrm>
            <a:off x="6993540" y="1052736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번의 그림 그대로 가져와주세요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8F2D3FAD-0157-46DF-B79C-ECE2DFF19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66" y="2765045"/>
            <a:ext cx="5976156" cy="1319796"/>
          </a:xfrm>
          <a:prstGeom prst="rect">
            <a:avLst/>
          </a:prstGeom>
        </p:spPr>
      </p:pic>
      <p:sp>
        <p:nvSpPr>
          <p:cNvPr id="66" name="모서리가 둥근 직사각형 57">
            <a:extLst>
              <a:ext uri="{FF2B5EF4-FFF2-40B4-BE49-F238E27FC236}">
                <a16:creationId xmlns="" xmlns:a16="http://schemas.microsoft.com/office/drawing/2014/main" id="{58B7646A-725F-4F1E-9217-75CDB459CA19}"/>
              </a:ext>
            </a:extLst>
          </p:cNvPr>
          <p:cNvSpPr/>
          <p:nvPr/>
        </p:nvSpPr>
        <p:spPr>
          <a:xfrm>
            <a:off x="445168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67" name="모서리가 둥근 직사각형 57">
            <a:extLst>
              <a:ext uri="{FF2B5EF4-FFF2-40B4-BE49-F238E27FC236}">
                <a16:creationId xmlns="" xmlns:a16="http://schemas.microsoft.com/office/drawing/2014/main" id="{1193691E-DBCD-4448-9E04-F65E6A327D17}"/>
              </a:ext>
            </a:extLst>
          </p:cNvPr>
          <p:cNvSpPr/>
          <p:nvPr/>
        </p:nvSpPr>
        <p:spPr>
          <a:xfrm>
            <a:off x="1849324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71" name="모서리가 둥근 직사각형 57">
            <a:extLst>
              <a:ext uri="{FF2B5EF4-FFF2-40B4-BE49-F238E27FC236}">
                <a16:creationId xmlns="" xmlns:a16="http://schemas.microsoft.com/office/drawing/2014/main" id="{9D0B45BB-C505-4441-AD1B-1615268C9E09}"/>
              </a:ext>
            </a:extLst>
          </p:cNvPr>
          <p:cNvSpPr/>
          <p:nvPr/>
        </p:nvSpPr>
        <p:spPr>
          <a:xfrm>
            <a:off x="3485898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75" name="모서리가 둥근 직사각형 57">
            <a:extLst>
              <a:ext uri="{FF2B5EF4-FFF2-40B4-BE49-F238E27FC236}">
                <a16:creationId xmlns="" xmlns:a16="http://schemas.microsoft.com/office/drawing/2014/main" id="{1509D57A-63E3-4DE8-86D4-0A2CFFAC4419}"/>
              </a:ext>
            </a:extLst>
          </p:cNvPr>
          <p:cNvSpPr/>
          <p:nvPr/>
        </p:nvSpPr>
        <p:spPr>
          <a:xfrm>
            <a:off x="5385286" y="238879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41AB1D7D-1462-4664-BB52-B1943C40BF83}"/>
              </a:ext>
            </a:extLst>
          </p:cNvPr>
          <p:cNvSpPr/>
          <p:nvPr/>
        </p:nvSpPr>
        <p:spPr>
          <a:xfrm>
            <a:off x="87426" y="2369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cdata2.tsherpa.co.kr/tsherpa/MultiMedia/Flash/2020/curri/index.html?flashxmlnum=yuni4856&amp;classa=A8-C1-41-MM-MM-04-07-04-0-0-0-0&amp;classno=MM_41_04/suh_0401_06_0004/suh_0401_06_0004_401_1.html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D95A5133-D401-4639-9D5B-6AAA44B3436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다섯째에 알맞은      의 개수를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D98731B-9C4A-435E-92C0-9432E7D38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73" y="2529267"/>
            <a:ext cx="5824793" cy="15957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18F8E4F-929A-4E8B-BD6E-2CE9DB939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8565" y="1554451"/>
            <a:ext cx="419136" cy="45724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ACA89555-4760-4F3E-9920-268E20AC900A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743A4449-D85B-4809-AE3D-9CAA52C29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158B4622-E082-4F57-A84A-3BD6B46A2DB8}"/>
              </a:ext>
            </a:extLst>
          </p:cNvPr>
          <p:cNvSpPr txBox="1"/>
          <p:nvPr/>
        </p:nvSpPr>
        <p:spPr>
          <a:xfrm>
            <a:off x="3851920" y="4687558"/>
            <a:ext cx="576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="" xmlns:a16="http://schemas.microsoft.com/office/drawing/2014/main" id="{260687FB-2ACD-4CB0-A2DD-2B75F9D4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41AB1D7D-1462-4664-BB52-B1943C40BF83}"/>
              </a:ext>
            </a:extLst>
          </p:cNvPr>
          <p:cNvSpPr/>
          <p:nvPr/>
        </p:nvSpPr>
        <p:spPr>
          <a:xfrm>
            <a:off x="474731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497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D95A5133-D401-4639-9D5B-6AAA44B3436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다섯째에 알맞은      의 개수를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D98731B-9C4A-435E-92C0-9432E7D3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73" y="2529267"/>
            <a:ext cx="5824793" cy="15957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18F8E4F-929A-4E8B-BD6E-2CE9DB939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565" y="1554451"/>
            <a:ext cx="419136" cy="45724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ACA89555-4760-4F3E-9920-268E20AC900A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743A4449-D85B-4809-AE3D-9CAA52C29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158B4622-E082-4F57-A84A-3BD6B46A2DB8}"/>
              </a:ext>
            </a:extLst>
          </p:cNvPr>
          <p:cNvSpPr txBox="1"/>
          <p:nvPr/>
        </p:nvSpPr>
        <p:spPr>
          <a:xfrm>
            <a:off x="3851920" y="4687558"/>
            <a:ext cx="576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="" xmlns:a16="http://schemas.microsoft.com/office/drawing/2014/main" id="{260687FB-2ACD-4CB0-A2DD-2B75F9D4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793519C-1A50-42F9-97DE-F17E8489ADC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F9D10D7-9625-473F-AAB7-FA7253567786}"/>
              </a:ext>
            </a:extLst>
          </p:cNvPr>
          <p:cNvSpPr/>
          <p:nvPr/>
        </p:nvSpPr>
        <p:spPr>
          <a:xfrm>
            <a:off x="217168" y="2581157"/>
            <a:ext cx="6667165" cy="250402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57">
            <a:extLst>
              <a:ext uri="{FF2B5EF4-FFF2-40B4-BE49-F238E27FC236}">
                <a16:creationId xmlns="" xmlns:a16="http://schemas.microsoft.com/office/drawing/2014/main" id="{0D354B2C-D4B2-497A-8CB2-32C65AF73033}"/>
              </a:ext>
            </a:extLst>
          </p:cNvPr>
          <p:cNvSpPr/>
          <p:nvPr/>
        </p:nvSpPr>
        <p:spPr>
          <a:xfrm>
            <a:off x="371618" y="240103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9" name="직각 삼각형 38">
            <a:extLst>
              <a:ext uri="{FF2B5EF4-FFF2-40B4-BE49-F238E27FC236}">
                <a16:creationId xmlns="" xmlns:a16="http://schemas.microsoft.com/office/drawing/2014/main" id="{AFC74A21-5D6D-4442-B65F-0EC81759335F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06042"/>
              </p:ext>
            </p:extLst>
          </p:nvPr>
        </p:nvGraphicFramePr>
        <p:xfrm>
          <a:off x="863601" y="3212977"/>
          <a:ext cx="5513060" cy="75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32"/>
                <a:gridCol w="888232"/>
                <a:gridCol w="888232"/>
                <a:gridCol w="888232"/>
                <a:gridCol w="888232"/>
              </a:tblGrid>
              <a:tr h="390324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</a:tr>
              <a:tr h="309835"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의 개수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EEAB5DEE-DA12-4EC5-97D6-5B41C1EC9631}"/>
              </a:ext>
            </a:extLst>
          </p:cNvPr>
          <p:cNvSpPr txBox="1"/>
          <p:nvPr/>
        </p:nvSpPr>
        <p:spPr>
          <a:xfrm>
            <a:off x="377241" y="277351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  의 개수를 세어 보면 다음 표와 같습니다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EEAB5DEE-DA12-4EC5-97D6-5B41C1EC9631}"/>
              </a:ext>
            </a:extLst>
          </p:cNvPr>
          <p:cNvSpPr txBox="1"/>
          <p:nvPr/>
        </p:nvSpPr>
        <p:spPr>
          <a:xfrm>
            <a:off x="459550" y="4084841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규칙을 이용하여 다섯째 도형의       의 개수를 구해 보면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618F8E4F-929A-4E8B-BD6E-2CE9DB939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41" y="2737257"/>
            <a:ext cx="419136" cy="45724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618F8E4F-929A-4E8B-BD6E-2CE9DB939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752" y="3609020"/>
            <a:ext cx="314904" cy="34353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618F8E4F-929A-4E8B-BD6E-2CE9DB939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820" y="4015876"/>
            <a:ext cx="419136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2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25E4FA2-C6C0-4B95-AEAE-1B71FBFC150F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cdata2.tsherpa.co.kr/tsherpa/MultiMedia/Flash/2020/curri/index.html?flashxmlnum=yuni4856&amp;classa=A8-C1-41-MM-MM-04-07-04-0-0-0-0&amp;classno=MM_41_04/suh_0401_06_0004/suh_0401_06_0004_401_1.html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EB543F68-EED0-4B2F-A6C8-5D75CE6E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AB9C7406-CFA4-4AF2-881A-D5FD2AB3D11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배열에서 여섯째에 알맞은 모형의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C19A1E8-180C-4936-A267-7B7ABC03D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76" y="2588834"/>
            <a:ext cx="5830375" cy="1068334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FCC0390-9EDA-4909-BA16-51C3B5E92607}"/>
              </a:ext>
            </a:extLst>
          </p:cNvPr>
          <p:cNvSpPr txBox="1"/>
          <p:nvPr/>
        </p:nvSpPr>
        <p:spPr>
          <a:xfrm>
            <a:off x="687250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첫째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EA6C33DD-01BA-4A3D-85C8-A77862A46DD5}"/>
              </a:ext>
            </a:extLst>
          </p:cNvPr>
          <p:cNvSpPr txBox="1"/>
          <p:nvPr/>
        </p:nvSpPr>
        <p:spPr>
          <a:xfrm>
            <a:off x="1873843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둘째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01DD078C-255B-4166-BFC4-BC7C6725C5D8}"/>
              </a:ext>
            </a:extLst>
          </p:cNvPr>
          <p:cNvSpPr txBox="1"/>
          <p:nvPr/>
        </p:nvSpPr>
        <p:spPr>
          <a:xfrm>
            <a:off x="3367998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셋째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50F377C3-3E91-4A59-80D1-99250961191F}"/>
              </a:ext>
            </a:extLst>
          </p:cNvPr>
          <p:cNvSpPr txBox="1"/>
          <p:nvPr/>
        </p:nvSpPr>
        <p:spPr>
          <a:xfrm>
            <a:off x="5190881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넷째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A4C3259D-015F-4F64-8E04-858EADE7F40C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60EC1203-C5D0-4E85-82E1-B2E402C02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ECF49281-ECDD-405F-B781-722072295828}"/>
              </a:ext>
            </a:extLst>
          </p:cNvPr>
          <p:cNvSpPr txBox="1"/>
          <p:nvPr/>
        </p:nvSpPr>
        <p:spPr>
          <a:xfrm>
            <a:off x="3815916" y="4687558"/>
            <a:ext cx="576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>
            <a:extLst>
              <a:ext uri="{FF2B5EF4-FFF2-40B4-BE49-F238E27FC236}">
                <a16:creationId xmlns="" xmlns:a16="http://schemas.microsoft.com/office/drawing/2014/main" id="{260687FB-2ACD-4CB0-A2DD-2B75F9D4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41AB1D7D-1462-4664-BB52-B1943C40BF83}"/>
              </a:ext>
            </a:extLst>
          </p:cNvPr>
          <p:cNvSpPr/>
          <p:nvPr/>
        </p:nvSpPr>
        <p:spPr>
          <a:xfrm>
            <a:off x="474731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EB543F68-EED0-4B2F-A6C8-5D75CE6E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AB9C7406-CFA4-4AF2-881A-D5FD2AB3D11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배열에서 여섯째에 알맞은 모형의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C19A1E8-180C-4936-A267-7B7ABC03D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76" y="2588834"/>
            <a:ext cx="5830375" cy="1068334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FCC0390-9EDA-4909-BA16-51C3B5E92607}"/>
              </a:ext>
            </a:extLst>
          </p:cNvPr>
          <p:cNvSpPr txBox="1"/>
          <p:nvPr/>
        </p:nvSpPr>
        <p:spPr>
          <a:xfrm>
            <a:off x="687250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첫째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EA6C33DD-01BA-4A3D-85C8-A77862A46DD5}"/>
              </a:ext>
            </a:extLst>
          </p:cNvPr>
          <p:cNvSpPr txBox="1"/>
          <p:nvPr/>
        </p:nvSpPr>
        <p:spPr>
          <a:xfrm>
            <a:off x="1873843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둘째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01DD078C-255B-4166-BFC4-BC7C6725C5D8}"/>
              </a:ext>
            </a:extLst>
          </p:cNvPr>
          <p:cNvSpPr txBox="1"/>
          <p:nvPr/>
        </p:nvSpPr>
        <p:spPr>
          <a:xfrm>
            <a:off x="3367998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셋째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50F377C3-3E91-4A59-80D1-99250961191F}"/>
              </a:ext>
            </a:extLst>
          </p:cNvPr>
          <p:cNvSpPr txBox="1"/>
          <p:nvPr/>
        </p:nvSpPr>
        <p:spPr>
          <a:xfrm>
            <a:off x="5190881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넷째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A4C3259D-015F-4F64-8E04-858EADE7F40C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60EC1203-C5D0-4E85-82E1-B2E402C02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ECF49281-ECDD-405F-B781-722072295828}"/>
              </a:ext>
            </a:extLst>
          </p:cNvPr>
          <p:cNvSpPr txBox="1"/>
          <p:nvPr/>
        </p:nvSpPr>
        <p:spPr>
          <a:xfrm>
            <a:off x="3815916" y="4687558"/>
            <a:ext cx="576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>
            <a:extLst>
              <a:ext uri="{FF2B5EF4-FFF2-40B4-BE49-F238E27FC236}">
                <a16:creationId xmlns="" xmlns:a16="http://schemas.microsoft.com/office/drawing/2014/main" id="{260687FB-2ACD-4CB0-A2DD-2B75F9D4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793519C-1A50-42F9-97DE-F17E8489ADC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FF9D10D7-9625-473F-AAB7-FA7253567786}"/>
              </a:ext>
            </a:extLst>
          </p:cNvPr>
          <p:cNvSpPr/>
          <p:nvPr/>
        </p:nvSpPr>
        <p:spPr>
          <a:xfrm>
            <a:off x="217168" y="3538490"/>
            <a:ext cx="6667165" cy="154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7">
            <a:extLst>
              <a:ext uri="{FF2B5EF4-FFF2-40B4-BE49-F238E27FC236}">
                <a16:creationId xmlns="" xmlns:a16="http://schemas.microsoft.com/office/drawing/2014/main" id="{0D354B2C-D4B2-497A-8CB2-32C65AF73033}"/>
              </a:ext>
            </a:extLst>
          </p:cNvPr>
          <p:cNvSpPr/>
          <p:nvPr/>
        </p:nvSpPr>
        <p:spPr>
          <a:xfrm>
            <a:off x="430858" y="34045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="" xmlns:a16="http://schemas.microsoft.com/office/drawing/2014/main" id="{AFC74A21-5D6D-4442-B65F-0EC81759335F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50CE562F-BB3E-41FD-8046-124E47F026AC}"/>
              </a:ext>
            </a:extLst>
          </p:cNvPr>
          <p:cNvSpPr txBox="1"/>
          <p:nvPr/>
        </p:nvSpPr>
        <p:spPr>
          <a:xfrm>
            <a:off x="495309" y="397968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모형의 수가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만큼 늘어납니다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따라서 여섯째에 알맞은 모형의 수는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2×6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12(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223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다섯째에 알맞은 도형을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그리시오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cdata2.tsherpa.co.kr/tsherpa/MultiMedia/Flash/2020/curri/index.html?flashxmlnum=yuni4856&amp;classa=A8-C1-41-MM-MM-04-07-04-0-0-0-0&amp;classno=MM_41_04/suh_0401_06_0004/suh_0401_06_0004_401_1.html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CEA9065-1CB8-4A4B-B4C5-3D5271A055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036"/>
          <a:stretch/>
        </p:blipFill>
        <p:spPr>
          <a:xfrm>
            <a:off x="1215603" y="2272327"/>
            <a:ext cx="4968671" cy="13654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C683D214-00FE-4259-98C5-78707FCBC9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477"/>
          <a:stretch/>
        </p:blipFill>
        <p:spPr>
          <a:xfrm>
            <a:off x="1215603" y="3796042"/>
            <a:ext cx="4968671" cy="1448787"/>
          </a:xfrm>
          <a:prstGeom prst="rect">
            <a:avLst/>
          </a:prstGeom>
        </p:spPr>
      </p:pic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F8BE573D-D1A2-4958-AAC1-8BF15A9ABE61}"/>
              </a:ext>
            </a:extLst>
          </p:cNvPr>
          <p:cNvSpPr txBox="1"/>
          <p:nvPr/>
        </p:nvSpPr>
        <p:spPr>
          <a:xfrm>
            <a:off x="1549544" y="2032987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첫째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04370907-0893-4E32-986C-06BE66A0121A}"/>
              </a:ext>
            </a:extLst>
          </p:cNvPr>
          <p:cNvSpPr txBox="1"/>
          <p:nvPr/>
        </p:nvSpPr>
        <p:spPr>
          <a:xfrm>
            <a:off x="3284534" y="2032987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둘째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DA0F39D4-6A67-4A53-BBDD-2E94476EF463}"/>
              </a:ext>
            </a:extLst>
          </p:cNvPr>
          <p:cNvSpPr txBox="1"/>
          <p:nvPr/>
        </p:nvSpPr>
        <p:spPr>
          <a:xfrm>
            <a:off x="5163040" y="2032987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셋째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9BD7A6CC-A275-4006-8B25-222D34A1505F}"/>
              </a:ext>
            </a:extLst>
          </p:cNvPr>
          <p:cNvSpPr txBox="1"/>
          <p:nvPr/>
        </p:nvSpPr>
        <p:spPr>
          <a:xfrm>
            <a:off x="1549544" y="3626765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넷째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37B7950E-F9CF-4591-9B8C-FDE400A27798}"/>
              </a:ext>
            </a:extLst>
          </p:cNvPr>
          <p:cNvSpPr txBox="1"/>
          <p:nvPr/>
        </p:nvSpPr>
        <p:spPr>
          <a:xfrm>
            <a:off x="3123295" y="3626765"/>
            <a:ext cx="11118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다섯째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45CD22EF-B415-4458-9B10-B55AD2D3E75D}"/>
              </a:ext>
            </a:extLst>
          </p:cNvPr>
          <p:cNvSpPr txBox="1"/>
          <p:nvPr/>
        </p:nvSpPr>
        <p:spPr>
          <a:xfrm>
            <a:off x="4908901" y="3626765"/>
            <a:ext cx="11118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여섯째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F1E91C2-97F8-463D-A30C-A719BA1E4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210" y="2955074"/>
            <a:ext cx="1318374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6" y="1042638"/>
            <a:ext cx="6848416" cy="439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88EF81BD-BEE1-46D4-A3FB-086F0BA18654}"/>
              </a:ext>
            </a:extLst>
          </p:cNvPr>
          <p:cNvSpPr/>
          <p:nvPr/>
        </p:nvSpPr>
        <p:spPr>
          <a:xfrm>
            <a:off x="4319972" y="2913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43"/>
          <p:cNvSpPr txBox="1"/>
          <p:nvPr/>
        </p:nvSpPr>
        <p:spPr>
          <a:xfrm>
            <a:off x="4610629" y="2249649"/>
            <a:ext cx="2316994" cy="1261884"/>
          </a:xfrm>
          <a:prstGeom prst="rect">
            <a:avLst/>
          </a:prstGeom>
          <a:solidFill>
            <a:srgbClr val="F0DBCD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모양의 배열을 보고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다섯째 모양을 그려라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그러면 숨겨진 문이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열릴 것이다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2621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SA41602.psd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\124143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초수학교과서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1" r="46204"/>
          <a:stretch/>
        </p:blipFill>
        <p:spPr bwMode="auto">
          <a:xfrm>
            <a:off x="143507" y="1664803"/>
            <a:ext cx="3588989" cy="37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모양인가요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3CCE9D-3FBF-4686-936B-1BF0BF43EC0A}"/>
              </a:ext>
            </a:extLst>
          </p:cNvPr>
          <p:cNvSpPr/>
          <p:nvPr/>
        </p:nvSpPr>
        <p:spPr>
          <a:xfrm>
            <a:off x="5244514" y="1232137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537" y="11761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FC28C65-BB99-4B21-BF25-79AFAEC8A2EB}"/>
              </a:ext>
            </a:extLst>
          </p:cNvPr>
          <p:cNvSpPr/>
          <p:nvPr/>
        </p:nvSpPr>
        <p:spPr>
          <a:xfrm>
            <a:off x="4695801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349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340D3B4-ACC5-40A9-BD4D-63022823A260}"/>
              </a:ext>
            </a:extLst>
          </p:cNvPr>
          <p:cNvSpPr/>
          <p:nvPr/>
        </p:nvSpPr>
        <p:spPr bwMode="auto">
          <a:xfrm>
            <a:off x="3894212" y="1980237"/>
            <a:ext cx="2974460" cy="7058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원 모양 조각으로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만든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모양입니다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833374"/>
            <a:ext cx="360000" cy="355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0A54478-F72B-460F-A7B9-68345D764C34}"/>
              </a:ext>
            </a:extLst>
          </p:cNvPr>
          <p:cNvSpPr/>
          <p:nvPr/>
        </p:nvSpPr>
        <p:spPr>
          <a:xfrm>
            <a:off x="5807970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DCE24BF-617E-45D9-BB5E-8845797C8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518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85FA6AC-DF6C-47C9-92A3-6C3A424E0FF8}"/>
              </a:ext>
            </a:extLst>
          </p:cNvPr>
          <p:cNvSpPr/>
          <p:nvPr/>
        </p:nvSpPr>
        <p:spPr>
          <a:xfrm>
            <a:off x="6359599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B7F9429-0026-4CC4-87F6-9EA4B34CF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147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1" r="46204"/>
          <a:stretch/>
        </p:blipFill>
        <p:spPr bwMode="auto">
          <a:xfrm>
            <a:off x="143507" y="1664803"/>
            <a:ext cx="3588989" cy="37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모양들은 어떤 특징이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3CCE9D-3FBF-4686-936B-1BF0BF43EC0A}"/>
              </a:ext>
            </a:extLst>
          </p:cNvPr>
          <p:cNvSpPr/>
          <p:nvPr/>
        </p:nvSpPr>
        <p:spPr>
          <a:xfrm>
            <a:off x="5244514" y="12321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537" y="120724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FC28C65-BB99-4B21-BF25-79AFAEC8A2EB}"/>
              </a:ext>
            </a:extLst>
          </p:cNvPr>
          <p:cNvSpPr/>
          <p:nvPr/>
        </p:nvSpPr>
        <p:spPr>
          <a:xfrm>
            <a:off x="4695801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349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340D3B4-ACC5-40A9-BD4D-63022823A260}"/>
              </a:ext>
            </a:extLst>
          </p:cNvPr>
          <p:cNvSpPr/>
          <p:nvPr/>
        </p:nvSpPr>
        <p:spPr bwMode="auto">
          <a:xfrm>
            <a:off x="3894212" y="1967059"/>
            <a:ext cx="2974460" cy="7058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 모양 조각의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수가 점점 늘어나고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820196"/>
            <a:ext cx="360000" cy="355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F6BE299-283B-47A3-938D-C5A54AA778FF}"/>
              </a:ext>
            </a:extLst>
          </p:cNvPr>
          <p:cNvSpPr/>
          <p:nvPr/>
        </p:nvSpPr>
        <p:spPr>
          <a:xfrm>
            <a:off x="5807970" y="123334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F9C1B51-A356-4FFD-B0B2-FA0FA19FB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518" y="11909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EBF7178-8764-4530-8B19-25AB65223735}"/>
              </a:ext>
            </a:extLst>
          </p:cNvPr>
          <p:cNvSpPr/>
          <p:nvPr/>
        </p:nvSpPr>
        <p:spPr>
          <a:xfrm>
            <a:off x="6359599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63A06C-47E2-4EAD-91BB-4676B5C1F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147" y="11909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801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1" r="46204"/>
          <a:stretch/>
        </p:blipFill>
        <p:spPr bwMode="auto">
          <a:xfrm>
            <a:off x="143507" y="1664803"/>
            <a:ext cx="3588989" cy="37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이번 시간에는 무엇을 학습할 것 같나요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3CCE9D-3FBF-4686-936B-1BF0BF43EC0A}"/>
              </a:ext>
            </a:extLst>
          </p:cNvPr>
          <p:cNvSpPr/>
          <p:nvPr/>
        </p:nvSpPr>
        <p:spPr>
          <a:xfrm>
            <a:off x="5253177" y="12321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00" y="119664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FC28C65-BB99-4B21-BF25-79AFAEC8A2EB}"/>
              </a:ext>
            </a:extLst>
          </p:cNvPr>
          <p:cNvSpPr/>
          <p:nvPr/>
        </p:nvSpPr>
        <p:spPr>
          <a:xfrm>
            <a:off x="4704464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12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340D3B4-ACC5-40A9-BD4D-63022823A260}"/>
              </a:ext>
            </a:extLst>
          </p:cNvPr>
          <p:cNvSpPr/>
          <p:nvPr/>
        </p:nvSpPr>
        <p:spPr bwMode="auto">
          <a:xfrm>
            <a:off x="3894212" y="2269904"/>
            <a:ext cx="2974460" cy="7058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도형의 배열에서 규칙 찾기 활동을 할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123041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7FAF57A-BB2E-4177-84E3-EE68AED2A36B}"/>
              </a:ext>
            </a:extLst>
          </p:cNvPr>
          <p:cNvSpPr/>
          <p:nvPr/>
        </p:nvSpPr>
        <p:spPr>
          <a:xfrm>
            <a:off x="5807970" y="12333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DE1E603-A4E4-4218-880E-7C63D195D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518" y="11867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03BB22D-BEEA-4ABA-959C-D7E5D5F98420}"/>
              </a:ext>
            </a:extLst>
          </p:cNvPr>
          <p:cNvSpPr/>
          <p:nvPr/>
        </p:nvSpPr>
        <p:spPr>
          <a:xfrm>
            <a:off x="6359599" y="123334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75D3F7E-BAD5-41B3-88DC-D47F9485D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147" y="119675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960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60537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배열에서 수의 규칙을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준비물 버튼 클릭 시 박스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엑스 버튼으로 닫기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suh_p_0401_06_0304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53CE391-D709-4787-900C-357F605CAE90}"/>
              </a:ext>
            </a:extLst>
          </p:cNvPr>
          <p:cNvSpPr txBox="1"/>
          <p:nvPr/>
        </p:nvSpPr>
        <p:spPr>
          <a:xfrm>
            <a:off x="652519" y="2492896"/>
            <a:ext cx="60537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배열에서 모양의 변화 규칙을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322E702F-DF65-4614-B1A4-BE8D780E7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65151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모서리가 둥근 직사각형 17">
            <a:extLst>
              <a:ext uri="{FF2B5EF4-FFF2-40B4-BE49-F238E27FC236}">
                <a16:creationId xmlns:a16="http://schemas.microsoft.com/office/drawing/2014/main" xmlns="" id="{2FF5DF4D-0F40-4E05-911A-719FD51B70CF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A0D3EEF5-9534-446C-9707-CFB979EF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37E2A53-3454-45E7-A9CF-1F17633B24BA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바둑돌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연결 큐브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F2295C54-7DD9-4F79-942B-949A46EF08E6}"/>
              </a:ext>
            </a:extLst>
          </p:cNvPr>
          <p:cNvSpPr/>
          <p:nvPr/>
        </p:nvSpPr>
        <p:spPr>
          <a:xfrm>
            <a:off x="5888943" y="4803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42363</TotalTime>
  <Words>3829</Words>
  <Application>Microsoft Office PowerPoint</Application>
  <PresentationFormat>화면 슬라이드 쇼(4:3)</PresentationFormat>
  <Paragraphs>1390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7423</cp:revision>
  <cp:lastPrinted>2021-12-20T01:30:02Z</cp:lastPrinted>
  <dcterms:created xsi:type="dcterms:W3CDTF">2008-07-15T12:19:11Z</dcterms:created>
  <dcterms:modified xsi:type="dcterms:W3CDTF">2022-03-04T01:30:46Z</dcterms:modified>
</cp:coreProperties>
</file>