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338" r:id="rId4"/>
    <p:sldId id="1386" r:id="rId5"/>
    <p:sldId id="1372" r:id="rId6"/>
    <p:sldId id="1387" r:id="rId7"/>
    <p:sldId id="1345" r:id="rId8"/>
    <p:sldId id="1388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0A8"/>
    <a:srgbClr val="336600"/>
    <a:srgbClr val="A4732C"/>
    <a:srgbClr val="339933"/>
    <a:srgbClr val="FFFFCC"/>
    <a:srgbClr val="C99447"/>
    <a:srgbClr val="2AD09D"/>
    <a:srgbClr val="FF9999"/>
    <a:srgbClr val="FF0000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681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089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8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9044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66205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102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3457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3354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053985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0436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4">
            <a:extLst>
              <a:ext uri="{FF2B5EF4-FFF2-40B4-BE49-F238E27FC236}">
                <a16:creationId xmlns="" xmlns:a16="http://schemas.microsoft.com/office/drawing/2014/main" id="{BDBDD7FD-0338-4A73-85E9-7BD1C721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51403"/>
              </p:ext>
            </p:extLst>
          </p:nvPr>
        </p:nvGraphicFramePr>
        <p:xfrm>
          <a:off x="1685872" y="2183687"/>
          <a:ext cx="4092630" cy="227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6669723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409107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1129301"/>
                  </a:ext>
                </a:extLst>
              </a:tr>
            </a:tbl>
          </a:graphicData>
        </a:graphic>
      </p:graphicFrame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43" y="3111503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50A52F1-0689-476E-A8B9-9F4DACF803A9}"/>
              </a:ext>
            </a:extLst>
          </p:cNvPr>
          <p:cNvSpPr txBox="1"/>
          <p:nvPr/>
        </p:nvSpPr>
        <p:spPr>
          <a:xfrm>
            <a:off x="680825" y="1650352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덧셈표의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43" y="3548374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59" y="4116687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18" y="3132461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18" y="356933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34" y="4137645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93" y="3153419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93" y="3590290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09" y="4158603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11248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54" y="4179561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4">
            <a:extLst>
              <a:ext uri="{FF2B5EF4-FFF2-40B4-BE49-F238E27FC236}">
                <a16:creationId xmlns="" xmlns:a16="http://schemas.microsoft.com/office/drawing/2014/main" id="{BDBDD7FD-0338-4A73-85E9-7BD1C721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06170"/>
              </p:ext>
            </p:extLst>
          </p:nvPr>
        </p:nvGraphicFramePr>
        <p:xfrm>
          <a:off x="1685872" y="2183687"/>
          <a:ext cx="4092630" cy="227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6669723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409107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11293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66205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102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3457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3354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053985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0436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50A52F1-0689-476E-A8B9-9F4DACF803A9}"/>
              </a:ext>
            </a:extLst>
          </p:cNvPr>
          <p:cNvSpPr txBox="1"/>
          <p:nvPr/>
        </p:nvSpPr>
        <p:spPr>
          <a:xfrm>
            <a:off x="683568" y="1650352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덧셈표의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6D060D4-67B1-43E5-BDF6-1B64B0A88EE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A919A6E-FF1A-4F58-AC9A-9E3B13DBF8EF}"/>
              </a:ext>
            </a:extLst>
          </p:cNvPr>
          <p:cNvSpPr/>
          <p:nvPr/>
        </p:nvSpPr>
        <p:spPr>
          <a:xfrm>
            <a:off x="190851" y="3889799"/>
            <a:ext cx="6735596" cy="1187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="" xmlns:a16="http://schemas.microsoft.com/office/drawing/2014/main" id="{90815B16-302A-48FF-9951-33820DC13313}"/>
              </a:ext>
            </a:extLst>
          </p:cNvPr>
          <p:cNvSpPr/>
          <p:nvPr/>
        </p:nvSpPr>
        <p:spPr>
          <a:xfrm>
            <a:off x="338478" y="375358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="" xmlns:a16="http://schemas.microsoft.com/office/drawing/2014/main" id="{BDA6FE17-9C54-4758-A09D-0BC52E16B45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71B4FDF1-CDF4-41AF-9F2E-99FAD39FA80C}"/>
              </a:ext>
            </a:extLst>
          </p:cNvPr>
          <p:cNvSpPr txBox="1"/>
          <p:nvPr/>
        </p:nvSpPr>
        <p:spPr>
          <a:xfrm>
            <a:off x="287524" y="4279178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덧셈표의 가로 방향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방향에서 규칙을 찾아봅니다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43" y="3111503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43" y="3548374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18" y="3132461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18" y="356933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93" y="3153419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93" y="3590290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2E4B4F8F-E2EF-4C66-AF79-B0DE5A0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11248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4">
            <a:extLst>
              <a:ext uri="{FF2B5EF4-FFF2-40B4-BE49-F238E27FC236}">
                <a16:creationId xmlns="" xmlns:a16="http://schemas.microsoft.com/office/drawing/2014/main" id="{D3D90C79-8EB0-4B07-8E22-66744D886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92108"/>
              </p:ext>
            </p:extLst>
          </p:nvPr>
        </p:nvGraphicFramePr>
        <p:xfrm>
          <a:off x="1685872" y="2183687"/>
          <a:ext cx="4092630" cy="227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6669723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409107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1129301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5977215-0F8E-4BE7-8000-53301BB8E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673295"/>
            <a:ext cx="357006" cy="340779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1DFAC092-0231-4ED6-BCAE-E5B3E18D46D5}"/>
              </a:ext>
            </a:extLst>
          </p:cNvPr>
          <p:cNvSpPr txBox="1"/>
          <p:nvPr/>
        </p:nvSpPr>
        <p:spPr>
          <a:xfrm>
            <a:off x="683568" y="1650352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곱셈표의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20" y="263614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DB07703A-8744-4996-B916-CB0C63F28D8F}"/>
              </a:ext>
            </a:extLst>
          </p:cNvPr>
          <p:cNvSpPr/>
          <p:nvPr/>
        </p:nvSpPr>
        <p:spPr>
          <a:xfrm>
            <a:off x="66205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DD49A09-CEC7-4451-B97B-E5751B1D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2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78DBF5F4-C3D9-4D5F-9160-F73442776A04}"/>
              </a:ext>
            </a:extLst>
          </p:cNvPr>
          <p:cNvSpPr/>
          <p:nvPr/>
        </p:nvSpPr>
        <p:spPr>
          <a:xfrm>
            <a:off x="6345728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501B854-C8A4-4E73-B77A-6AEC223DA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4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68368E02-A52E-44A6-BA27-38DE314DCCA0}"/>
              </a:ext>
            </a:extLst>
          </p:cNvPr>
          <p:cNvSpPr/>
          <p:nvPr/>
        </p:nvSpPr>
        <p:spPr>
          <a:xfrm>
            <a:off x="60539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E1C836A-0EB9-493F-A858-049DF9D27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6" y="263614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140968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594" y="3140968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36" y="3645794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52" y="3645794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94" y="4150620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10" y="4150620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41605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6" y="4146431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37416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96" y="414224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7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4">
            <a:extLst>
              <a:ext uri="{FF2B5EF4-FFF2-40B4-BE49-F238E27FC236}">
                <a16:creationId xmlns="" xmlns:a16="http://schemas.microsoft.com/office/drawing/2014/main" id="{D3D90C79-8EB0-4B07-8E22-66744D886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98329"/>
              </p:ext>
            </p:extLst>
          </p:nvPr>
        </p:nvGraphicFramePr>
        <p:xfrm>
          <a:off x="1685872" y="2183687"/>
          <a:ext cx="4092630" cy="227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18526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6669723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409107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11293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6205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6102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345728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3354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39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436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5977215-0F8E-4BE7-8000-53301BB8E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673295"/>
            <a:ext cx="357006" cy="340779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1DFAC092-0231-4ED6-BCAE-E5B3E18D46D5}"/>
              </a:ext>
            </a:extLst>
          </p:cNvPr>
          <p:cNvSpPr txBox="1"/>
          <p:nvPr/>
        </p:nvSpPr>
        <p:spPr>
          <a:xfrm>
            <a:off x="683568" y="1650352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곱셈표의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162242C-8D0E-478B-888B-843FF4454C7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8" name="직각 삼각형 27">
            <a:extLst>
              <a:ext uri="{FF2B5EF4-FFF2-40B4-BE49-F238E27FC236}">
                <a16:creationId xmlns="" xmlns:a16="http://schemas.microsoft.com/office/drawing/2014/main" id="{6BBB5EF2-07A7-474A-AF7D-9B3CF9AB9DD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20" y="263614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6" y="263614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140968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594" y="3140968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36" y="3645794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52" y="3645794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41605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088CDA95-FC43-4D1F-AC6B-59F27235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37416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95E06FB-6059-430E-9C84-5CDEDAF61B58}"/>
              </a:ext>
            </a:extLst>
          </p:cNvPr>
          <p:cNvSpPr/>
          <p:nvPr/>
        </p:nvSpPr>
        <p:spPr>
          <a:xfrm>
            <a:off x="190851" y="3889799"/>
            <a:ext cx="6735596" cy="1187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="" xmlns:a16="http://schemas.microsoft.com/office/drawing/2014/main" id="{C591BB01-156E-42D9-B01E-B639F0928FD5}"/>
              </a:ext>
            </a:extLst>
          </p:cNvPr>
          <p:cNvSpPr/>
          <p:nvPr/>
        </p:nvSpPr>
        <p:spPr>
          <a:xfrm>
            <a:off x="338478" y="375358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97A56CE5-9E4A-4EA9-BFD8-C88B1D7FB295}"/>
              </a:ext>
            </a:extLst>
          </p:cNvPr>
          <p:cNvSpPr txBox="1"/>
          <p:nvPr/>
        </p:nvSpPr>
        <p:spPr>
          <a:xfrm>
            <a:off x="251520" y="4279178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곱셈표의 가로 방향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방향에서 규칙을 찾아봅니다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25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6620517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102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3457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3354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60539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0436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EC0376E-633F-4DCC-8C43-3A4743BFFB59}"/>
              </a:ext>
            </a:extLst>
          </p:cNvPr>
          <p:cNvSpPr txBox="1"/>
          <p:nvPr/>
        </p:nvSpPr>
        <p:spPr>
          <a:xfrm>
            <a:off x="7018371" y="1092168"/>
            <a:ext cx="2125629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\lesson06\ops\ms_lesson06\ms_41_6_00_03_01.html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69389D25-4EE0-4E4C-ACF8-EC4FD88F9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7" y="1695633"/>
            <a:ext cx="357006" cy="332665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6AF820F7-ECF9-4882-9B0C-328A1EC4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520764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EEBF06CB-E557-46C6-A30D-B721297F286B}"/>
              </a:ext>
            </a:extLst>
          </p:cNvPr>
          <p:cNvSpPr/>
          <p:nvPr/>
        </p:nvSpPr>
        <p:spPr>
          <a:xfrm>
            <a:off x="4688961" y="4911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04CAAA75-B37A-44A4-BC6E-34E9F9B0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52" y="520764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0436BDBA-1168-4761-9725-2C70D0077DFD}"/>
              </a:ext>
            </a:extLst>
          </p:cNvPr>
          <p:cNvSpPr/>
          <p:nvPr/>
        </p:nvSpPr>
        <p:spPr>
          <a:xfrm>
            <a:off x="5729559" y="4917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E4BD890A-7992-4C46-8CB6-132D43B5EC5B}"/>
              </a:ext>
            </a:extLst>
          </p:cNvPr>
          <p:cNvSpPr txBox="1"/>
          <p:nvPr/>
        </p:nvSpPr>
        <p:spPr>
          <a:xfrm>
            <a:off x="683568" y="1650352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목걸이의 규칙을 찾아 알맞게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A255456-8B48-45D3-92BB-7FC6C61B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C2F5730-4B9D-4040-8515-6798EFD7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115" y="2351784"/>
            <a:ext cx="4947278" cy="24147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4DC349C-C641-48F7-8326-5A4F78219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763" y="2179816"/>
            <a:ext cx="1893479" cy="959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BF5C880-A860-4D4C-850E-1387D7D73471}"/>
              </a:ext>
            </a:extLst>
          </p:cNvPr>
          <p:cNvSpPr/>
          <p:nvPr/>
        </p:nvSpPr>
        <p:spPr>
          <a:xfrm>
            <a:off x="5998704" y="2164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46440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\lesson06\ops\ms_lesson06\images\ms_41_6_00\ms_41_6_00_03_01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6620517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102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3457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3354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60539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0436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69389D25-4EE0-4E4C-ACF8-EC4FD88F9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7" y="1695633"/>
            <a:ext cx="357006" cy="332665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6AF820F7-ECF9-4882-9B0C-328A1EC4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520764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04CAAA75-B37A-44A4-BC6E-34E9F9B0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52" y="520764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E4BD890A-7992-4C46-8CB6-132D43B5EC5B}"/>
              </a:ext>
            </a:extLst>
          </p:cNvPr>
          <p:cNvSpPr txBox="1"/>
          <p:nvPr/>
        </p:nvSpPr>
        <p:spPr>
          <a:xfrm>
            <a:off x="683568" y="1650352"/>
            <a:ext cx="5678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목걸이의 규칙을 찾아 알맞게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A255456-8B48-45D3-92BB-7FC6C61B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C2F5730-4B9D-4040-8515-6798EFD7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115" y="2351784"/>
            <a:ext cx="4947278" cy="2414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6E822BB-BA90-4E25-B906-B692A221530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B4641B0-02EF-4FCE-9450-F13D1721D6EB}"/>
              </a:ext>
            </a:extLst>
          </p:cNvPr>
          <p:cNvSpPr/>
          <p:nvPr/>
        </p:nvSpPr>
        <p:spPr>
          <a:xfrm>
            <a:off x="190851" y="3889799"/>
            <a:ext cx="6735596" cy="1187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9">
            <a:extLst>
              <a:ext uri="{FF2B5EF4-FFF2-40B4-BE49-F238E27FC236}">
                <a16:creationId xmlns="" xmlns:a16="http://schemas.microsoft.com/office/drawing/2014/main" id="{8E6C435F-3396-4ED9-847E-C51A7F411F99}"/>
              </a:ext>
            </a:extLst>
          </p:cNvPr>
          <p:cNvSpPr/>
          <p:nvPr/>
        </p:nvSpPr>
        <p:spPr>
          <a:xfrm>
            <a:off x="338478" y="375358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9" name="직각 삼각형 28">
            <a:extLst>
              <a:ext uri="{FF2B5EF4-FFF2-40B4-BE49-F238E27FC236}">
                <a16:creationId xmlns="" xmlns:a16="http://schemas.microsoft.com/office/drawing/2014/main" id="{61B89E12-C1DF-4CAE-8F21-4030A8DCC61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4F8C163C-98D7-4022-8C98-5641A22C0F5A}"/>
              </a:ext>
            </a:extLst>
          </p:cNvPr>
          <p:cNvSpPr txBox="1"/>
          <p:nvPr/>
        </p:nvSpPr>
        <p:spPr>
          <a:xfrm>
            <a:off x="287524" y="4166739"/>
            <a:ext cx="64536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무늬의 종류와 개수를 살펴봅니다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무늬를 수로 바꾸어 표시하면 규칙을 쉽게 찾을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65698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41332</TotalTime>
  <Words>563</Words>
  <Application>Microsoft Office PowerPoint</Application>
  <PresentationFormat>화면 슬라이드 쇼(4:3)</PresentationFormat>
  <Paragraphs>259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7248</cp:revision>
  <dcterms:created xsi:type="dcterms:W3CDTF">2008-07-15T12:19:11Z</dcterms:created>
  <dcterms:modified xsi:type="dcterms:W3CDTF">2022-03-07T07:47:46Z</dcterms:modified>
</cp:coreProperties>
</file>