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171" r:id="rId4"/>
    <p:sldId id="1341" r:id="rId5"/>
    <p:sldId id="1130" r:id="rId6"/>
    <p:sldId id="1265" r:id="rId7"/>
    <p:sldId id="1343" r:id="rId8"/>
    <p:sldId id="1266" r:id="rId9"/>
    <p:sldId id="1328" r:id="rId10"/>
    <p:sldId id="1329" r:id="rId11"/>
    <p:sldId id="1330" r:id="rId12"/>
    <p:sldId id="1342" r:id="rId13"/>
    <p:sldId id="1332" r:id="rId14"/>
    <p:sldId id="1334" r:id="rId15"/>
    <p:sldId id="1335" r:id="rId16"/>
    <p:sldId id="1333" r:id="rId17"/>
    <p:sldId id="1336" r:id="rId18"/>
    <p:sldId id="1337" r:id="rId19"/>
    <p:sldId id="1146" r:id="rId20"/>
    <p:sldId id="1149" r:id="rId21"/>
    <p:sldId id="1150" r:id="rId22"/>
    <p:sldId id="1315" r:id="rId23"/>
    <p:sldId id="1317" r:id="rId24"/>
    <p:sldId id="1338" r:id="rId25"/>
    <p:sldId id="1324" r:id="rId26"/>
    <p:sldId id="1340" r:id="rId27"/>
    <p:sldId id="1339" r:id="rId28"/>
    <p:sldId id="1169" r:id="rId29"/>
    <p:sldId id="1170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CD5B5"/>
    <a:srgbClr val="00A0FF"/>
    <a:srgbClr val="AE7C65"/>
    <a:srgbClr val="C7A08C"/>
    <a:srgbClr val="36A851"/>
    <a:srgbClr val="FFFBF5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2079" autoAdjust="0"/>
  </p:normalViewPr>
  <p:slideViewPr>
    <p:cSldViewPr>
      <p:cViewPr varScale="1">
        <p:scale>
          <a:sx n="79" d="100"/>
          <a:sy n="79" d="100"/>
        </p:scale>
        <p:origin x="1685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09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1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7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653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502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그래프를 해석해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DBC0C-40B0-4308-A37F-AFD766F9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832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33228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101_1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띠그래프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49289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58625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240326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3203848" y="1844824"/>
            <a:ext cx="86409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BC89F4-5E60-4C9B-83CB-CB1CA847C777}"/>
              </a:ext>
            </a:extLst>
          </p:cNvPr>
          <p:cNvSpPr/>
          <p:nvPr/>
        </p:nvSpPr>
        <p:spPr>
          <a:xfrm>
            <a:off x="67831" y="31912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3E39A8-9168-4863-A2FB-97F3BAD63033}"/>
              </a:ext>
            </a:extLst>
          </p:cNvPr>
          <p:cNvSpPr/>
          <p:nvPr/>
        </p:nvSpPr>
        <p:spPr>
          <a:xfrm>
            <a:off x="259251" y="3349616"/>
            <a:ext cx="388313" cy="439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B894168-0B1E-453E-A2D0-04452843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3" y="342374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B5517AD-6FF2-4C8A-9BD4-B08EA53A4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78563" y="4796855"/>
            <a:ext cx="5868652" cy="2214902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8FCDAE-FF33-4B9D-9F50-956767B5E0FC}"/>
              </a:ext>
            </a:extLst>
          </p:cNvPr>
          <p:cNvSpPr/>
          <p:nvPr/>
        </p:nvSpPr>
        <p:spPr>
          <a:xfrm>
            <a:off x="-1571951" y="4752862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E8A409-8A1C-4895-A6FB-3BA294F5E259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327" y="3268716"/>
            <a:ext cx="3204577" cy="14646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76503D2-066B-492C-8371-B1A4E25A98B0}"/>
              </a:ext>
            </a:extLst>
          </p:cNvPr>
          <p:cNvSpPr/>
          <p:nvPr/>
        </p:nvSpPr>
        <p:spPr>
          <a:xfrm>
            <a:off x="295063" y="4524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49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FCCBD5-0376-40FA-8121-5E04CC22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127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05694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101_1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띠그래프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49289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58625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240326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3203848" y="1844824"/>
            <a:ext cx="86409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BC89F4-5E60-4C9B-83CB-CB1CA847C777}"/>
              </a:ext>
            </a:extLst>
          </p:cNvPr>
          <p:cNvSpPr/>
          <p:nvPr/>
        </p:nvSpPr>
        <p:spPr>
          <a:xfrm>
            <a:off x="-29577" y="29582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3E39A8-9168-4863-A2FB-97F3BAD63033}"/>
              </a:ext>
            </a:extLst>
          </p:cNvPr>
          <p:cNvSpPr/>
          <p:nvPr/>
        </p:nvSpPr>
        <p:spPr>
          <a:xfrm>
            <a:off x="161843" y="3116577"/>
            <a:ext cx="388313" cy="439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B894168-0B1E-453E-A2D0-04452843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" y="319070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6E69DD-3821-473D-8320-3E2EA0E8D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78563" y="4561095"/>
            <a:ext cx="5868652" cy="2214902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BE52B5-5B2B-43CA-8C61-0018FCE7BE90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327" y="3032956"/>
            <a:ext cx="3204577" cy="14646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1739A0F-0F07-4472-95F6-ADC4365F88F5}"/>
              </a:ext>
            </a:extLst>
          </p:cNvPr>
          <p:cNvSpPr/>
          <p:nvPr/>
        </p:nvSpPr>
        <p:spPr>
          <a:xfrm>
            <a:off x="295063" y="42882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2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DD5E37-A43E-438F-86F7-AA7971C8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46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4114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 보기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풀팝업으로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뜨던 원그래프를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3068683" y="17781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9EF45-8B37-4EA7-A422-00B8EF2F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56652" y="3660510"/>
            <a:ext cx="4984313" cy="206164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78C4AEB-B2C4-46E4-9BF4-C5052D743CF8}"/>
              </a:ext>
            </a:extLst>
          </p:cNvPr>
          <p:cNvGrpSpPr/>
          <p:nvPr/>
        </p:nvGrpSpPr>
        <p:grpSpPr>
          <a:xfrm>
            <a:off x="3593989" y="2232048"/>
            <a:ext cx="3235178" cy="257112"/>
            <a:chOff x="4517323" y="2578809"/>
            <a:chExt cx="3235559" cy="2571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C69FF-0337-4989-9178-DFB08EB07E9E}"/>
                </a:ext>
              </a:extLst>
            </p:cNvPr>
            <p:cNvSpPr/>
            <p:nvPr/>
          </p:nvSpPr>
          <p:spPr>
            <a:xfrm>
              <a:off x="5167883" y="257880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9858803-5782-4CAF-B44B-D4A77E8DC7FE}"/>
                </a:ext>
              </a:extLst>
            </p:cNvPr>
            <p:cNvSpPr/>
            <p:nvPr/>
          </p:nvSpPr>
          <p:spPr>
            <a:xfrm>
              <a:off x="4517323" y="2578810"/>
              <a:ext cx="630741" cy="256556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792DB7-A4C4-456D-A9B9-09781C9D1510}"/>
                </a:ext>
              </a:extLst>
            </p:cNvPr>
            <p:cNvSpPr/>
            <p:nvPr/>
          </p:nvSpPr>
          <p:spPr>
            <a:xfrm>
              <a:off x="582102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45224-AC1D-443A-8E4D-F77401A3D9DA}"/>
                </a:ext>
              </a:extLst>
            </p:cNvPr>
            <p:cNvSpPr/>
            <p:nvPr/>
          </p:nvSpPr>
          <p:spPr>
            <a:xfrm>
              <a:off x="647158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162A226-867A-42E6-8C24-AF1F5AFE235B}"/>
                </a:ext>
              </a:extLst>
            </p:cNvPr>
            <p:cNvSpPr/>
            <p:nvPr/>
          </p:nvSpPr>
          <p:spPr>
            <a:xfrm>
              <a:off x="712214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F55F42EF-BF0F-4127-91ED-6B65C562B589}"/>
              </a:ext>
            </a:extLst>
          </p:cNvPr>
          <p:cNvSpPr/>
          <p:nvPr/>
        </p:nvSpPr>
        <p:spPr>
          <a:xfrm>
            <a:off x="-130887" y="356617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7011E1-97A9-4A67-8A0B-E4F007A77854}"/>
              </a:ext>
            </a:extLst>
          </p:cNvPr>
          <p:cNvSpPr/>
          <p:nvPr/>
        </p:nvSpPr>
        <p:spPr>
          <a:xfrm>
            <a:off x="1068498" y="2487638"/>
            <a:ext cx="4871654" cy="5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9FF9F7-7378-4065-9986-4BE93130197D}"/>
              </a:ext>
            </a:extLst>
          </p:cNvPr>
          <p:cNvSpPr/>
          <p:nvPr/>
        </p:nvSpPr>
        <p:spPr>
          <a:xfrm>
            <a:off x="933333" y="238493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EE997E-A42C-41DA-B128-2DCABC2E0A2D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82" y="2981041"/>
            <a:ext cx="3557714" cy="8041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37">
            <a:extLst>
              <a:ext uri="{FF2B5EF4-FFF2-40B4-BE49-F238E27FC236}">
                <a16:creationId xmlns:a16="http://schemas.microsoft.com/office/drawing/2014/main" id="{E2BF66E4-1803-488E-A9F1-AD5945DA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24" y="525534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5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27659"/>
              </p:ext>
            </p:extLst>
          </p:nvPr>
        </p:nvGraphicFramePr>
        <p:xfrm>
          <a:off x="6984268" y="692696"/>
          <a:ext cx="2086863" cy="281198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7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그림을 크게 넣고 텍스트는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40px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9EF45-8B37-4EA7-A422-00B8EF2F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6" y="1772816"/>
            <a:ext cx="6634120" cy="27440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ED660B-DBBA-44BB-9EDA-2DCA00C9EEBF}"/>
              </a:ext>
            </a:extLst>
          </p:cNvPr>
          <p:cNvSpPr/>
          <p:nvPr/>
        </p:nvSpPr>
        <p:spPr>
          <a:xfrm>
            <a:off x="863600" y="1628800"/>
            <a:ext cx="5082254" cy="75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35D376-0CD3-4131-B51B-5D78C4DBE8A5}"/>
              </a:ext>
            </a:extLst>
          </p:cNvPr>
          <p:cNvSpPr/>
          <p:nvPr/>
        </p:nvSpPr>
        <p:spPr>
          <a:xfrm>
            <a:off x="5895931" y="153916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56EFEB1-A1A3-4E9E-A7A1-93F0CC36C884}"/>
              </a:ext>
            </a:extLst>
          </p:cNvPr>
          <p:cNvSpPr/>
          <p:nvPr/>
        </p:nvSpPr>
        <p:spPr>
          <a:xfrm>
            <a:off x="2293853" y="33194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6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5AB040-3A21-424E-828B-98BD1FB2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85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42471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풀팝업으로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뜨던 원그래프를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48787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64682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4638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D6D673-F41A-4882-A657-451A69DB2C75}"/>
              </a:ext>
            </a:extLst>
          </p:cNvPr>
          <p:cNvGrpSpPr/>
          <p:nvPr/>
        </p:nvGrpSpPr>
        <p:grpSpPr>
          <a:xfrm>
            <a:off x="3593989" y="2232048"/>
            <a:ext cx="3235178" cy="257112"/>
            <a:chOff x="4517323" y="2578809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8CD8E0-7872-4648-BB5B-4C99B107EB2C}"/>
                </a:ext>
              </a:extLst>
            </p:cNvPr>
            <p:cNvSpPr/>
            <p:nvPr/>
          </p:nvSpPr>
          <p:spPr>
            <a:xfrm>
              <a:off x="5167883" y="2578809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C23C48-CDA8-4D5E-986A-0C3D35358EA5}"/>
                </a:ext>
              </a:extLst>
            </p:cNvPr>
            <p:cNvSpPr/>
            <p:nvPr/>
          </p:nvSpPr>
          <p:spPr>
            <a:xfrm>
              <a:off x="4517323" y="257881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ECD30E-93B3-4946-BD46-022CF757D94A}"/>
                </a:ext>
              </a:extLst>
            </p:cNvPr>
            <p:cNvSpPr/>
            <p:nvPr/>
          </p:nvSpPr>
          <p:spPr>
            <a:xfrm>
              <a:off x="582102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6A87C1-37B9-4515-BEBC-7F399FBB358D}"/>
                </a:ext>
              </a:extLst>
            </p:cNvPr>
            <p:cNvSpPr/>
            <p:nvPr/>
          </p:nvSpPr>
          <p:spPr>
            <a:xfrm>
              <a:off x="647158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4B0604-18C6-4E1B-ACB4-855E055227C0}"/>
                </a:ext>
              </a:extLst>
            </p:cNvPr>
            <p:cNvSpPr/>
            <p:nvPr/>
          </p:nvSpPr>
          <p:spPr>
            <a:xfrm>
              <a:off x="712214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8AD4B16-E8BE-4B00-8BBF-35C1B4B4D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6652" y="3660510"/>
            <a:ext cx="4984313" cy="206164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939BF9BD-E0C0-4B97-84EB-640EE4A91E47}"/>
              </a:ext>
            </a:extLst>
          </p:cNvPr>
          <p:cNvSpPr/>
          <p:nvPr/>
        </p:nvSpPr>
        <p:spPr>
          <a:xfrm>
            <a:off x="-130887" y="356617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FA152D0-0628-4AA6-A61B-996D450D30C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82" y="3320988"/>
            <a:ext cx="3809742" cy="4642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Picture 37">
            <a:extLst>
              <a:ext uri="{FF2B5EF4-FFF2-40B4-BE49-F238E27FC236}">
                <a16:creationId xmlns:a16="http://schemas.microsoft.com/office/drawing/2014/main" id="{E8B55105-F68F-4BD8-A151-D02639F7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24" y="525534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08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928BA-74CD-41F1-A509-2C84A957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43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60664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풀팝업으로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뜨던 원그래프를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48787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64682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4638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D6D673-F41A-4882-A657-451A69DB2C75}"/>
              </a:ext>
            </a:extLst>
          </p:cNvPr>
          <p:cNvGrpSpPr/>
          <p:nvPr/>
        </p:nvGrpSpPr>
        <p:grpSpPr>
          <a:xfrm>
            <a:off x="3593989" y="2232048"/>
            <a:ext cx="3235178" cy="257112"/>
            <a:chOff x="4517323" y="2578809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8CD8E0-7872-4648-BB5B-4C99B107EB2C}"/>
                </a:ext>
              </a:extLst>
            </p:cNvPr>
            <p:cNvSpPr/>
            <p:nvPr/>
          </p:nvSpPr>
          <p:spPr>
            <a:xfrm>
              <a:off x="5167883" y="257880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C23C48-CDA8-4D5E-986A-0C3D35358EA5}"/>
                </a:ext>
              </a:extLst>
            </p:cNvPr>
            <p:cNvSpPr/>
            <p:nvPr/>
          </p:nvSpPr>
          <p:spPr>
            <a:xfrm>
              <a:off x="4517323" y="257881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ECD30E-93B3-4946-BD46-022CF757D94A}"/>
                </a:ext>
              </a:extLst>
            </p:cNvPr>
            <p:cNvSpPr/>
            <p:nvPr/>
          </p:nvSpPr>
          <p:spPr>
            <a:xfrm>
              <a:off x="5821021" y="2580330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6A87C1-37B9-4515-BEBC-7F399FBB358D}"/>
                </a:ext>
              </a:extLst>
            </p:cNvPr>
            <p:cNvSpPr/>
            <p:nvPr/>
          </p:nvSpPr>
          <p:spPr>
            <a:xfrm>
              <a:off x="647158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4B0604-18C6-4E1B-ACB4-855E055227C0}"/>
                </a:ext>
              </a:extLst>
            </p:cNvPr>
            <p:cNvSpPr/>
            <p:nvPr/>
          </p:nvSpPr>
          <p:spPr>
            <a:xfrm>
              <a:off x="712214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BA559CDF-98AE-4A9B-9658-AE66C2534510}"/>
              </a:ext>
            </a:extLst>
          </p:cNvPr>
          <p:cNvSpPr/>
          <p:nvPr/>
        </p:nvSpPr>
        <p:spPr>
          <a:xfrm>
            <a:off x="2786385" y="3180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C74DA4-C006-4013-858F-2D17BF07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56651" y="4051446"/>
            <a:ext cx="4984313" cy="2061646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0E614C6-B0AF-4B92-AC84-E306CFF0E431}"/>
              </a:ext>
            </a:extLst>
          </p:cNvPr>
          <p:cNvSpPr/>
          <p:nvPr/>
        </p:nvSpPr>
        <p:spPr>
          <a:xfrm>
            <a:off x="-230886" y="395710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6C8F8F-0C15-4FA5-8A86-FD51FE53B164}"/>
              </a:ext>
            </a:extLst>
          </p:cNvPr>
          <p:cNvCxnSpPr>
            <a:cxnSpLocks/>
          </p:cNvCxnSpPr>
          <p:nvPr/>
        </p:nvCxnSpPr>
        <p:spPr bwMode="auto">
          <a:xfrm flipV="1">
            <a:off x="-21817" y="3371977"/>
            <a:ext cx="3557714" cy="8041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37">
            <a:extLst>
              <a:ext uri="{FF2B5EF4-FFF2-40B4-BE49-F238E27FC236}">
                <a16:creationId xmlns:a16="http://schemas.microsoft.com/office/drawing/2014/main" id="{9EAF7308-3330-4C27-B5B9-3439D76B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25" y="564627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42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B192302-06BC-46C5-B9E0-BF7414EE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23636"/>
            <a:ext cx="6634120" cy="4100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212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풀팝업으로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뜨던 원그래프를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48787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64682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4638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D6D673-F41A-4882-A657-451A69DB2C75}"/>
              </a:ext>
            </a:extLst>
          </p:cNvPr>
          <p:cNvGrpSpPr/>
          <p:nvPr/>
        </p:nvGrpSpPr>
        <p:grpSpPr>
          <a:xfrm>
            <a:off x="3593989" y="2232048"/>
            <a:ext cx="3235178" cy="257112"/>
            <a:chOff x="4517323" y="2578809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8CD8E0-7872-4648-BB5B-4C99B107EB2C}"/>
                </a:ext>
              </a:extLst>
            </p:cNvPr>
            <p:cNvSpPr/>
            <p:nvPr/>
          </p:nvSpPr>
          <p:spPr>
            <a:xfrm>
              <a:off x="5167883" y="257880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C23C48-CDA8-4D5E-986A-0C3D35358EA5}"/>
                </a:ext>
              </a:extLst>
            </p:cNvPr>
            <p:cNvSpPr/>
            <p:nvPr/>
          </p:nvSpPr>
          <p:spPr>
            <a:xfrm>
              <a:off x="4517323" y="257881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ECD30E-93B3-4946-BD46-022CF757D94A}"/>
                </a:ext>
              </a:extLst>
            </p:cNvPr>
            <p:cNvSpPr/>
            <p:nvPr/>
          </p:nvSpPr>
          <p:spPr>
            <a:xfrm>
              <a:off x="582102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6A87C1-37B9-4515-BEBC-7F399FBB358D}"/>
                </a:ext>
              </a:extLst>
            </p:cNvPr>
            <p:cNvSpPr/>
            <p:nvPr/>
          </p:nvSpPr>
          <p:spPr>
            <a:xfrm>
              <a:off x="6471581" y="2580330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4B0604-18C6-4E1B-ACB4-855E055227C0}"/>
                </a:ext>
              </a:extLst>
            </p:cNvPr>
            <p:cNvSpPr/>
            <p:nvPr/>
          </p:nvSpPr>
          <p:spPr>
            <a:xfrm>
              <a:off x="712214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EDFCEB-86AA-4481-BDB5-F81C8065A0E0}"/>
              </a:ext>
            </a:extLst>
          </p:cNvPr>
          <p:cNvSpPr/>
          <p:nvPr/>
        </p:nvSpPr>
        <p:spPr>
          <a:xfrm>
            <a:off x="2121899" y="2990709"/>
            <a:ext cx="403295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F1B0CB-7528-4D29-92EF-A82E038DBA6C}"/>
              </a:ext>
            </a:extLst>
          </p:cNvPr>
          <p:cNvSpPr/>
          <p:nvPr/>
        </p:nvSpPr>
        <p:spPr>
          <a:xfrm>
            <a:off x="1907704" y="288118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CDA6C81-2014-48DE-B545-C19ADDC1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58" y="320532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662D916-5404-4F92-B348-C89D4D4E7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56652" y="3660510"/>
            <a:ext cx="4984313" cy="2061646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FCCE4E42-A793-4367-917A-98418B9E753D}"/>
              </a:ext>
            </a:extLst>
          </p:cNvPr>
          <p:cNvSpPr/>
          <p:nvPr/>
        </p:nvSpPr>
        <p:spPr>
          <a:xfrm>
            <a:off x="-130887" y="356617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5CBBF2-7142-46C0-A934-430A9BB089C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82" y="2981041"/>
            <a:ext cx="3557714" cy="8041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7">
            <a:extLst>
              <a:ext uri="{FF2B5EF4-FFF2-40B4-BE49-F238E27FC236}">
                <a16:creationId xmlns:a16="http://schemas.microsoft.com/office/drawing/2014/main" id="{FF95C539-34F4-49C9-ACDB-F8169F76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24" y="525534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1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C61A9880-1611-4C7F-A224-F14374AB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29205"/>
            <a:ext cx="6634120" cy="407229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1303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풀팝업으로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뜨던 원그래프를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48787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64682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4638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BC159F-826C-4A13-B8A9-67337407D4E8}"/>
              </a:ext>
            </a:extLst>
          </p:cNvPr>
          <p:cNvSpPr/>
          <p:nvPr/>
        </p:nvSpPr>
        <p:spPr>
          <a:xfrm>
            <a:off x="2943429" y="223204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D6D673-F41A-4882-A657-451A69DB2C75}"/>
              </a:ext>
            </a:extLst>
          </p:cNvPr>
          <p:cNvGrpSpPr/>
          <p:nvPr/>
        </p:nvGrpSpPr>
        <p:grpSpPr>
          <a:xfrm>
            <a:off x="3593989" y="2232048"/>
            <a:ext cx="3235178" cy="257112"/>
            <a:chOff x="4517323" y="2578809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8CD8E0-7872-4648-BB5B-4C99B107EB2C}"/>
                </a:ext>
              </a:extLst>
            </p:cNvPr>
            <p:cNvSpPr/>
            <p:nvPr/>
          </p:nvSpPr>
          <p:spPr>
            <a:xfrm>
              <a:off x="5167883" y="257880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C23C48-CDA8-4D5E-986A-0C3D35358EA5}"/>
                </a:ext>
              </a:extLst>
            </p:cNvPr>
            <p:cNvSpPr/>
            <p:nvPr/>
          </p:nvSpPr>
          <p:spPr>
            <a:xfrm>
              <a:off x="4517323" y="257881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ECD30E-93B3-4946-BD46-022CF757D94A}"/>
                </a:ext>
              </a:extLst>
            </p:cNvPr>
            <p:cNvSpPr/>
            <p:nvPr/>
          </p:nvSpPr>
          <p:spPr>
            <a:xfrm>
              <a:off x="582102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6A87C1-37B9-4515-BEBC-7F399FBB358D}"/>
                </a:ext>
              </a:extLst>
            </p:cNvPr>
            <p:cNvSpPr/>
            <p:nvPr/>
          </p:nvSpPr>
          <p:spPr>
            <a:xfrm>
              <a:off x="6471581" y="258033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4B0604-18C6-4E1B-ACB4-855E055227C0}"/>
                </a:ext>
              </a:extLst>
            </p:cNvPr>
            <p:cNvSpPr/>
            <p:nvPr/>
          </p:nvSpPr>
          <p:spPr>
            <a:xfrm>
              <a:off x="7122141" y="2580330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EDFCEB-86AA-4481-BDB5-F81C8065A0E0}"/>
              </a:ext>
            </a:extLst>
          </p:cNvPr>
          <p:cNvSpPr/>
          <p:nvPr/>
        </p:nvSpPr>
        <p:spPr>
          <a:xfrm>
            <a:off x="175873" y="3058574"/>
            <a:ext cx="403295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F1B0CB-7528-4D29-92EF-A82E038DBA6C}"/>
              </a:ext>
            </a:extLst>
          </p:cNvPr>
          <p:cNvSpPr/>
          <p:nvPr/>
        </p:nvSpPr>
        <p:spPr>
          <a:xfrm>
            <a:off x="-38322" y="294904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CDA6C81-2014-48DE-B545-C19ADDC1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327318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C669817-C22E-4E55-B03C-C33BE7715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71123" y="3856564"/>
            <a:ext cx="4984313" cy="206164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400B5129-0D3F-4F85-979C-AE2B796F7263}"/>
              </a:ext>
            </a:extLst>
          </p:cNvPr>
          <p:cNvSpPr/>
          <p:nvPr/>
        </p:nvSpPr>
        <p:spPr>
          <a:xfrm>
            <a:off x="-145358" y="376222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99EB94-D6E7-4846-B1A1-0DFE4584C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11" y="3014747"/>
            <a:ext cx="3530278" cy="96653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804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E00BE9-DCBE-47FD-8C33-4749666C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29205"/>
            <a:ext cx="6634120" cy="40867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05756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142089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157984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631848" y="2816932"/>
            <a:ext cx="3272300" cy="1332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139685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2742603" y="26989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EDFCEB-86AA-4481-BDB5-F81C8065A0E0}"/>
              </a:ext>
            </a:extLst>
          </p:cNvPr>
          <p:cNvSpPr/>
          <p:nvPr/>
        </p:nvSpPr>
        <p:spPr>
          <a:xfrm>
            <a:off x="1079612" y="2384884"/>
            <a:ext cx="1440160" cy="248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F1B0CB-7528-4D29-92EF-A82E038DBA6C}"/>
              </a:ext>
            </a:extLst>
          </p:cNvPr>
          <p:cNvSpPr/>
          <p:nvPr/>
        </p:nvSpPr>
        <p:spPr>
          <a:xfrm>
            <a:off x="865417" y="227535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ECDD53-B957-4559-A967-082AD7882428}"/>
              </a:ext>
            </a:extLst>
          </p:cNvPr>
          <p:cNvSpPr/>
          <p:nvPr/>
        </p:nvSpPr>
        <p:spPr>
          <a:xfrm>
            <a:off x="-369398" y="84416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D00CE2D-C972-478B-A328-9A375B25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764" y="2934812"/>
            <a:ext cx="565604" cy="7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1595B2-4CF3-4FE8-97D4-61B49CC1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586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3131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965" y="1503060"/>
            <a:ext cx="222404" cy="156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757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4EF6CA7-0417-4DB3-B0A5-1944137C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1" y="2847464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1057DBB-9A90-4D4C-A29D-7AC67C04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1" y="2110334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6D7604F-09EB-411A-921C-B69CF0FC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1" y="1673235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02321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그래프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띠그래프를 보고 해석하기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원그래프를 보고 해석하기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실생활에서 여러 가지 그래프를 찾아 해석하기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suh_0601_05_0007_501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52506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C50E83-DD03-45B6-A366-2F88DA32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09124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8978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88E1B4-5111-4378-9FD7-754A03A3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12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914799" y="4406919"/>
            <a:ext cx="34127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862817" y="4297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19011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11FC9-2EBA-4DDD-9230-2CAD1A3C319F}"/>
              </a:ext>
            </a:extLst>
          </p:cNvPr>
          <p:cNvSpPr/>
          <p:nvPr/>
        </p:nvSpPr>
        <p:spPr>
          <a:xfrm>
            <a:off x="1193489" y="2654005"/>
            <a:ext cx="4746664" cy="558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BB2FFE-A8FE-475F-A080-482B5E5AA423}"/>
              </a:ext>
            </a:extLst>
          </p:cNvPr>
          <p:cNvSpPr/>
          <p:nvPr/>
        </p:nvSpPr>
        <p:spPr>
          <a:xfrm>
            <a:off x="1040065" y="25887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6616FB-4447-4E51-B2FB-ADE367CF9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0" y="4458704"/>
            <a:ext cx="341277" cy="3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CE792-63A8-4714-B005-78A2746A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054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6110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4128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07618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FAACBB-6F39-4903-A07F-CBC605639C0A}"/>
              </a:ext>
            </a:extLst>
          </p:cNvPr>
          <p:cNvSpPr/>
          <p:nvPr/>
        </p:nvSpPr>
        <p:spPr>
          <a:xfrm>
            <a:off x="333126" y="4150607"/>
            <a:ext cx="34127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FB5EB1-63C7-4E29-A0AC-E2B91BC769E5}"/>
              </a:ext>
            </a:extLst>
          </p:cNvPr>
          <p:cNvSpPr/>
          <p:nvPr/>
        </p:nvSpPr>
        <p:spPr>
          <a:xfrm>
            <a:off x="281144" y="4041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F9E16A-2F4E-4C2E-8FE6-E06CF5A8F1CC}"/>
              </a:ext>
            </a:extLst>
          </p:cNvPr>
          <p:cNvSpPr/>
          <p:nvPr/>
        </p:nvSpPr>
        <p:spPr>
          <a:xfrm>
            <a:off x="2144392" y="2654005"/>
            <a:ext cx="2829251" cy="522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D58861-3A89-4C39-BEDB-F9E7AB8BC2AA}"/>
              </a:ext>
            </a:extLst>
          </p:cNvPr>
          <p:cNvSpPr/>
          <p:nvPr/>
        </p:nvSpPr>
        <p:spPr>
          <a:xfrm>
            <a:off x="1990968" y="25887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6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6C03C71-B387-4A2E-9AF2-51A7E911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222812"/>
            <a:ext cx="2809900" cy="2642792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태어난 계절별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학생들은 어느 계절에 가장 적게 태어났습니까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1299447" y="2665994"/>
            <a:ext cx="217152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태어난 계절별 학생 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D07A0-A2AB-4E00-A832-DB6556BDD9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6" y="7530955"/>
            <a:ext cx="1000442" cy="3217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4AE77E-8F7A-4434-BF1E-DB285617643A}"/>
              </a:ext>
            </a:extLst>
          </p:cNvPr>
          <p:cNvSpPr txBox="1"/>
          <p:nvPr/>
        </p:nvSpPr>
        <p:spPr>
          <a:xfrm>
            <a:off x="3933759" y="6958563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B40796-B7A6-4055-9F46-278DF7B4558A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8223" y="7522119"/>
            <a:ext cx="1015784" cy="3258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C2957C-6046-4112-9494-947246CE14F5}"/>
              </a:ext>
            </a:extLst>
          </p:cNvPr>
          <p:cNvCxnSpPr>
            <a:cxnSpLocks/>
          </p:cNvCxnSpPr>
          <p:nvPr/>
        </p:nvCxnSpPr>
        <p:spPr bwMode="auto">
          <a:xfrm>
            <a:off x="2760604" y="7202384"/>
            <a:ext cx="1013401" cy="32857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9EEEC-172B-4FA4-A8F2-580723B913E6}"/>
              </a:ext>
            </a:extLst>
          </p:cNvPr>
          <p:cNvSpPr txBox="1"/>
          <p:nvPr/>
        </p:nvSpPr>
        <p:spPr>
          <a:xfrm>
            <a:off x="3434396" y="7800181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2C9DE6-8695-4CA5-8D50-00F7E9B4D193}"/>
              </a:ext>
            </a:extLst>
          </p:cNvPr>
          <p:cNvCxnSpPr>
            <a:cxnSpLocks/>
          </p:cNvCxnSpPr>
          <p:nvPr/>
        </p:nvCxnSpPr>
        <p:spPr bwMode="auto">
          <a:xfrm>
            <a:off x="2502441" y="7211487"/>
            <a:ext cx="382467" cy="2353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45263-CC66-4A6C-9B2B-4300D4485C2F}"/>
              </a:ext>
            </a:extLst>
          </p:cNvPr>
          <p:cNvSpPr txBox="1"/>
          <p:nvPr/>
        </p:nvSpPr>
        <p:spPr>
          <a:xfrm>
            <a:off x="1894132" y="6812671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87842D-1BB3-4F0C-AB4E-FE95EC53EC8A}"/>
              </a:ext>
            </a:extLst>
          </p:cNvPr>
          <p:cNvSpPr txBox="1"/>
          <p:nvPr/>
        </p:nvSpPr>
        <p:spPr>
          <a:xfrm>
            <a:off x="2932634" y="6734279"/>
            <a:ext cx="859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A4B727-72C1-42D9-8D65-093BC59E1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55" y="3181382"/>
            <a:ext cx="2469290" cy="20376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E4296B-456D-4042-833C-99E2D23A18D1}"/>
              </a:ext>
            </a:extLst>
          </p:cNvPr>
          <p:cNvSpPr txBox="1"/>
          <p:nvPr/>
        </p:nvSpPr>
        <p:spPr>
          <a:xfrm>
            <a:off x="4812622" y="3690745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D2FA53D6-BAB5-4303-AB06-F543DD74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8" y="3942474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id="{F5F68240-AF72-4CCE-B34E-5C7285D8280D}"/>
              </a:ext>
            </a:extLst>
          </p:cNvPr>
          <p:cNvSpPr txBox="1"/>
          <p:nvPr/>
        </p:nvSpPr>
        <p:spPr>
          <a:xfrm>
            <a:off x="4752520" y="3652289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3C18D1-2E46-48E9-8973-A7B23441BB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6BD0DD00-5B34-4E60-873F-B2E45BE5CBC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F5A6838E-08D1-46A8-83D5-52A78516FA0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CB00A8-A735-4C11-AE87-65104B501C9D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11ED6A2D-CFED-4BCD-A21C-7A270692AEEC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8D9DA8FA-7BEE-40EB-89CE-1A0CC88686D2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id="{9653D0AB-3E8A-4C17-8942-62D87629B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16020"/>
              </p:ext>
            </p:extLst>
          </p:nvPr>
        </p:nvGraphicFramePr>
        <p:xfrm>
          <a:off x="863600" y="5811587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suh_0601_05_0007_401_1.png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3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6C03C71-B387-4A2E-9AF2-51A7E911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6021288"/>
            <a:ext cx="2809900" cy="2642792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7879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4232647" y="494793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태어난 계절별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봄에 태어난 학생이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명이라면 가을에 태어난 학생은 몇 명입니까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1299447" y="2665994"/>
            <a:ext cx="217152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태어난 계절별 학생 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D07A0-A2AB-4E00-A832-DB6556BDD9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6" y="7329431"/>
            <a:ext cx="1000442" cy="3217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4AE77E-8F7A-4434-BF1E-DB285617643A}"/>
              </a:ext>
            </a:extLst>
          </p:cNvPr>
          <p:cNvSpPr txBox="1"/>
          <p:nvPr/>
        </p:nvSpPr>
        <p:spPr>
          <a:xfrm>
            <a:off x="3933759" y="6757039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B40796-B7A6-4055-9F46-278DF7B4558A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8223" y="7320595"/>
            <a:ext cx="1015784" cy="3258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C2957C-6046-4112-9494-947246CE14F5}"/>
              </a:ext>
            </a:extLst>
          </p:cNvPr>
          <p:cNvCxnSpPr>
            <a:cxnSpLocks/>
          </p:cNvCxnSpPr>
          <p:nvPr/>
        </p:nvCxnSpPr>
        <p:spPr bwMode="auto">
          <a:xfrm>
            <a:off x="2760604" y="7000860"/>
            <a:ext cx="1013401" cy="32857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9EEEC-172B-4FA4-A8F2-580723B913E6}"/>
              </a:ext>
            </a:extLst>
          </p:cNvPr>
          <p:cNvSpPr txBox="1"/>
          <p:nvPr/>
        </p:nvSpPr>
        <p:spPr>
          <a:xfrm>
            <a:off x="3434396" y="759865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2C9DE6-8695-4CA5-8D50-00F7E9B4D193}"/>
              </a:ext>
            </a:extLst>
          </p:cNvPr>
          <p:cNvCxnSpPr>
            <a:cxnSpLocks/>
          </p:cNvCxnSpPr>
          <p:nvPr/>
        </p:nvCxnSpPr>
        <p:spPr bwMode="auto">
          <a:xfrm>
            <a:off x="2502441" y="7009963"/>
            <a:ext cx="382467" cy="2353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45263-CC66-4A6C-9B2B-4300D4485C2F}"/>
              </a:ext>
            </a:extLst>
          </p:cNvPr>
          <p:cNvSpPr txBox="1"/>
          <p:nvPr/>
        </p:nvSpPr>
        <p:spPr>
          <a:xfrm>
            <a:off x="1894132" y="661114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87842D-1BB3-4F0C-AB4E-FE95EC53EC8A}"/>
              </a:ext>
            </a:extLst>
          </p:cNvPr>
          <p:cNvSpPr txBox="1"/>
          <p:nvPr/>
        </p:nvSpPr>
        <p:spPr>
          <a:xfrm>
            <a:off x="2932634" y="6532755"/>
            <a:ext cx="859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A4B727-72C1-42D9-8D65-093BC59E1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55" y="3181382"/>
            <a:ext cx="2469290" cy="203762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9B3D443-0C30-459F-BF10-AE3365FB2B29}"/>
              </a:ext>
            </a:extLst>
          </p:cNvPr>
          <p:cNvGrpSpPr/>
          <p:nvPr/>
        </p:nvGrpSpPr>
        <p:grpSpPr>
          <a:xfrm>
            <a:off x="4781541" y="3652289"/>
            <a:ext cx="435148" cy="436104"/>
            <a:chOff x="4781541" y="3652289"/>
            <a:chExt cx="435148" cy="436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E4296B-456D-4042-833C-99E2D23A18D1}"/>
                </a:ext>
              </a:extLst>
            </p:cNvPr>
            <p:cNvSpPr txBox="1"/>
            <p:nvPr/>
          </p:nvSpPr>
          <p:spPr>
            <a:xfrm>
              <a:off x="4812623" y="3690745"/>
              <a:ext cx="372984" cy="319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id="{F5F68240-AF72-4CCE-B34E-5C7285D8280D}"/>
                </a:ext>
              </a:extLst>
            </p:cNvPr>
            <p:cNvSpPr txBox="1"/>
            <p:nvPr/>
          </p:nvSpPr>
          <p:spPr>
            <a:xfrm>
              <a:off x="4781541" y="3652289"/>
              <a:ext cx="435148" cy="436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2FA53D6-BAB5-4303-AB06-F543DD74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56" y="394715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E205B85B-B900-4792-90D6-850FB6B0F52A}"/>
              </a:ext>
            </a:extLst>
          </p:cNvPr>
          <p:cNvSpPr txBox="1"/>
          <p:nvPr/>
        </p:nvSpPr>
        <p:spPr>
          <a:xfrm>
            <a:off x="5161481" y="3663671"/>
            <a:ext cx="3460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7F16BD-E5A2-493D-93CD-5015E01A98C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C3490F1A-4511-4641-BA62-9F26F0C54DC7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FD929F3-CF7D-442D-ACC4-14CDDEEF4122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CF2EC832-BC32-4296-B2FB-69226A2641A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622EF02-9314-420B-8115-0DB9AB143EAE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252F82C-F13A-4FD4-97EC-A8E4A945905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13">
            <a:extLst>
              <a:ext uri="{FF2B5EF4-FFF2-40B4-BE49-F238E27FC236}">
                <a16:creationId xmlns:a16="http://schemas.microsoft.com/office/drawing/2014/main" id="{A5743F30-BBF5-4DFD-8537-8E0570F8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03" y="521901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7F3D1B-26B6-48AD-B8E0-D00DAD8CCE7E}"/>
              </a:ext>
            </a:extLst>
          </p:cNvPr>
          <p:cNvSpPr/>
          <p:nvPr/>
        </p:nvSpPr>
        <p:spPr>
          <a:xfrm>
            <a:off x="4421183" y="521901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2AE7E5B-2110-44BD-8563-07B5032EFC71}"/>
              </a:ext>
            </a:extLst>
          </p:cNvPr>
          <p:cNvSpPr/>
          <p:nvPr/>
        </p:nvSpPr>
        <p:spPr>
          <a:xfrm>
            <a:off x="5467279" y="494793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35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6C03C71-B387-4A2E-9AF2-51A7E911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6021288"/>
            <a:ext cx="2809900" cy="2642792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90316"/>
              </p:ext>
            </p:extLst>
          </p:nvPr>
        </p:nvGraphicFramePr>
        <p:xfrm>
          <a:off x="7020272" y="689281"/>
          <a:ext cx="2086863" cy="2780111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태어난 계절별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봄에 태어난 학생이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명이라면 가을에 태어난 학생은 몇 명입니까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1299447" y="2665994"/>
            <a:ext cx="217152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태어난 계절별 학생 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D07A0-A2AB-4E00-A832-DB6556BDD9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6" y="7329431"/>
            <a:ext cx="1000442" cy="3217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4AE77E-8F7A-4434-BF1E-DB285617643A}"/>
              </a:ext>
            </a:extLst>
          </p:cNvPr>
          <p:cNvSpPr txBox="1"/>
          <p:nvPr/>
        </p:nvSpPr>
        <p:spPr>
          <a:xfrm>
            <a:off x="3933759" y="6757039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B40796-B7A6-4055-9F46-278DF7B4558A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8223" y="7320595"/>
            <a:ext cx="1015784" cy="3258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C2957C-6046-4112-9494-947246CE14F5}"/>
              </a:ext>
            </a:extLst>
          </p:cNvPr>
          <p:cNvCxnSpPr>
            <a:cxnSpLocks/>
          </p:cNvCxnSpPr>
          <p:nvPr/>
        </p:nvCxnSpPr>
        <p:spPr bwMode="auto">
          <a:xfrm>
            <a:off x="2760604" y="7000860"/>
            <a:ext cx="1013401" cy="32857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9EEEC-172B-4FA4-A8F2-580723B913E6}"/>
              </a:ext>
            </a:extLst>
          </p:cNvPr>
          <p:cNvSpPr txBox="1"/>
          <p:nvPr/>
        </p:nvSpPr>
        <p:spPr>
          <a:xfrm>
            <a:off x="3434396" y="759865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2C9DE6-8695-4CA5-8D50-00F7E9B4D193}"/>
              </a:ext>
            </a:extLst>
          </p:cNvPr>
          <p:cNvCxnSpPr>
            <a:cxnSpLocks/>
          </p:cNvCxnSpPr>
          <p:nvPr/>
        </p:nvCxnSpPr>
        <p:spPr bwMode="auto">
          <a:xfrm>
            <a:off x="2502441" y="7009963"/>
            <a:ext cx="382467" cy="2353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45263-CC66-4A6C-9B2B-4300D4485C2F}"/>
              </a:ext>
            </a:extLst>
          </p:cNvPr>
          <p:cNvSpPr txBox="1"/>
          <p:nvPr/>
        </p:nvSpPr>
        <p:spPr>
          <a:xfrm>
            <a:off x="1894132" y="661114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87842D-1BB3-4F0C-AB4E-FE95EC53EC8A}"/>
              </a:ext>
            </a:extLst>
          </p:cNvPr>
          <p:cNvSpPr txBox="1"/>
          <p:nvPr/>
        </p:nvSpPr>
        <p:spPr>
          <a:xfrm>
            <a:off x="2932634" y="6532755"/>
            <a:ext cx="859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A4B727-72C1-42D9-8D65-093BC59E1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55" y="3181382"/>
            <a:ext cx="2469290" cy="203762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9B3D443-0C30-459F-BF10-AE3365FB2B29}"/>
              </a:ext>
            </a:extLst>
          </p:cNvPr>
          <p:cNvGrpSpPr/>
          <p:nvPr/>
        </p:nvGrpSpPr>
        <p:grpSpPr>
          <a:xfrm>
            <a:off x="4781541" y="3652289"/>
            <a:ext cx="435148" cy="436104"/>
            <a:chOff x="4781541" y="3652289"/>
            <a:chExt cx="435148" cy="436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E4296B-456D-4042-833C-99E2D23A18D1}"/>
                </a:ext>
              </a:extLst>
            </p:cNvPr>
            <p:cNvSpPr txBox="1"/>
            <p:nvPr/>
          </p:nvSpPr>
          <p:spPr>
            <a:xfrm>
              <a:off x="4812623" y="3690745"/>
              <a:ext cx="372984" cy="319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id="{F5F68240-AF72-4CCE-B34E-5C7285D8280D}"/>
                </a:ext>
              </a:extLst>
            </p:cNvPr>
            <p:cNvSpPr txBox="1"/>
            <p:nvPr/>
          </p:nvSpPr>
          <p:spPr>
            <a:xfrm>
              <a:off x="4781541" y="3652289"/>
              <a:ext cx="435148" cy="436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2FA53D6-BAB5-4303-AB06-F543DD74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56" y="394715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E205B85B-B900-4792-90D6-850FB6B0F52A}"/>
              </a:ext>
            </a:extLst>
          </p:cNvPr>
          <p:cNvSpPr txBox="1"/>
          <p:nvPr/>
        </p:nvSpPr>
        <p:spPr>
          <a:xfrm>
            <a:off x="5161481" y="3663671"/>
            <a:ext cx="3460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7F16BD-E5A2-493D-93CD-5015E01A98C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C3490F1A-4511-4641-BA62-9F26F0C54DC7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FD929F3-CF7D-442D-ACC4-14CDDEEF4122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CF2EC832-BC32-4296-B2FB-69226A2641A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622EF02-9314-420B-8115-0DB9AB143EAE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252F82C-F13A-4FD4-97EC-A8E4A945905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13">
            <a:extLst>
              <a:ext uri="{FF2B5EF4-FFF2-40B4-BE49-F238E27FC236}">
                <a16:creationId xmlns:a16="http://schemas.microsoft.com/office/drawing/2014/main" id="{A5743F30-BBF5-4DFD-8537-8E0570F8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03" y="521901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7F3D1B-26B6-48AD-B8E0-D00DAD8CCE7E}"/>
              </a:ext>
            </a:extLst>
          </p:cNvPr>
          <p:cNvSpPr/>
          <p:nvPr/>
        </p:nvSpPr>
        <p:spPr>
          <a:xfrm>
            <a:off x="4421183" y="521901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35AE18-77FD-4D24-B063-B1DA3F53FB26}"/>
              </a:ext>
            </a:extLst>
          </p:cNvPr>
          <p:cNvSpPr/>
          <p:nvPr/>
        </p:nvSpPr>
        <p:spPr>
          <a:xfrm>
            <a:off x="611560" y="3366834"/>
            <a:ext cx="5608783" cy="14084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503462C5-52FF-4187-8113-1B1F4E581D3B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EB409A9-0717-4B80-B53C-717BB70BA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00728" y="3059381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3E7EDE-DFEC-46A0-AF75-3DB6E338AC87}"/>
              </a:ext>
            </a:extLst>
          </p:cNvPr>
          <p:cNvSpPr txBox="1"/>
          <p:nvPr/>
        </p:nvSpPr>
        <p:spPr>
          <a:xfrm>
            <a:off x="770882" y="3465107"/>
            <a:ext cx="5400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봄에 태어난 학생의 비율은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가을에 태어난 학생의 비율이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봄에 태어난 학생의 비율은 가을에 태어난 학생 수의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가을에 태어난 학생은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6÷3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6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6C03C71-B387-4A2E-9AF2-51A7E911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6021288"/>
            <a:ext cx="2809900" cy="2642792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태어난 계절별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원그래프를 보고 알 수 있는 사실을 두 가지 적어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1299447" y="2665994"/>
            <a:ext cx="217152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태어난 계절별 학생 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D07A0-A2AB-4E00-A832-DB6556BDD9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6" y="7329431"/>
            <a:ext cx="1000442" cy="3217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4AE77E-8F7A-4434-BF1E-DB285617643A}"/>
              </a:ext>
            </a:extLst>
          </p:cNvPr>
          <p:cNvSpPr txBox="1"/>
          <p:nvPr/>
        </p:nvSpPr>
        <p:spPr>
          <a:xfrm>
            <a:off x="3933759" y="6757039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B40796-B7A6-4055-9F46-278DF7B4558A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8223" y="7320595"/>
            <a:ext cx="1015784" cy="3258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C2957C-6046-4112-9494-947246CE14F5}"/>
              </a:ext>
            </a:extLst>
          </p:cNvPr>
          <p:cNvCxnSpPr>
            <a:cxnSpLocks/>
          </p:cNvCxnSpPr>
          <p:nvPr/>
        </p:nvCxnSpPr>
        <p:spPr bwMode="auto">
          <a:xfrm>
            <a:off x="2760604" y="7000860"/>
            <a:ext cx="1013401" cy="32857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9EEEC-172B-4FA4-A8F2-580723B913E6}"/>
              </a:ext>
            </a:extLst>
          </p:cNvPr>
          <p:cNvSpPr txBox="1"/>
          <p:nvPr/>
        </p:nvSpPr>
        <p:spPr>
          <a:xfrm>
            <a:off x="3434396" y="759865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2C9DE6-8695-4CA5-8D50-00F7E9B4D193}"/>
              </a:ext>
            </a:extLst>
          </p:cNvPr>
          <p:cNvCxnSpPr>
            <a:cxnSpLocks/>
          </p:cNvCxnSpPr>
          <p:nvPr/>
        </p:nvCxnSpPr>
        <p:spPr bwMode="auto">
          <a:xfrm>
            <a:off x="2502441" y="7009963"/>
            <a:ext cx="382467" cy="2353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45263-CC66-4A6C-9B2B-4300D4485C2F}"/>
              </a:ext>
            </a:extLst>
          </p:cNvPr>
          <p:cNvSpPr txBox="1"/>
          <p:nvPr/>
        </p:nvSpPr>
        <p:spPr>
          <a:xfrm>
            <a:off x="1894132" y="6611147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87842D-1BB3-4F0C-AB4E-FE95EC53EC8A}"/>
              </a:ext>
            </a:extLst>
          </p:cNvPr>
          <p:cNvSpPr txBox="1"/>
          <p:nvPr/>
        </p:nvSpPr>
        <p:spPr>
          <a:xfrm>
            <a:off x="2932634" y="6532755"/>
            <a:ext cx="859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</a:t>
            </a:r>
            <a:endParaRPr lang="ko-KR" altLang="en-US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3FA044-6A85-4A4E-BB8B-59388194B5D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AD08E7F-9882-4A41-B9F7-2AEBAB24D22A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E758C5E3-60AB-46B0-9438-D2E73144E93D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28D72CAF-9585-4E8A-A03D-37FA60A4281B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971A030-A55C-4718-8A60-F2D71594FD57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198D1BDB-B7E0-456E-8173-5B2BA92F72D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3A4B727-72C1-42D9-8D65-093BC59E1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55" y="3181382"/>
            <a:ext cx="2469290" cy="20376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E4296B-456D-4042-833C-99E2D23A18D1}"/>
              </a:ext>
            </a:extLst>
          </p:cNvPr>
          <p:cNvSpPr txBox="1"/>
          <p:nvPr/>
        </p:nvSpPr>
        <p:spPr>
          <a:xfrm>
            <a:off x="3681782" y="2790169"/>
            <a:ext cx="2925537" cy="888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F5F68240-AF72-4CCE-B34E-5C7285D8280D}"/>
              </a:ext>
            </a:extLst>
          </p:cNvPr>
          <p:cNvSpPr txBox="1"/>
          <p:nvPr/>
        </p:nvSpPr>
        <p:spPr>
          <a:xfrm>
            <a:off x="3916359" y="2771775"/>
            <a:ext cx="2798426" cy="845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여름에 태어난 학생 수는 겨울에 태어난 학생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D2FA53D6-BAB5-4303-AB06-F543DD74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56" y="3443984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3BB5919E-2135-4D66-853A-B627E1CF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42" y="2842841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937A84-1944-4AD9-8A71-9A390E922605}"/>
              </a:ext>
            </a:extLst>
          </p:cNvPr>
          <p:cNvSpPr txBox="1"/>
          <p:nvPr/>
        </p:nvSpPr>
        <p:spPr>
          <a:xfrm>
            <a:off x="3681782" y="3791462"/>
            <a:ext cx="2925537" cy="59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C78D3B7-56F5-4F10-9901-30D527B84131}"/>
              </a:ext>
            </a:extLst>
          </p:cNvPr>
          <p:cNvSpPr txBox="1"/>
          <p:nvPr/>
        </p:nvSpPr>
        <p:spPr>
          <a:xfrm>
            <a:off x="3916359" y="3773068"/>
            <a:ext cx="2798426" cy="845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여름에 태어난 학생이 가장 많습니다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90F49F19-93B1-48FA-8D46-9F9CDE74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56" y="4160376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509F0108-5918-47DC-9C62-6BEA732C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42" y="3844134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9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A0E98A-D9DB-4FB4-B657-49DC14DF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5742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35433-19A9-444F-AC95-274B4C99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E3C43F95-B49B-42A7-BF53-C8F4C2E7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93AF8F1-088A-48DA-BD0A-9C03DDD0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3241581-DBA3-4FB7-B9E3-23F0423B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EF3BF9-62E7-4420-867D-8CB428DD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34362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888678"/>
            <a:ext cx="402424" cy="27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4926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34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497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A21D53-80C2-49C2-B182-8A479FC8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316F4DFB-9133-4EC8-A29A-A0C52BCE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703465F8-19D3-4AA5-9C45-4C22C149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0B1EC2A-C77C-4439-9354-809916C35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010173" y="4629891"/>
            <a:ext cx="5078136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띠그래프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0311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자료는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0169" y="4653136"/>
            <a:ext cx="488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년의 분야별 자원봉사자 수입니다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235" y="450350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7" y="470867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3E2FB5-E5F4-42A5-A4CA-50BC9C94AAFE}"/>
              </a:ext>
            </a:extLst>
          </p:cNvPr>
          <p:cNvSpPr/>
          <p:nvPr/>
        </p:nvSpPr>
        <p:spPr>
          <a:xfrm>
            <a:off x="6351009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7B5F00-F8A7-47CE-9CA5-157EEAF88317}"/>
              </a:ext>
            </a:extLst>
          </p:cNvPr>
          <p:cNvSpPr/>
          <p:nvPr/>
        </p:nvSpPr>
        <p:spPr>
          <a:xfrm>
            <a:off x="5395676" y="965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2A5B4-73B8-42B7-9DAD-581D7C340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2140845"/>
            <a:ext cx="5868652" cy="2214902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4CCA6BE-898B-4AD5-9EA2-0EEE468FEE44}"/>
              </a:ext>
            </a:extLst>
          </p:cNvPr>
          <p:cNvSpPr/>
          <p:nvPr/>
        </p:nvSpPr>
        <p:spPr>
          <a:xfrm>
            <a:off x="6287433" y="2392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032A3C-AC39-4304-82C1-6623548E8E05}"/>
              </a:ext>
            </a:extLst>
          </p:cNvPr>
          <p:cNvSpPr/>
          <p:nvPr/>
        </p:nvSpPr>
        <p:spPr>
          <a:xfrm>
            <a:off x="2118172" y="2096852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9042" y="4629891"/>
            <a:ext cx="6091169" cy="678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0310" y="1592796"/>
            <a:ext cx="65995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분야별 자원봉사자 수의 항목에는 어떤 것이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863601" y="4653136"/>
            <a:ext cx="543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편의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방범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보호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 행사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기타가 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694" y="481356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8" y="47136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E7B5F00-F8A7-47CE-9CA5-157EEAF88317}"/>
              </a:ext>
            </a:extLst>
          </p:cNvPr>
          <p:cNvSpPr/>
          <p:nvPr/>
        </p:nvSpPr>
        <p:spPr>
          <a:xfrm>
            <a:off x="6670770" y="5016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2A5B4-73B8-42B7-9DAD-581D7C340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2140845"/>
            <a:ext cx="5868652" cy="2214902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032A3C-AC39-4304-82C1-6623548E8E05}"/>
              </a:ext>
            </a:extLst>
          </p:cNvPr>
          <p:cNvSpPr/>
          <p:nvPr/>
        </p:nvSpPr>
        <p:spPr>
          <a:xfrm>
            <a:off x="2118172" y="2096852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349C26-F13F-47A5-915C-2D9148DF1C36}"/>
              </a:ext>
            </a:extLst>
          </p:cNvPr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C3F9F6-C1D9-45DB-8330-D185D0762C2B}"/>
              </a:ext>
            </a:extLst>
          </p:cNvPr>
          <p:cNvSpPr/>
          <p:nvPr/>
        </p:nvSpPr>
        <p:spPr>
          <a:xfrm>
            <a:off x="6363887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73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F5A7AA-D5E2-4E35-97B4-C284178C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151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6821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215AAB-73CB-4562-8AE7-E9BC075FAA12}"/>
              </a:ext>
            </a:extLst>
          </p:cNvPr>
          <p:cNvSpPr/>
          <p:nvPr/>
        </p:nvSpPr>
        <p:spPr>
          <a:xfrm>
            <a:off x="215516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8A4784-5A21-4272-936F-CE09333AFA02}"/>
              </a:ext>
            </a:extLst>
          </p:cNvPr>
          <p:cNvSpPr/>
          <p:nvPr/>
        </p:nvSpPr>
        <p:spPr>
          <a:xfrm>
            <a:off x="294353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:a16="http://schemas.microsoft.com/office/drawing/2014/main" id="{E1E6900E-62C6-4241-A77D-D6A2925C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41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5BEB29-2429-4EB8-BDB6-13CCD90D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28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2818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101_1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띠그래프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48787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64682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20384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4638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3068683" y="17781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8B59FC-307B-49AB-993E-33D8196EE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34326" y="4378439"/>
            <a:ext cx="5868652" cy="221490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7ED7811-0884-4172-9A9A-7056962ED29E}"/>
              </a:ext>
            </a:extLst>
          </p:cNvPr>
          <p:cNvSpPr/>
          <p:nvPr/>
        </p:nvSpPr>
        <p:spPr>
          <a:xfrm>
            <a:off x="-1427714" y="4334446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362A724-2F84-4A5B-AFF6-28E10A863283}"/>
              </a:ext>
            </a:extLst>
          </p:cNvPr>
          <p:cNvCxnSpPr/>
          <p:nvPr/>
        </p:nvCxnSpPr>
        <p:spPr bwMode="auto">
          <a:xfrm flipV="1">
            <a:off x="647564" y="3363630"/>
            <a:ext cx="2643500" cy="9513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2598805-E9B4-4BE2-BC6A-AAB46BC6C9DC}"/>
              </a:ext>
            </a:extLst>
          </p:cNvPr>
          <p:cNvSpPr/>
          <p:nvPr/>
        </p:nvSpPr>
        <p:spPr>
          <a:xfrm>
            <a:off x="515679" y="4116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7">
            <a:extLst>
              <a:ext uri="{FF2B5EF4-FFF2-40B4-BE49-F238E27FC236}">
                <a16:creationId xmlns:a16="http://schemas.microsoft.com/office/drawing/2014/main" id="{B8B70DB0-638D-43D8-A85E-D22A089C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95" y="619371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0716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개발물에서 그래프 보기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풀팝업에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들어가는 그래프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글씨 크기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40px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기준이지만 다 들어가지 않는 경우는 글씨 크기 줄여주세요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8B59FC-307B-49AB-993E-33D8196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1988840"/>
            <a:ext cx="6700618" cy="2528896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7ED7811-0884-4172-9A9A-7056962ED29E}"/>
              </a:ext>
            </a:extLst>
          </p:cNvPr>
          <p:cNvSpPr/>
          <p:nvPr/>
        </p:nvSpPr>
        <p:spPr>
          <a:xfrm>
            <a:off x="1983415" y="2005952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</p:spTree>
    <p:extLst>
      <p:ext uri="{BB962C8B-B14F-4D97-AF65-F5344CB8AC3E}">
        <p14:creationId xmlns:p14="http://schemas.microsoft.com/office/powerpoint/2010/main" val="61802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767C9A-3F4E-4F7F-B805-ACA838AC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970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4372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101_1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띠그래프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글씨 크기 작아도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49289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58625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240326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3203848" y="1844824"/>
            <a:ext cx="86409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BC89F4-5E60-4C9B-83CB-CB1CA847C777}"/>
              </a:ext>
            </a:extLst>
          </p:cNvPr>
          <p:cNvSpPr/>
          <p:nvPr/>
        </p:nvSpPr>
        <p:spPr>
          <a:xfrm>
            <a:off x="517467" y="40723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3E39A8-9168-4863-A2FB-97F3BAD63033}"/>
              </a:ext>
            </a:extLst>
          </p:cNvPr>
          <p:cNvSpPr/>
          <p:nvPr/>
        </p:nvSpPr>
        <p:spPr>
          <a:xfrm>
            <a:off x="2941739" y="3315071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28E72B-48C5-4FF0-9FF9-B55270BB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7159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EBF47D-B16F-403C-8C63-3071D6027C0E}"/>
              </a:ext>
            </a:extLst>
          </p:cNvPr>
          <p:cNvSpPr/>
          <p:nvPr/>
        </p:nvSpPr>
        <p:spPr>
          <a:xfrm>
            <a:off x="4755808" y="4715945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98DEBB8-B7B5-4274-A737-702180102677}"/>
              </a:ext>
            </a:extLst>
          </p:cNvPr>
          <p:cNvSpPr/>
          <p:nvPr/>
        </p:nvSpPr>
        <p:spPr>
          <a:xfrm>
            <a:off x="4703826" y="4606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387A50D-402A-43EF-8AB4-C5EB05885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34326" y="4378439"/>
            <a:ext cx="5868652" cy="2214902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6FF392-9059-49FC-AEF2-15D1D8401A35}"/>
              </a:ext>
            </a:extLst>
          </p:cNvPr>
          <p:cNvSpPr/>
          <p:nvPr/>
        </p:nvSpPr>
        <p:spPr>
          <a:xfrm>
            <a:off x="-1427714" y="4334446"/>
            <a:ext cx="2879526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자원봉사자 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7F4DB9-686F-4C23-B83B-450AFED48ECC}"/>
              </a:ext>
            </a:extLst>
          </p:cNvPr>
          <p:cNvCxnSpPr/>
          <p:nvPr/>
        </p:nvCxnSpPr>
        <p:spPr bwMode="auto">
          <a:xfrm flipV="1">
            <a:off x="647564" y="3363630"/>
            <a:ext cx="2643500" cy="9513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767C9A-3F4E-4F7F-B805-ACA838AC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970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7116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49289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그래프를 해석해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58625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3203848" y="1844824"/>
            <a:ext cx="86409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5B1522-F1B8-450A-8B7D-9927C102FEDC}"/>
              </a:ext>
            </a:extLst>
          </p:cNvPr>
          <p:cNvSpPr/>
          <p:nvPr/>
        </p:nvSpPr>
        <p:spPr>
          <a:xfrm>
            <a:off x="3675294" y="340704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D64D6F-2886-48FD-AE67-750E2CC38135}"/>
              </a:ext>
            </a:extLst>
          </p:cNvPr>
          <p:cNvSpPr/>
          <p:nvPr/>
        </p:nvSpPr>
        <p:spPr>
          <a:xfrm>
            <a:off x="2873035" y="340704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3E39A8-9168-4863-A2FB-97F3BAD63033}"/>
              </a:ext>
            </a:extLst>
          </p:cNvPr>
          <p:cNvSpPr/>
          <p:nvPr/>
        </p:nvSpPr>
        <p:spPr>
          <a:xfrm>
            <a:off x="2941739" y="3315071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A1986-ABAF-4D7F-9EAB-9B2B1581D327}"/>
              </a:ext>
            </a:extLst>
          </p:cNvPr>
          <p:cNvSpPr txBox="1"/>
          <p:nvPr/>
        </p:nvSpPr>
        <p:spPr>
          <a:xfrm>
            <a:off x="3219829" y="3399176"/>
            <a:ext cx="505894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BA87D40-027D-4D0E-9FFD-5B0961AD7D85}"/>
              </a:ext>
            </a:extLst>
          </p:cNvPr>
          <p:cNvSpPr txBox="1"/>
          <p:nvPr/>
        </p:nvSpPr>
        <p:spPr>
          <a:xfrm>
            <a:off x="3219830" y="3404370"/>
            <a:ext cx="505893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0A9AE09A-F0FB-427F-B816-F9C363C3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372837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8928E72B-48C5-4FF0-9FF9-B55270BB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7159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EBF47D-B16F-403C-8C63-3071D6027C0E}"/>
              </a:ext>
            </a:extLst>
          </p:cNvPr>
          <p:cNvSpPr/>
          <p:nvPr/>
        </p:nvSpPr>
        <p:spPr>
          <a:xfrm>
            <a:off x="4755808" y="4715945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09F917-3122-4C35-8C30-1B4BB65B8A1A}"/>
              </a:ext>
            </a:extLst>
          </p:cNvPr>
          <p:cNvSpPr/>
          <p:nvPr/>
        </p:nvSpPr>
        <p:spPr>
          <a:xfrm>
            <a:off x="611560" y="3072148"/>
            <a:ext cx="6084676" cy="14084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B53B550-522F-415E-A317-B3FEF3BF5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00728" y="2764695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A3BF43-D2A6-447D-9DAE-207A5D01B0B4}"/>
              </a:ext>
            </a:extLst>
          </p:cNvPr>
          <p:cNvSpPr txBox="1"/>
          <p:nvPr/>
        </p:nvSpPr>
        <p:spPr>
          <a:xfrm>
            <a:off x="831237" y="3309175"/>
            <a:ext cx="599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생활 편의를 돕는 자원 봉사자 수의 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24 %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환경 보호를 돕는 자원 봉사자 수의 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9 %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24÷9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2.66…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D73398B-E133-4765-9C55-76B125A6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342400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F15E7CD-0E34-4700-8E83-8C89924EC0AA}"/>
              </a:ext>
            </a:extLst>
          </p:cNvPr>
          <p:cNvSpPr/>
          <p:nvPr/>
        </p:nvSpPr>
        <p:spPr>
          <a:xfrm flipH="1" flipV="1">
            <a:off x="4995526" y="4474847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509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40172</TotalTime>
  <Words>1933</Words>
  <Application>Microsoft Office PowerPoint</Application>
  <PresentationFormat>화면 슬라이드 쇼(4:3)</PresentationFormat>
  <Paragraphs>646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6303</cp:revision>
  <dcterms:created xsi:type="dcterms:W3CDTF">2008-07-15T12:19:11Z</dcterms:created>
  <dcterms:modified xsi:type="dcterms:W3CDTF">2022-03-03T14:03:34Z</dcterms:modified>
</cp:coreProperties>
</file>