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932" r:id="rId5"/>
    <p:sldId id="933" r:id="rId6"/>
    <p:sldId id="938" r:id="rId7"/>
    <p:sldId id="922" r:id="rId8"/>
    <p:sldId id="940" r:id="rId9"/>
    <p:sldId id="935" r:id="rId10"/>
    <p:sldId id="939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BCE8B"/>
    <a:srgbClr val="C9BEE0"/>
    <a:srgbClr val="C7A08C"/>
    <a:srgbClr val="FFFBF5"/>
    <a:srgbClr val="C3D69B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25301"/>
              </p:ext>
            </p:extLst>
          </p:nvPr>
        </p:nvGraphicFramePr>
        <p:xfrm>
          <a:off x="34925" y="2446338"/>
          <a:ext cx="8929688" cy="327716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642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그림그래프로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4648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941C1A8-4A92-44E9-B4A8-9FFA69C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165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2501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367644" y="2996952"/>
            <a:ext cx="439248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256442" y="304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AA4CCB2-03BE-4A33-B5B2-054A433267C8}"/>
              </a:ext>
            </a:extLst>
          </p:cNvPr>
          <p:cNvGrpSpPr/>
          <p:nvPr/>
        </p:nvGrpSpPr>
        <p:grpSpPr>
          <a:xfrm>
            <a:off x="668553" y="1206440"/>
            <a:ext cx="5935479" cy="4228651"/>
            <a:chOff x="220697" y="1206440"/>
            <a:chExt cx="6641847" cy="473189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AE9ABF-27BF-4A6A-81B4-511E8B6D4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697" y="4207477"/>
              <a:ext cx="6629676" cy="17308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CFE9AC-4777-4D1E-9F3F-3B18D240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868" y="1206440"/>
              <a:ext cx="6629676" cy="3082416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679430" y="1817719"/>
            <a:ext cx="399607" cy="34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568228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176701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99229"/>
              </p:ext>
            </p:extLst>
          </p:nvPr>
        </p:nvGraphicFramePr>
        <p:xfrm>
          <a:off x="7012749" y="690525"/>
          <a:ext cx="2086863" cy="4365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들어올 수 있게 크기 조정해주세요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페이지에 안 되면 세번째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사용해서 나눠주세요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굴림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굴림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CE06F-CABF-434F-A37C-B86DCE4F2E94}"/>
              </a:ext>
            </a:extLst>
          </p:cNvPr>
          <p:cNvSpPr/>
          <p:nvPr/>
        </p:nvSpPr>
        <p:spPr>
          <a:xfrm>
            <a:off x="6424957" y="2228126"/>
            <a:ext cx="219309" cy="2994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4AAD9E-0702-481C-8BB3-70A0DEBAD5CF}"/>
              </a:ext>
            </a:extLst>
          </p:cNvPr>
          <p:cNvSpPr/>
          <p:nvPr/>
        </p:nvSpPr>
        <p:spPr>
          <a:xfrm>
            <a:off x="6313755" y="22757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BF352-8759-465B-A86F-513EB034C12B}"/>
              </a:ext>
            </a:extLst>
          </p:cNvPr>
          <p:cNvSpPr/>
          <p:nvPr/>
        </p:nvSpPr>
        <p:spPr>
          <a:xfrm>
            <a:off x="1088147" y="1817719"/>
            <a:ext cx="399607" cy="34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4D14CE-E400-4E19-857E-F92FEA9A1560}"/>
              </a:ext>
            </a:extLst>
          </p:cNvPr>
          <p:cNvSpPr/>
          <p:nvPr/>
        </p:nvSpPr>
        <p:spPr>
          <a:xfrm>
            <a:off x="976945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BA5CF7C0-7049-4F69-BD41-97B7AD9B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30" y="1954363"/>
            <a:ext cx="284577" cy="2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E397449F-B541-4328-B954-A6F1C08E233C}"/>
              </a:ext>
            </a:extLst>
          </p:cNvPr>
          <p:cNvGrpSpPr/>
          <p:nvPr/>
        </p:nvGrpSpPr>
        <p:grpSpPr>
          <a:xfrm>
            <a:off x="7508579" y="3888313"/>
            <a:ext cx="1095201" cy="176067"/>
            <a:chOff x="319554" y="1245924"/>
            <a:chExt cx="2636592" cy="423864"/>
          </a:xfrm>
        </p:grpSpPr>
        <p:pic>
          <p:nvPicPr>
            <p:cNvPr id="22" name="Picture 11">
              <a:extLst>
                <a:ext uri="{FF2B5EF4-FFF2-40B4-BE49-F238E27FC236}">
                  <a16:creationId xmlns:a16="http://schemas.microsoft.com/office/drawing/2014/main" id="{51EFDC1B-3FE9-4CD8-9C2F-2F49CF01E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id="{B12B5B89-6D42-4111-82A8-E8CFB8DD0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:a16="http://schemas.microsoft.com/office/drawing/2014/main" id="{AB6D7B74-A82B-4B23-B608-1600CF624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1BF60D6B-104D-4747-A96A-C0E02C083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73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432BEB-0E43-4DB4-B5D0-05178C0C598F}"/>
              </a:ext>
            </a:extLst>
          </p:cNvPr>
          <p:cNvGrpSpPr/>
          <p:nvPr/>
        </p:nvGrpSpPr>
        <p:grpSpPr>
          <a:xfrm>
            <a:off x="232868" y="958075"/>
            <a:ext cx="6629676" cy="4507559"/>
            <a:chOff x="-37156" y="958745"/>
            <a:chExt cx="9181156" cy="70427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253378-3829-476A-983F-8D1B441A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8745"/>
              <a:ext cx="9144000" cy="494050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2DBC9F-A548-4357-AFD6-2026233B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7156" y="5840832"/>
              <a:ext cx="9167263" cy="2160676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59698" y="1501739"/>
            <a:ext cx="399607" cy="34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48496" y="15288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936737" y="5176701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825535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00050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한 페이지 안에 들어올 수 있게 크기 조정해주세요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굴림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5CE06F-CABF-434F-A37C-B86DCE4F2E94}"/>
              </a:ext>
            </a:extLst>
          </p:cNvPr>
          <p:cNvSpPr/>
          <p:nvPr/>
        </p:nvSpPr>
        <p:spPr>
          <a:xfrm>
            <a:off x="6633864" y="2228126"/>
            <a:ext cx="219309" cy="2994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4AAD9E-0702-481C-8BB3-70A0DEBAD5CF}"/>
              </a:ext>
            </a:extLst>
          </p:cNvPr>
          <p:cNvSpPr/>
          <p:nvPr/>
        </p:nvSpPr>
        <p:spPr>
          <a:xfrm>
            <a:off x="6522662" y="22757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BF352-8759-465B-A86F-513EB034C12B}"/>
              </a:ext>
            </a:extLst>
          </p:cNvPr>
          <p:cNvSpPr/>
          <p:nvPr/>
        </p:nvSpPr>
        <p:spPr>
          <a:xfrm>
            <a:off x="2654313" y="1772816"/>
            <a:ext cx="693551" cy="34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4D14CE-E400-4E19-857E-F92FEA9A1560}"/>
              </a:ext>
            </a:extLst>
          </p:cNvPr>
          <p:cNvSpPr/>
          <p:nvPr/>
        </p:nvSpPr>
        <p:spPr>
          <a:xfrm>
            <a:off x="2543111" y="18340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1A7B11-C1F9-4A11-B1FF-0125E6781E36}"/>
              </a:ext>
            </a:extLst>
          </p:cNvPr>
          <p:cNvSpPr/>
          <p:nvPr/>
        </p:nvSpPr>
        <p:spPr>
          <a:xfrm>
            <a:off x="998550" y="2101808"/>
            <a:ext cx="439248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731064-852D-49B5-B6DF-9911466EF14D}"/>
              </a:ext>
            </a:extLst>
          </p:cNvPr>
          <p:cNvSpPr/>
          <p:nvPr/>
        </p:nvSpPr>
        <p:spPr>
          <a:xfrm>
            <a:off x="887348" y="21494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34043EF-5766-4E74-B92C-4CE4320D47F1}"/>
              </a:ext>
            </a:extLst>
          </p:cNvPr>
          <p:cNvGrpSpPr/>
          <p:nvPr/>
        </p:nvGrpSpPr>
        <p:grpSpPr>
          <a:xfrm>
            <a:off x="7322755" y="2660032"/>
            <a:ext cx="1466850" cy="504825"/>
            <a:chOff x="3674337" y="1157943"/>
            <a:chExt cx="1466850" cy="504825"/>
          </a:xfrm>
        </p:grpSpPr>
        <p:pic>
          <p:nvPicPr>
            <p:cNvPr id="27" name="Picture 38">
              <a:extLst>
                <a:ext uri="{FF2B5EF4-FFF2-40B4-BE49-F238E27FC236}">
                  <a16:creationId xmlns:a16="http://schemas.microsoft.com/office/drawing/2014/main" id="{776727FD-09F0-4901-8DBF-C63755E58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95D5A-CE40-409B-AF84-8886C719F244}"/>
                </a:ext>
              </a:extLst>
            </p:cNvPr>
            <p:cNvSpPr txBox="1"/>
            <p:nvPr/>
          </p:nvSpPr>
          <p:spPr>
            <a:xfrm>
              <a:off x="4069316" y="1273139"/>
              <a:ext cx="989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60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60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5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F575C0-AD96-4CDC-AF2C-A4A09165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8" y="2142144"/>
            <a:ext cx="6554181" cy="3078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그림그래프로 나타내어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62~63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5964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스크롤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1159482" y="1490114"/>
            <a:ext cx="5853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사과 생산량을 다룬 신문 기사입니다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1"/>
            <a:ext cx="1117171" cy="179599"/>
            <a:chOff x="319554" y="1245924"/>
            <a:chExt cx="2636592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9E5D90E-A89E-4964-A167-12F526B1D0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9" y="1528372"/>
            <a:ext cx="348893" cy="3251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E05FFE-9405-4795-9866-023E0CE86A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6" y="1529884"/>
            <a:ext cx="348893" cy="3326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C893A5-970A-423E-BDCB-F8EF13EA5D08}"/>
              </a:ext>
            </a:extLst>
          </p:cNvPr>
          <p:cNvSpPr/>
          <p:nvPr/>
        </p:nvSpPr>
        <p:spPr>
          <a:xfrm>
            <a:off x="478773" y="148973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4F54C4-C486-4829-B4B7-435D9A43D073}"/>
              </a:ext>
            </a:extLst>
          </p:cNvPr>
          <p:cNvSpPr/>
          <p:nvPr/>
        </p:nvSpPr>
        <p:spPr bwMode="auto">
          <a:xfrm>
            <a:off x="359531" y="2816932"/>
            <a:ext cx="4584773" cy="19683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67FDFF-7939-40E1-B309-107BD6EC359B}"/>
              </a:ext>
            </a:extLst>
          </p:cNvPr>
          <p:cNvSpPr/>
          <p:nvPr/>
        </p:nvSpPr>
        <p:spPr>
          <a:xfrm>
            <a:off x="336671" y="2731580"/>
            <a:ext cx="4702122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지난해 전국에서 사과가 약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545000 t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생산되었다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중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70 %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이상인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393000 t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대구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울산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경상 권역에서 생산되었고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충청 권역에서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96000 t,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광주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전라 권역에서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48000 t,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강원 권역에서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6000 t,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경기 권역에서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2000 t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생산되었다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420081F-0156-4EDC-B6A5-EE848F522B3C}"/>
              </a:ext>
            </a:extLst>
          </p:cNvPr>
          <p:cNvGrpSpPr/>
          <p:nvPr/>
        </p:nvGrpSpPr>
        <p:grpSpPr>
          <a:xfrm>
            <a:off x="4897755" y="1222925"/>
            <a:ext cx="450131" cy="261610"/>
            <a:chOff x="826742" y="4309763"/>
            <a:chExt cx="450131" cy="261610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6BB2791F-F4CE-4E61-906A-50D01C49DCA6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EA2AA2-D7C7-49EE-A289-851883048F60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4CC04103-2EBD-41A0-8C04-92F24A1ADFD5}"/>
              </a:ext>
            </a:extLst>
          </p:cNvPr>
          <p:cNvSpPr/>
          <p:nvPr/>
        </p:nvSpPr>
        <p:spPr>
          <a:xfrm>
            <a:off x="5367306" y="122435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8E269B-922A-45E8-884E-EBB000A3D80A}"/>
              </a:ext>
            </a:extLst>
          </p:cNvPr>
          <p:cNvSpPr txBox="1"/>
          <p:nvPr/>
        </p:nvSpPr>
        <p:spPr>
          <a:xfrm>
            <a:off x="5365127" y="121619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A9D3EDC5-DE4C-4EAD-BC7E-79C05DDD7748}"/>
              </a:ext>
            </a:extLst>
          </p:cNvPr>
          <p:cNvSpPr/>
          <p:nvPr/>
        </p:nvSpPr>
        <p:spPr>
          <a:xfrm>
            <a:off x="5644403" y="12276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C99D64-6A73-4B78-A55A-4785E4848C7F}"/>
              </a:ext>
            </a:extLst>
          </p:cNvPr>
          <p:cNvSpPr txBox="1"/>
          <p:nvPr/>
        </p:nvSpPr>
        <p:spPr>
          <a:xfrm>
            <a:off x="5644403" y="121953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3E5D678F-9CC6-492F-A520-2EB87463D25C}"/>
              </a:ext>
            </a:extLst>
          </p:cNvPr>
          <p:cNvSpPr/>
          <p:nvPr/>
        </p:nvSpPr>
        <p:spPr>
          <a:xfrm>
            <a:off x="5924153" y="1227179"/>
            <a:ext cx="448583" cy="250653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C966CA-357F-486C-A3BE-15A04285E1A5}"/>
              </a:ext>
            </a:extLst>
          </p:cNvPr>
          <p:cNvSpPr txBox="1"/>
          <p:nvPr/>
        </p:nvSpPr>
        <p:spPr>
          <a:xfrm>
            <a:off x="5902932" y="1220671"/>
            <a:ext cx="488516" cy="26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03F914D6-E6BA-4F47-8CC1-4E49E8C87E23}"/>
              </a:ext>
            </a:extLst>
          </p:cNvPr>
          <p:cNvSpPr/>
          <p:nvPr/>
        </p:nvSpPr>
        <p:spPr>
          <a:xfrm>
            <a:off x="6410383" y="122506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4B198F89-E4E8-4E6A-9554-8F22DFF7BBBF}"/>
              </a:ext>
            </a:extLst>
          </p:cNvPr>
          <p:cNvSpPr/>
          <p:nvPr/>
        </p:nvSpPr>
        <p:spPr>
          <a:xfrm>
            <a:off x="6686407" y="122506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AEE6B-47E8-475C-9AA6-A26382163732}"/>
              </a:ext>
            </a:extLst>
          </p:cNvPr>
          <p:cNvSpPr txBox="1"/>
          <p:nvPr/>
        </p:nvSpPr>
        <p:spPr>
          <a:xfrm>
            <a:off x="6408204" y="121691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1928C8-4299-44AF-B834-6FBA79DA941F}"/>
              </a:ext>
            </a:extLst>
          </p:cNvPr>
          <p:cNvSpPr txBox="1"/>
          <p:nvPr/>
        </p:nvSpPr>
        <p:spPr>
          <a:xfrm>
            <a:off x="6686406" y="121691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1FAB8AC-D8D6-406B-8FC1-9D4C1A71289E}"/>
              </a:ext>
            </a:extLst>
          </p:cNvPr>
          <p:cNvSpPr/>
          <p:nvPr/>
        </p:nvSpPr>
        <p:spPr>
          <a:xfrm>
            <a:off x="4843920" y="2503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FEDF5B-9EEB-42A6-BBA8-41F030C61DAB}"/>
              </a:ext>
            </a:extLst>
          </p:cNvPr>
          <p:cNvSpPr/>
          <p:nvPr/>
        </p:nvSpPr>
        <p:spPr>
          <a:xfrm>
            <a:off x="110150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40ADD-BD9A-4C5C-B4C0-99FFDCF6D864}"/>
              </a:ext>
            </a:extLst>
          </p:cNvPr>
          <p:cNvSpPr/>
          <p:nvPr/>
        </p:nvSpPr>
        <p:spPr>
          <a:xfrm>
            <a:off x="974246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F575C0-AD96-4CDC-AF2C-A4A09165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8" y="2142144"/>
            <a:ext cx="6554181" cy="3078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그림그래프로 나타내어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62~63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1159482" y="1490114"/>
            <a:ext cx="5853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권역별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사과 생산량을 다룬 신문 기사입니다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9E5D90E-A89E-4964-A167-12F526B1D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9" y="1528372"/>
            <a:ext cx="348893" cy="3251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E05FFE-9405-4795-9866-023E0CE86A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6" y="1529884"/>
            <a:ext cx="348893" cy="3326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C893A5-970A-423E-BDCB-F8EF13EA5D08}"/>
              </a:ext>
            </a:extLst>
          </p:cNvPr>
          <p:cNvSpPr/>
          <p:nvPr/>
        </p:nvSpPr>
        <p:spPr>
          <a:xfrm>
            <a:off x="478773" y="148973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4F54C4-C486-4829-B4B7-435D9A43D073}"/>
              </a:ext>
            </a:extLst>
          </p:cNvPr>
          <p:cNvSpPr/>
          <p:nvPr/>
        </p:nvSpPr>
        <p:spPr bwMode="auto">
          <a:xfrm>
            <a:off x="359531" y="2816932"/>
            <a:ext cx="4584773" cy="196834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67FDFF-7939-40E1-B309-107BD6EC359B}"/>
              </a:ext>
            </a:extLst>
          </p:cNvPr>
          <p:cNvSpPr/>
          <p:nvPr/>
        </p:nvSpPr>
        <p:spPr>
          <a:xfrm>
            <a:off x="336671" y="2731580"/>
            <a:ext cx="470652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흥미로운 점은 과거보다 겨울 날씨가 따뜻해진 덕분에 강원 권역에서도 사과 생산이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가능해졌다는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것이다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비록 지난해에는 강원 권역에서 전국 사과 생산량의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1%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수준인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6000 t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생산되었지만 농촌 진흥청은 우리 나라의 기온이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°C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2040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년쯤에는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강원 권역에서만 사과 재배가 가능할 것으로 내다봤다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F06A66-E281-44B3-8982-E3241AC2FBA9}"/>
              </a:ext>
            </a:extLst>
          </p:cNvPr>
          <p:cNvGrpSpPr/>
          <p:nvPr/>
        </p:nvGrpSpPr>
        <p:grpSpPr>
          <a:xfrm flipV="1">
            <a:off x="2847747" y="5360351"/>
            <a:ext cx="1117171" cy="183634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:a16="http://schemas.microsoft.com/office/drawing/2014/main" id="{54FD9C24-11F7-4FD4-9CD1-48E6CD2F3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040BC1B8-01F1-4092-AFCB-C51DAF95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DAED106E-653D-4B58-9878-31F471981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6">
              <a:extLst>
                <a:ext uri="{FF2B5EF4-FFF2-40B4-BE49-F238E27FC236}">
                  <a16:creationId xmlns:a16="http://schemas.microsoft.com/office/drawing/2014/main" id="{43300763-BD8C-44F7-A88A-7E4D02458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867004E-B69A-4735-9E70-A259E71826AC}"/>
              </a:ext>
            </a:extLst>
          </p:cNvPr>
          <p:cNvGrpSpPr/>
          <p:nvPr/>
        </p:nvGrpSpPr>
        <p:grpSpPr>
          <a:xfrm>
            <a:off x="4897755" y="1216197"/>
            <a:ext cx="2029909" cy="268338"/>
            <a:chOff x="4897755" y="1216197"/>
            <a:chExt cx="2029909" cy="26833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D91CFEC-EAB1-442C-B50E-33872F8D3AC8}"/>
                </a:ext>
              </a:extLst>
            </p:cNvPr>
            <p:cNvGrpSpPr/>
            <p:nvPr/>
          </p:nvGrpSpPr>
          <p:grpSpPr>
            <a:xfrm>
              <a:off x="4897755" y="1222925"/>
              <a:ext cx="450131" cy="261610"/>
              <a:chOff x="826742" y="4309763"/>
              <a:chExt cx="450131" cy="261610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AEED5D97-7CA1-4937-8CA7-5423EBBE39F2}"/>
                  </a:ext>
                </a:extLst>
              </p:cNvPr>
              <p:cNvSpPr/>
              <p:nvPr/>
            </p:nvSpPr>
            <p:spPr>
              <a:xfrm>
                <a:off x="846296" y="4316307"/>
                <a:ext cx="413336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굴림"/>
                  <a:ea typeface="굴림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BADFFA-50E1-4FD9-8CB8-E18E77F0680A}"/>
                  </a:ext>
                </a:extLst>
              </p:cNvPr>
              <p:cNvSpPr txBox="1"/>
              <p:nvPr/>
            </p:nvSpPr>
            <p:spPr>
              <a:xfrm>
                <a:off x="826742" y="4309763"/>
                <a:ext cx="450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b="1" dirty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</a:rPr>
                  <a:t>1~2</a:t>
                </a:r>
                <a:endParaRPr kumimoji="1" lang="ko-KR" altLang="en-US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A9B3284D-EBD2-4B9B-AC7C-ED8622546308}"/>
                </a:ext>
              </a:extLst>
            </p:cNvPr>
            <p:cNvSpPr/>
            <p:nvPr/>
          </p:nvSpPr>
          <p:spPr>
            <a:xfrm>
              <a:off x="5367306" y="122435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7194BF-E9C2-4A8C-964B-3F851F338C9E}"/>
                </a:ext>
              </a:extLst>
            </p:cNvPr>
            <p:cNvSpPr txBox="1"/>
            <p:nvPr/>
          </p:nvSpPr>
          <p:spPr>
            <a:xfrm>
              <a:off x="5365127" y="121619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C8C918A9-F88D-4D53-9D14-6AF2597422B3}"/>
                </a:ext>
              </a:extLst>
            </p:cNvPr>
            <p:cNvSpPr/>
            <p:nvPr/>
          </p:nvSpPr>
          <p:spPr>
            <a:xfrm>
              <a:off x="5644403" y="122768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228CCA-EA1C-44D5-8FD8-EA72FB522637}"/>
                </a:ext>
              </a:extLst>
            </p:cNvPr>
            <p:cNvSpPr txBox="1"/>
            <p:nvPr/>
          </p:nvSpPr>
          <p:spPr>
            <a:xfrm>
              <a:off x="5644403" y="121953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C0C2203-5AB6-4D33-940F-61574525704D}"/>
                </a:ext>
              </a:extLst>
            </p:cNvPr>
            <p:cNvSpPr/>
            <p:nvPr/>
          </p:nvSpPr>
          <p:spPr>
            <a:xfrm>
              <a:off x="5924153" y="1227179"/>
              <a:ext cx="448583" cy="250653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EA23B2-DCD2-4515-A0CD-3EA7A0B10AF8}"/>
                </a:ext>
              </a:extLst>
            </p:cNvPr>
            <p:cNvSpPr txBox="1"/>
            <p:nvPr/>
          </p:nvSpPr>
          <p:spPr>
            <a:xfrm>
              <a:off x="5902932" y="1220671"/>
              <a:ext cx="488516" cy="26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1F0466F7-AE19-4128-9BCF-D6C1BD7F6CE7}"/>
                </a:ext>
              </a:extLst>
            </p:cNvPr>
            <p:cNvSpPr/>
            <p:nvPr/>
          </p:nvSpPr>
          <p:spPr>
            <a:xfrm>
              <a:off x="6410383" y="122506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8C317872-F63D-49B5-A0C1-A1B0063425F0}"/>
                </a:ext>
              </a:extLst>
            </p:cNvPr>
            <p:cNvSpPr/>
            <p:nvPr/>
          </p:nvSpPr>
          <p:spPr>
            <a:xfrm>
              <a:off x="6686407" y="122506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C6AD2C-71A2-45C5-A403-4FBF73872C0C}"/>
                </a:ext>
              </a:extLst>
            </p:cNvPr>
            <p:cNvSpPr txBox="1"/>
            <p:nvPr/>
          </p:nvSpPr>
          <p:spPr>
            <a:xfrm>
              <a:off x="6408204" y="121691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8DC3AF-B5EE-4A40-AB6D-97E70D6F37D3}"/>
                </a:ext>
              </a:extLst>
            </p:cNvPr>
            <p:cNvSpPr txBox="1"/>
            <p:nvPr/>
          </p:nvSpPr>
          <p:spPr>
            <a:xfrm>
              <a:off x="6686406" y="121691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F27D553-20A0-4309-9951-147CE5FA8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5420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스크롤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5F969884-F456-47D2-BCA8-F39ACC364242}"/>
              </a:ext>
            </a:extLst>
          </p:cNvPr>
          <p:cNvSpPr/>
          <p:nvPr/>
        </p:nvSpPr>
        <p:spPr>
          <a:xfrm>
            <a:off x="4843920" y="2503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867ABB-2DED-4925-8C83-01AC89B2D47E}"/>
              </a:ext>
            </a:extLst>
          </p:cNvPr>
          <p:cNvSpPr/>
          <p:nvPr/>
        </p:nvSpPr>
        <p:spPr>
          <a:xfrm>
            <a:off x="110150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03C9EB-F9D7-4B35-9007-5DAFC6D8C2D5}"/>
              </a:ext>
            </a:extLst>
          </p:cNvPr>
          <p:cNvSpPr/>
          <p:nvPr/>
        </p:nvSpPr>
        <p:spPr>
          <a:xfrm>
            <a:off x="974246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1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5C9AF94-BC03-45E2-BDF5-1E40EC95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55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9"/>
            <a:ext cx="399607" cy="351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752399" y="261354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641197" y="26406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2489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334D0C6-D0B3-40E7-A204-DA5355EA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850369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B8F7AE-87A9-447D-BF94-BBDE45A5AE94}"/>
              </a:ext>
            </a:extLst>
          </p:cNvPr>
          <p:cNvSpPr/>
          <p:nvPr/>
        </p:nvSpPr>
        <p:spPr>
          <a:xfrm>
            <a:off x="290714" y="2195966"/>
            <a:ext cx="399607" cy="351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45F913-14F4-4AA4-B7CE-F6A723B49AFE}"/>
              </a:ext>
            </a:extLst>
          </p:cNvPr>
          <p:cNvSpPr/>
          <p:nvPr/>
        </p:nvSpPr>
        <p:spPr>
          <a:xfrm>
            <a:off x="179512" y="22230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0A7E133-977E-4234-947A-C9936F9334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2372863"/>
            <a:ext cx="348893" cy="2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8E28E2E-6DB6-4326-B3D7-3F57FFDA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057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00440B-47B6-45C6-B571-80416802E80A}"/>
              </a:ext>
            </a:extLst>
          </p:cNvPr>
          <p:cNvSpPr/>
          <p:nvPr/>
        </p:nvSpPr>
        <p:spPr>
          <a:xfrm>
            <a:off x="290714" y="1817719"/>
            <a:ext cx="399607" cy="351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FB5BF1B-76AF-459D-8717-57B2F269A2D5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C8786-33D5-4325-B84A-DB9569414BA6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07EDB-9776-4289-B681-989F7FADEDE8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E5493-578A-4E3D-A4D7-28C9831CE499}"/>
              </a:ext>
            </a:extLst>
          </p:cNvPr>
          <p:cNvSpPr/>
          <p:nvPr/>
        </p:nvSpPr>
        <p:spPr>
          <a:xfrm>
            <a:off x="752399" y="261354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3653DF-5584-459F-AC5E-9B2CD3C279AC}"/>
              </a:ext>
            </a:extLst>
          </p:cNvPr>
          <p:cNvSpPr/>
          <p:nvPr/>
        </p:nvSpPr>
        <p:spPr>
          <a:xfrm>
            <a:off x="641197" y="26406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그림그래프로 나타내어 볼까요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334D0C6-D0B3-40E7-A204-DA5355EA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8" y="2859728"/>
            <a:ext cx="341761" cy="27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B8F7AE-87A9-447D-BF94-BBDE45A5AE94}"/>
              </a:ext>
            </a:extLst>
          </p:cNvPr>
          <p:cNvSpPr/>
          <p:nvPr/>
        </p:nvSpPr>
        <p:spPr>
          <a:xfrm>
            <a:off x="290714" y="2195966"/>
            <a:ext cx="399607" cy="351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45F913-14F4-4AA4-B7CE-F6A723B49AFE}"/>
              </a:ext>
            </a:extLst>
          </p:cNvPr>
          <p:cNvSpPr/>
          <p:nvPr/>
        </p:nvSpPr>
        <p:spPr>
          <a:xfrm>
            <a:off x="179512" y="22230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0A7E133-977E-4234-947A-C9936F9334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2372863"/>
            <a:ext cx="348893" cy="2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63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27140</TotalTime>
  <Words>562</Words>
  <Application>Microsoft Office PowerPoint</Application>
  <PresentationFormat>화면 슬라이드 쇼(4:3)</PresentationFormat>
  <Paragraphs>201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4745</cp:revision>
  <dcterms:created xsi:type="dcterms:W3CDTF">2008-07-15T12:19:11Z</dcterms:created>
  <dcterms:modified xsi:type="dcterms:W3CDTF">2022-03-01T09:03:03Z</dcterms:modified>
</cp:coreProperties>
</file>