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792" r:id="rId2"/>
    <p:sldId id="793" r:id="rId3"/>
    <p:sldId id="951" r:id="rId4"/>
    <p:sldId id="932" r:id="rId5"/>
    <p:sldId id="959" r:id="rId6"/>
    <p:sldId id="966" r:id="rId7"/>
    <p:sldId id="967" r:id="rId8"/>
    <p:sldId id="968" r:id="rId9"/>
    <p:sldId id="953" r:id="rId1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C3D69B"/>
    <a:srgbClr val="FBCE8B"/>
    <a:srgbClr val="C9BEE0"/>
    <a:srgbClr val="C7A08C"/>
    <a:srgbClr val="FFFBF5"/>
    <a:srgbClr val="EAB4EB"/>
    <a:srgbClr val="FF3399"/>
    <a:srgbClr val="FF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4" autoAdjust="0"/>
    <p:restoredTop sz="94744" autoAdjust="0"/>
  </p:normalViewPr>
  <p:slideViewPr>
    <p:cSldViewPr>
      <p:cViewPr varScale="1">
        <p:scale>
          <a:sx n="85" d="100"/>
          <a:sy n="85" d="100"/>
        </p:scale>
        <p:origin x="1421" y="72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748776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2022.02.21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01055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여러 가지 그래프를 비교해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suhi_0601_05_0008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961950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_0601_05_0008.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45539A-7E82-4779-8101-521A0ADC8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67618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249093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 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 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</a:t>
            </a: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_0601_05_0008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08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그래프를 비교해 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4B3B1F-C0D6-4858-A624-C3CD4855296A}"/>
              </a:ext>
            </a:extLst>
          </p:cNvPr>
          <p:cNvSpPr/>
          <p:nvPr/>
        </p:nvSpPr>
        <p:spPr>
          <a:xfrm>
            <a:off x="290714" y="1817718"/>
            <a:ext cx="1148938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0C289B8-4F6E-46BF-885A-2EC90C1C7560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CD1567-A2C5-4809-9531-26BE2604F3B7}"/>
              </a:ext>
            </a:extLst>
          </p:cNvPr>
          <p:cNvSpPr/>
          <p:nvPr/>
        </p:nvSpPr>
        <p:spPr>
          <a:xfrm>
            <a:off x="1655001" y="2580878"/>
            <a:ext cx="2772983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5940960-CC9B-4497-A608-49F11765F81C}"/>
              </a:ext>
            </a:extLst>
          </p:cNvPr>
          <p:cNvSpPr/>
          <p:nvPr/>
        </p:nvSpPr>
        <p:spPr>
          <a:xfrm>
            <a:off x="1504796" y="25289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851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9E292F8-2D20-41DD-9774-8330DC970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32666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962521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라인박스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</a:t>
            </a: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_0601_05_0008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08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그래프를 비교해 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4B3B1F-C0D6-4858-A624-C3CD4855296A}"/>
              </a:ext>
            </a:extLst>
          </p:cNvPr>
          <p:cNvSpPr/>
          <p:nvPr/>
        </p:nvSpPr>
        <p:spPr>
          <a:xfrm>
            <a:off x="290714" y="1817718"/>
            <a:ext cx="428858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0C289B8-4F6E-46BF-885A-2EC90C1C7560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5940960-CC9B-4497-A608-49F11765F81C}"/>
              </a:ext>
            </a:extLst>
          </p:cNvPr>
          <p:cNvSpPr/>
          <p:nvPr/>
        </p:nvSpPr>
        <p:spPr>
          <a:xfrm>
            <a:off x="4611226" y="49268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66C99F-EFF6-477D-A685-4B6605353C04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D4D9D63-C9F3-4BF4-8A6C-C4D4C25826AD}"/>
              </a:ext>
            </a:extLst>
          </p:cNvPr>
          <p:cNvSpPr/>
          <p:nvPr/>
        </p:nvSpPr>
        <p:spPr>
          <a:xfrm>
            <a:off x="5803117" y="50363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994" y="503639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CD1567-A2C5-4809-9531-26BE2604F3B7}"/>
              </a:ext>
            </a:extLst>
          </p:cNvPr>
          <p:cNvSpPr/>
          <p:nvPr/>
        </p:nvSpPr>
        <p:spPr>
          <a:xfrm>
            <a:off x="4775610" y="5036395"/>
            <a:ext cx="944607" cy="3342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E77513-FF57-46C3-A7AB-3088A5891E41}"/>
              </a:ext>
            </a:extLst>
          </p:cNvPr>
          <p:cNvSpPr/>
          <p:nvPr/>
        </p:nvSpPr>
        <p:spPr>
          <a:xfrm>
            <a:off x="2320570" y="2390644"/>
            <a:ext cx="2772983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49E1F9F-C94E-4A22-843B-457CD8E6C327}"/>
              </a:ext>
            </a:extLst>
          </p:cNvPr>
          <p:cNvSpPr/>
          <p:nvPr/>
        </p:nvSpPr>
        <p:spPr>
          <a:xfrm>
            <a:off x="2170365" y="233866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564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AF84451A-6C41-4AE2-9136-B238CAE09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32666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71650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</a:t>
            </a: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_0601_05_0008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08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그래프를 비교해 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4B3B1F-C0D6-4858-A624-C3CD4855296A}"/>
              </a:ext>
            </a:extLst>
          </p:cNvPr>
          <p:cNvSpPr/>
          <p:nvPr/>
        </p:nvSpPr>
        <p:spPr>
          <a:xfrm>
            <a:off x="290714" y="1817718"/>
            <a:ext cx="428858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66C99F-EFF6-477D-A685-4B6605353C04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994" y="503639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CD1567-A2C5-4809-9531-26BE2604F3B7}"/>
              </a:ext>
            </a:extLst>
          </p:cNvPr>
          <p:cNvSpPr/>
          <p:nvPr/>
        </p:nvSpPr>
        <p:spPr>
          <a:xfrm>
            <a:off x="4775610" y="5036395"/>
            <a:ext cx="944607" cy="3342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2572A01-396C-432E-B3F6-08160DFA2C21}"/>
              </a:ext>
            </a:extLst>
          </p:cNvPr>
          <p:cNvGrpSpPr/>
          <p:nvPr/>
        </p:nvGrpSpPr>
        <p:grpSpPr>
          <a:xfrm>
            <a:off x="298299" y="3525277"/>
            <a:ext cx="6481346" cy="1510469"/>
            <a:chOff x="-866682" y="3177415"/>
            <a:chExt cx="6481346" cy="1510469"/>
          </a:xfrm>
        </p:grpSpPr>
        <p:sp>
          <p:nvSpPr>
            <p:cNvPr id="26" name="사각형: 둥근 모서리 32">
              <a:extLst>
                <a:ext uri="{FF2B5EF4-FFF2-40B4-BE49-F238E27FC236}">
                  <a16:creationId xmlns:a16="http://schemas.microsoft.com/office/drawing/2014/main" id="{6C91CAFE-EBB2-484F-8035-359267DC3F73}"/>
                </a:ext>
              </a:extLst>
            </p:cNvPr>
            <p:cNvSpPr/>
            <p:nvPr/>
          </p:nvSpPr>
          <p:spPr>
            <a:xfrm>
              <a:off x="-866682" y="3483006"/>
              <a:ext cx="6481346" cy="101761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id="{82895071-877D-4D47-B59B-62B1AE18CCF2}"/>
                </a:ext>
              </a:extLst>
            </p:cNvPr>
            <p:cNvSpPr/>
            <p:nvPr/>
          </p:nvSpPr>
          <p:spPr>
            <a:xfrm flipH="1" flipV="1">
              <a:off x="3786482" y="4499777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A8507740-0811-4970-9801-A173C501A9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401359" y="3177415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97F992C-D33E-4646-8ED6-E855031CE5C5}"/>
              </a:ext>
            </a:extLst>
          </p:cNvPr>
          <p:cNvSpPr txBox="1"/>
          <p:nvPr/>
        </p:nvSpPr>
        <p:spPr>
          <a:xfrm>
            <a:off x="366474" y="3847215"/>
            <a:ext cx="6365766" cy="906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플라스틱류 배출량</a:t>
            </a: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재활용품 배출량</a:t>
            </a: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종이류</a:t>
            </a: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병류</a:t>
            </a: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비닐류</a:t>
            </a: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2000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400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600 (kg)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종이류 배출량의 백분율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     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×100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35 %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2749F12-DFE8-44B8-8F8E-5D03126478EE}"/>
              </a:ext>
            </a:extLst>
          </p:cNvPr>
          <p:cNvSpPr/>
          <p:nvPr/>
        </p:nvSpPr>
        <p:spPr>
          <a:xfrm>
            <a:off x="581856" y="40034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2749F12-DFE8-44B8-8F8E-5D03126478EE}"/>
              </a:ext>
            </a:extLst>
          </p:cNvPr>
          <p:cNvSpPr/>
          <p:nvPr/>
        </p:nvSpPr>
        <p:spPr>
          <a:xfrm>
            <a:off x="2729607" y="435529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0560D6A-D699-4821-B46E-069EEB03F68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479720" y="4171379"/>
            <a:ext cx="205385" cy="177008"/>
          </a:xfrm>
          <a:prstGeom prst="rect">
            <a:avLst/>
          </a:prstGeom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2C876A92-6441-4619-B234-6ED9A25B0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29" y="3960782"/>
            <a:ext cx="121560" cy="13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id="{1EB099E7-0496-47D7-9B5C-729B99AC0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29" y="4516908"/>
            <a:ext cx="121560" cy="13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A936942E-2509-4147-B3C0-CACBA445A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159077"/>
              </p:ext>
            </p:extLst>
          </p:nvPr>
        </p:nvGraphicFramePr>
        <p:xfrm>
          <a:off x="2879812" y="4327992"/>
          <a:ext cx="504056" cy="49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2917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700</a:t>
                      </a:r>
                      <a:endParaRPr kumimoji="1" lang="ko-KR" altLang="en-US" sz="16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5521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2000</a:t>
                      </a:r>
                      <a:endParaRPr kumimoji="1" lang="ko-KR" altLang="en-US" sz="16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65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E5563C7-2DE0-4331-A79C-C9B216CAE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61963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666998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라인박스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</a:t>
            </a: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_0601_05_0008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08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그래프를 비교해 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4B3B1F-C0D6-4858-A624-C3CD4855296A}"/>
              </a:ext>
            </a:extLst>
          </p:cNvPr>
          <p:cNvSpPr/>
          <p:nvPr/>
        </p:nvSpPr>
        <p:spPr>
          <a:xfrm>
            <a:off x="290714" y="1817718"/>
            <a:ext cx="428858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0C289B8-4F6E-46BF-885A-2EC90C1C7560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66C99F-EFF6-477D-A685-4B6605353C04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D4D9D63-C9F3-4BF4-8A6C-C4D4C25826AD}"/>
              </a:ext>
            </a:extLst>
          </p:cNvPr>
          <p:cNvSpPr/>
          <p:nvPr/>
        </p:nvSpPr>
        <p:spPr>
          <a:xfrm>
            <a:off x="5803117" y="50363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E77513-FF57-46C3-A7AB-3088A5891E41}"/>
              </a:ext>
            </a:extLst>
          </p:cNvPr>
          <p:cNvSpPr/>
          <p:nvPr/>
        </p:nvSpPr>
        <p:spPr>
          <a:xfrm>
            <a:off x="2309937" y="2256842"/>
            <a:ext cx="2772983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49E1F9F-C94E-4A22-843B-457CD8E6C327}"/>
              </a:ext>
            </a:extLst>
          </p:cNvPr>
          <p:cNvSpPr/>
          <p:nvPr/>
        </p:nvSpPr>
        <p:spPr>
          <a:xfrm>
            <a:off x="2159732" y="22048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990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DD2D984-82E3-44BF-BF40-1564C9883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87646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/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라인박스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</a:t>
            </a: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_0601_05_0008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08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그래프를 비교해 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4B3B1F-C0D6-4858-A624-C3CD4855296A}"/>
              </a:ext>
            </a:extLst>
          </p:cNvPr>
          <p:cNvSpPr/>
          <p:nvPr/>
        </p:nvSpPr>
        <p:spPr>
          <a:xfrm>
            <a:off x="290714" y="1817718"/>
            <a:ext cx="428858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0C289B8-4F6E-46BF-885A-2EC90C1C7560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66C99F-EFF6-477D-A685-4B6605353C04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D4D9D63-C9F3-4BF4-8A6C-C4D4C25826AD}"/>
              </a:ext>
            </a:extLst>
          </p:cNvPr>
          <p:cNvSpPr/>
          <p:nvPr/>
        </p:nvSpPr>
        <p:spPr>
          <a:xfrm>
            <a:off x="5803117" y="50363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E77513-FF57-46C3-A7AB-3088A5891E41}"/>
              </a:ext>
            </a:extLst>
          </p:cNvPr>
          <p:cNvSpPr/>
          <p:nvPr/>
        </p:nvSpPr>
        <p:spPr>
          <a:xfrm>
            <a:off x="2165921" y="2724894"/>
            <a:ext cx="2772983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49E1F9F-C94E-4A22-843B-457CD8E6C327}"/>
              </a:ext>
            </a:extLst>
          </p:cNvPr>
          <p:cNvSpPr/>
          <p:nvPr/>
        </p:nvSpPr>
        <p:spPr>
          <a:xfrm>
            <a:off x="2015716" y="26729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86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C30463B-63C1-4312-931E-94C0D912C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30939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/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라인박스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</a:t>
            </a: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_0601_05_0008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08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그래프를 비교해 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4B3B1F-C0D6-4858-A624-C3CD4855296A}"/>
              </a:ext>
            </a:extLst>
          </p:cNvPr>
          <p:cNvSpPr/>
          <p:nvPr/>
        </p:nvSpPr>
        <p:spPr>
          <a:xfrm>
            <a:off x="290714" y="1817718"/>
            <a:ext cx="428858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0C289B8-4F6E-46BF-885A-2EC90C1C7560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66C99F-EFF6-477D-A685-4B6605353C04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D4D9D63-C9F3-4BF4-8A6C-C4D4C25826AD}"/>
              </a:ext>
            </a:extLst>
          </p:cNvPr>
          <p:cNvSpPr/>
          <p:nvPr/>
        </p:nvSpPr>
        <p:spPr>
          <a:xfrm>
            <a:off x="5803117" y="50363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E77513-FF57-46C3-A7AB-3088A5891E41}"/>
              </a:ext>
            </a:extLst>
          </p:cNvPr>
          <p:cNvSpPr/>
          <p:nvPr/>
        </p:nvSpPr>
        <p:spPr>
          <a:xfrm>
            <a:off x="2309937" y="2300088"/>
            <a:ext cx="2772983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49E1F9F-C94E-4A22-843B-457CD8E6C327}"/>
              </a:ext>
            </a:extLst>
          </p:cNvPr>
          <p:cNvSpPr/>
          <p:nvPr/>
        </p:nvSpPr>
        <p:spPr>
          <a:xfrm>
            <a:off x="2159732" y="22481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33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99DC67-46F8-4050-BBE8-AA2A6263D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72203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671486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중요표시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</a:t>
            </a: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_0601_05_0008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08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그래프를 비교해 볼까요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CD1567-A2C5-4809-9531-26BE2604F3B7}"/>
              </a:ext>
            </a:extLst>
          </p:cNvPr>
          <p:cNvSpPr/>
          <p:nvPr/>
        </p:nvSpPr>
        <p:spPr>
          <a:xfrm>
            <a:off x="1226819" y="2890467"/>
            <a:ext cx="324036" cy="417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5940960-CC9B-4497-A608-49F11765F81C}"/>
              </a:ext>
            </a:extLst>
          </p:cNvPr>
          <p:cNvSpPr/>
          <p:nvPr/>
        </p:nvSpPr>
        <p:spPr>
          <a:xfrm>
            <a:off x="1115616" y="27809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66C99F-EFF6-477D-A685-4B6605353C04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D4D9D63-C9F3-4BF4-8A6C-C4D4C25826AD}"/>
              </a:ext>
            </a:extLst>
          </p:cNvPr>
          <p:cNvSpPr/>
          <p:nvPr/>
        </p:nvSpPr>
        <p:spPr>
          <a:xfrm>
            <a:off x="5803117" y="50363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023CEFB3-9B8B-4075-9457-D9B58CC7B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99740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B7E3479B-F3B6-4C11-BF1B-EB84C999554D}"/>
              </a:ext>
            </a:extLst>
          </p:cNvPr>
          <p:cNvSpPr/>
          <p:nvPr/>
        </p:nvSpPr>
        <p:spPr>
          <a:xfrm>
            <a:off x="290714" y="1819604"/>
            <a:ext cx="428858" cy="372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D349694-EA80-4D10-ABF4-52F8F9246AC3}"/>
              </a:ext>
            </a:extLst>
          </p:cNvPr>
          <p:cNvSpPr/>
          <p:nvPr/>
        </p:nvSpPr>
        <p:spPr>
          <a:xfrm>
            <a:off x="179512" y="179620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8DE249-7299-4049-A578-622196AFE05A}"/>
              </a:ext>
            </a:extLst>
          </p:cNvPr>
          <p:cNvSpPr/>
          <p:nvPr/>
        </p:nvSpPr>
        <p:spPr>
          <a:xfrm>
            <a:off x="290714" y="2192254"/>
            <a:ext cx="428858" cy="372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CB8598E-17A1-4B05-B877-C564880E6FF0}"/>
              </a:ext>
            </a:extLst>
          </p:cNvPr>
          <p:cNvSpPr/>
          <p:nvPr/>
        </p:nvSpPr>
        <p:spPr>
          <a:xfrm>
            <a:off x="179512" y="216885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8ECDDBC-F608-463E-83AF-8604588C06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89" y="2275043"/>
            <a:ext cx="344210" cy="289861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0F9D741F-BB05-49A7-B938-6C9CCD2E92FC}"/>
              </a:ext>
            </a:extLst>
          </p:cNvPr>
          <p:cNvSpPr/>
          <p:nvPr/>
        </p:nvSpPr>
        <p:spPr>
          <a:xfrm>
            <a:off x="719573" y="3934583"/>
            <a:ext cx="324036" cy="417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65DBE0F-62F7-4CB3-9462-C1A8F26582FA}"/>
              </a:ext>
            </a:extLst>
          </p:cNvPr>
          <p:cNvSpPr/>
          <p:nvPr/>
        </p:nvSpPr>
        <p:spPr>
          <a:xfrm>
            <a:off x="608370" y="38250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43C613AD-A180-4253-B223-BD8AAA5EB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70" y="4143856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482657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27251</TotalTime>
  <Words>446</Words>
  <Application>Microsoft Office PowerPoint</Application>
  <PresentationFormat>화면 슬라이드 쇼(4:3)</PresentationFormat>
  <Paragraphs>172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4763</cp:revision>
  <dcterms:created xsi:type="dcterms:W3CDTF">2008-07-15T12:19:11Z</dcterms:created>
  <dcterms:modified xsi:type="dcterms:W3CDTF">2022-03-01T09:07:31Z</dcterms:modified>
</cp:coreProperties>
</file>