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73" r:id="rId5"/>
    <p:sldId id="1257" r:id="rId6"/>
    <p:sldId id="1130" r:id="rId7"/>
    <p:sldId id="1178" r:id="rId8"/>
    <p:sldId id="1258" r:id="rId9"/>
    <p:sldId id="1259" r:id="rId10"/>
    <p:sldId id="1239" r:id="rId11"/>
    <p:sldId id="1260" r:id="rId12"/>
    <p:sldId id="1261" r:id="rId13"/>
    <p:sldId id="1262" r:id="rId14"/>
    <p:sldId id="1263" r:id="rId15"/>
    <p:sldId id="1264" r:id="rId16"/>
    <p:sldId id="1250" r:id="rId17"/>
    <p:sldId id="1265" r:id="rId18"/>
    <p:sldId id="1146" r:id="rId19"/>
    <p:sldId id="1149" r:id="rId20"/>
    <p:sldId id="1150" r:id="rId21"/>
    <p:sldId id="1267" r:id="rId22"/>
    <p:sldId id="1163" r:id="rId23"/>
    <p:sldId id="1252" r:id="rId24"/>
    <p:sldId id="1266" r:id="rId25"/>
    <p:sldId id="1166" r:id="rId26"/>
    <p:sldId id="1268" r:id="rId27"/>
    <p:sldId id="1254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D4EFCE"/>
    <a:srgbClr val="CCFFCC"/>
    <a:srgbClr val="A46B5B"/>
    <a:srgbClr val="F6E7D4"/>
    <a:srgbClr val="E6E6E6"/>
    <a:srgbClr val="FF3399"/>
    <a:srgbClr val="FF9999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6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680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65181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7351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6649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(</a:t>
                      </a:r>
                      <a:r>
                        <a:rPr kumimoji="0" lang="ko-KR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소수</a:t>
                      </a:r>
                      <a:r>
                        <a:rPr kumimoji="0" lang="en-US" altLang="ko-KR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)÷(</a:t>
                      </a:r>
                      <a:r>
                        <a:rPr kumimoji="0" lang="ko-KR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0" lang="en-US" altLang="ko-KR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알아볼까요</a:t>
                      </a:r>
                      <a:r>
                        <a:rPr kumimoji="0" lang="en-US" altLang="ko-KR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87271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6272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타원 4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4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89901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715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453603" y="19485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38203" y="203815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7995" y="213150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0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1" y="980728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7081" y="16074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24725" y="169707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3" y="17904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9754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타원 30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9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" y="979369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4271" y="3284984"/>
            <a:ext cx="597989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3" y="17904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3502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삭제하고 하단 이너탭으로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6203069" y="3195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703287"/>
            <a:ext cx="597989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-111202" y="1613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721633" y="5016921"/>
            <a:ext cx="1637116" cy="263186"/>
            <a:chOff x="319554" y="1245924"/>
            <a:chExt cx="2636592" cy="423864"/>
          </a:xfrm>
        </p:grpSpPr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타원 31"/>
          <p:cNvSpPr/>
          <p:nvPr/>
        </p:nvSpPr>
        <p:spPr>
          <a:xfrm>
            <a:off x="2932759" y="48067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77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81" y="1004380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723" y="3378018"/>
            <a:ext cx="597989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14522" y="2420888"/>
            <a:ext cx="4905649" cy="2735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3" y="17904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1072996" y="2813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7160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삭제하고 하단 이너탭으로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식을 좌측으로 옮기고 빈 공간에 캐릭터와 말풍선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8521" y="32883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703287"/>
            <a:ext cx="597989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-111202" y="1613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11245" y="52913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33649" y="5373216"/>
            <a:ext cx="1654859" cy="269100"/>
            <a:chOff x="290979" y="2009759"/>
            <a:chExt cx="2665167" cy="433388"/>
          </a:xfrm>
        </p:grpSpPr>
        <p:pic>
          <p:nvPicPr>
            <p:cNvPr id="30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직사각형 41"/>
          <p:cNvSpPr/>
          <p:nvPr/>
        </p:nvSpPr>
        <p:spPr>
          <a:xfrm>
            <a:off x="503548" y="2420888"/>
            <a:ext cx="4905649" cy="27357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503548" y="3212976"/>
            <a:ext cx="68065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8" y="5011860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모서리가 둥근 사각형 설명선 43"/>
          <p:cNvSpPr/>
          <p:nvPr/>
        </p:nvSpPr>
        <p:spPr>
          <a:xfrm>
            <a:off x="6299601" y="3788785"/>
            <a:ext cx="1647227" cy="1083543"/>
          </a:xfrm>
          <a:prstGeom prst="wedgeRoundRectCallout">
            <a:avLst>
              <a:gd name="adj1" fmla="val -23057"/>
              <a:gd name="adj2" fmla="val 5987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</a:t>
            </a:r>
            <a:endParaRPr lang="en-US" altLang="ko-KR" sz="16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어디에 찍어야 할까요</a:t>
            </a:r>
            <a:r>
              <a:rPr lang="en-US" altLang="ko-KR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29359" y="47627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3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977684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7081" y="16074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24725" y="1697070"/>
            <a:ext cx="741751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01594" y="4617132"/>
            <a:ext cx="1025354" cy="5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3" y="179042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타원 44"/>
          <p:cNvSpPr/>
          <p:nvPr/>
        </p:nvSpPr>
        <p:spPr>
          <a:xfrm>
            <a:off x="5690392" y="5047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6313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5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4" y="92130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7662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추가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724128" y="4581128"/>
            <a:ext cx="12241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612926" y="44715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62" y="4725144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781644" y="45144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01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4" y="92130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18" y="5196364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3302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138430" y="1765798"/>
            <a:ext cx="6667165" cy="380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269083" y="15918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5160200" y="5587230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3528" y="1952836"/>
            <a:ext cx="1704324" cy="3614628"/>
            <a:chOff x="336950" y="2060306"/>
            <a:chExt cx="1704324" cy="3614628"/>
          </a:xfrm>
        </p:grpSpPr>
        <p:sp>
          <p:nvSpPr>
            <p:cNvPr id="85" name="TextBox 61"/>
            <p:cNvSpPr txBox="1"/>
            <p:nvPr/>
          </p:nvSpPr>
          <p:spPr>
            <a:xfrm>
              <a:off x="709707" y="2063445"/>
              <a:ext cx="5499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23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61"/>
            <p:cNvSpPr txBox="1"/>
            <p:nvPr/>
          </p:nvSpPr>
          <p:spPr>
            <a:xfrm>
              <a:off x="863588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9" name="TextBox 61"/>
            <p:cNvSpPr txBox="1"/>
            <p:nvPr/>
          </p:nvSpPr>
          <p:spPr>
            <a:xfrm>
              <a:off x="1115616" y="454458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53783" y="3125461"/>
              <a:ext cx="1001896" cy="2117425"/>
              <a:chOff x="2855889" y="2924096"/>
              <a:chExt cx="1344782" cy="2117425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2877421" y="5041521"/>
                <a:ext cx="132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/>
              <p:cNvCxnSpPr/>
              <p:nvPr/>
            </p:nvCxnSpPr>
            <p:spPr bwMode="auto">
              <a:xfrm>
                <a:off x="2865556" y="4379221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4" name="TextBox 61"/>
            <p:cNvSpPr txBox="1"/>
            <p:nvPr/>
          </p:nvSpPr>
          <p:spPr>
            <a:xfrm>
              <a:off x="864988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원호 94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47 32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2" name="TextBox 61"/>
            <p:cNvSpPr txBox="1"/>
            <p:nvPr/>
          </p:nvSpPr>
          <p:spPr>
            <a:xfrm>
              <a:off x="1115616" y="484684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61"/>
            <p:cNvSpPr txBox="1"/>
            <p:nvPr/>
          </p:nvSpPr>
          <p:spPr>
            <a:xfrm>
              <a:off x="1079612" y="522865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823560" y="1952836"/>
            <a:ext cx="1704324" cy="2160782"/>
            <a:chOff x="336950" y="2060306"/>
            <a:chExt cx="1704324" cy="2160782"/>
          </a:xfrm>
        </p:grpSpPr>
        <p:sp>
          <p:nvSpPr>
            <p:cNvPr id="145" name="TextBox 61"/>
            <p:cNvSpPr txBox="1"/>
            <p:nvPr/>
          </p:nvSpPr>
          <p:spPr>
            <a:xfrm>
              <a:off x="709707" y="2063445"/>
              <a:ext cx="5499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61"/>
            <p:cNvSpPr txBox="1"/>
            <p:nvPr/>
          </p:nvSpPr>
          <p:spPr>
            <a:xfrm>
              <a:off x="863588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9" name="TextBox 61"/>
            <p:cNvSpPr txBox="1"/>
            <p:nvPr/>
          </p:nvSpPr>
          <p:spPr>
            <a:xfrm>
              <a:off x="1115616" y="377481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33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653782" y="3125461"/>
              <a:ext cx="985852" cy="693747"/>
              <a:chOff x="2855889" y="2924096"/>
              <a:chExt cx="1323248" cy="693747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61"/>
            <p:cNvSpPr txBox="1"/>
            <p:nvPr/>
          </p:nvSpPr>
          <p:spPr>
            <a:xfrm>
              <a:off x="864988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원호 152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3  35 1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5027916" y="1952836"/>
            <a:ext cx="1704324" cy="2868496"/>
            <a:chOff x="336950" y="2060306"/>
            <a:chExt cx="1704324" cy="2868496"/>
          </a:xfrm>
        </p:grpSpPr>
        <p:sp>
          <p:nvSpPr>
            <p:cNvPr id="181" name="TextBox 61"/>
            <p:cNvSpPr txBox="1"/>
            <p:nvPr/>
          </p:nvSpPr>
          <p:spPr>
            <a:xfrm>
              <a:off x="709707" y="2063445"/>
              <a:ext cx="5499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TextBox 61"/>
            <p:cNvSpPr txBox="1"/>
            <p:nvPr/>
          </p:nvSpPr>
          <p:spPr>
            <a:xfrm>
              <a:off x="863588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5" name="TextBox 61"/>
            <p:cNvSpPr txBox="1"/>
            <p:nvPr/>
          </p:nvSpPr>
          <p:spPr>
            <a:xfrm>
              <a:off x="878457" y="377481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653782" y="3125461"/>
              <a:ext cx="1005192" cy="1401461"/>
              <a:chOff x="2855889" y="2924096"/>
              <a:chExt cx="1349207" cy="1401461"/>
            </a:xfrm>
          </p:grpSpPr>
          <p:cxnSp>
            <p:nvCxnSpPr>
              <p:cNvPr id="193" name="직선 연결선 192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881848" y="4325557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8" name="TextBox 61"/>
            <p:cNvSpPr txBox="1"/>
            <p:nvPr/>
          </p:nvSpPr>
          <p:spPr>
            <a:xfrm>
              <a:off x="864988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원호 188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1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56 5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9" name="TextBox 61"/>
            <p:cNvSpPr txBox="1"/>
            <p:nvPr/>
          </p:nvSpPr>
          <p:spPr>
            <a:xfrm>
              <a:off x="882928" y="4122486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TextBox 61"/>
            <p:cNvSpPr txBox="1"/>
            <p:nvPr/>
          </p:nvSpPr>
          <p:spPr>
            <a:xfrm>
              <a:off x="1033162" y="4482526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6" name="TextBox 61"/>
          <p:cNvSpPr txBox="1"/>
          <p:nvPr/>
        </p:nvSpPr>
        <p:spPr>
          <a:xfrm>
            <a:off x="827584" y="402684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1 2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61"/>
          <p:cNvSpPr txBox="1"/>
          <p:nvPr/>
        </p:nvSpPr>
        <p:spPr>
          <a:xfrm>
            <a:off x="828984" y="3692852"/>
            <a:ext cx="107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3407736" y="1959114"/>
            <a:ext cx="1704324" cy="3614628"/>
            <a:chOff x="336950" y="2060306"/>
            <a:chExt cx="1704324" cy="3614628"/>
          </a:xfrm>
        </p:grpSpPr>
        <p:sp>
          <p:nvSpPr>
            <p:cNvPr id="199" name="TextBox 61"/>
            <p:cNvSpPr txBox="1"/>
            <p:nvPr/>
          </p:nvSpPr>
          <p:spPr>
            <a:xfrm>
              <a:off x="709707" y="2063445"/>
              <a:ext cx="5499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TextBox 61"/>
            <p:cNvSpPr txBox="1"/>
            <p:nvPr/>
          </p:nvSpPr>
          <p:spPr>
            <a:xfrm>
              <a:off x="709126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03" name="TextBox 61"/>
            <p:cNvSpPr txBox="1"/>
            <p:nvPr/>
          </p:nvSpPr>
          <p:spPr>
            <a:xfrm>
              <a:off x="1115616" y="454458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653783" y="3125461"/>
              <a:ext cx="1001896" cy="2117425"/>
              <a:chOff x="2855889" y="2924096"/>
              <a:chExt cx="1344782" cy="2117425"/>
            </a:xfrm>
          </p:grpSpPr>
          <p:cxnSp>
            <p:nvCxnSpPr>
              <p:cNvPr id="213" name="직선 연결선 212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직선 연결선 213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직선 연결선 214"/>
              <p:cNvCxnSpPr/>
              <p:nvPr/>
            </p:nvCxnSpPr>
            <p:spPr bwMode="auto">
              <a:xfrm>
                <a:off x="2877421" y="5041521"/>
                <a:ext cx="132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6" name="직선 연결선 215"/>
              <p:cNvCxnSpPr/>
              <p:nvPr/>
            </p:nvCxnSpPr>
            <p:spPr bwMode="auto">
              <a:xfrm>
                <a:off x="2865556" y="4379221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6" name="TextBox 61"/>
            <p:cNvSpPr txBox="1"/>
            <p:nvPr/>
          </p:nvSpPr>
          <p:spPr>
            <a:xfrm>
              <a:off x="709126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원호 206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8" name="직선 연결선 207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9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53 76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1" name="TextBox 61"/>
            <p:cNvSpPr txBox="1"/>
            <p:nvPr/>
          </p:nvSpPr>
          <p:spPr>
            <a:xfrm>
              <a:off x="1115616" y="484684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TextBox 61"/>
            <p:cNvSpPr txBox="1"/>
            <p:nvPr/>
          </p:nvSpPr>
          <p:spPr>
            <a:xfrm>
              <a:off x="1079612" y="522865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7" name="TextBox 61"/>
          <p:cNvSpPr txBox="1"/>
          <p:nvPr/>
        </p:nvSpPr>
        <p:spPr>
          <a:xfrm>
            <a:off x="3959932" y="402684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TextBox 61"/>
          <p:cNvSpPr txBox="1"/>
          <p:nvPr/>
        </p:nvSpPr>
        <p:spPr>
          <a:xfrm>
            <a:off x="3961332" y="3692852"/>
            <a:ext cx="1078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7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7" y="1054263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995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51C9B-9EF3-4D5A-898D-E1E408E3F797}"/>
              </a:ext>
            </a:extLst>
          </p:cNvPr>
          <p:cNvSpPr/>
          <p:nvPr/>
        </p:nvSpPr>
        <p:spPr>
          <a:xfrm>
            <a:off x="2268538" y="245221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2836385" y="23625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9EF18C2B-1484-44C4-94FB-5C2674E8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35" y="258163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7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50396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0703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6.4÷2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직접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suh_0601_03_0004_201_1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36.6÷3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단위를 변환하여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이용하여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suh_0601_03_0004_202_1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3.66÷3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단위를 변환하여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366÷3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이용하여 계산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suh_0601_03_0004_203_1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자연수의 나눗셈을 이용하여 소수의 나눗셈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suh_0601_03_0004_204_1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suh_0601_03_0004_3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suh_0601_03_0004_401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" y="100644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231740" y="3925065"/>
            <a:ext cx="383266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63645" y="2158285"/>
            <a:ext cx="6002305" cy="1342723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CB037A0D-61CA-4F52-ADD3-237A62F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5710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넣고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DC5CD8A4-7683-4B12-89C5-AD4716B77A24}"/>
              </a:ext>
            </a:extLst>
          </p:cNvPr>
          <p:cNvSpPr txBox="1"/>
          <p:nvPr/>
        </p:nvSpPr>
        <p:spPr>
          <a:xfrm>
            <a:off x="620795" y="1514922"/>
            <a:ext cx="59302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  와 같은 방법으로 계산해 보시오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9BC2353C-9EC4-4FB5-B058-5BDA6B19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0E15DE9F-16D1-4670-BB0B-641627A46EE5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F34478F4-F896-481B-8AB3-33613A19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7D3CFC2D-23D9-4853-ABBC-B4DEAB42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	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DD4D87E6-8468-4171-8B73-2B8FA59AE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8F5DAAAA-3855-4FD7-AA85-069B0979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suh_0601_03_0004_4</a:t>
            </a:r>
            <a:r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7B1422CA-1100-487A-8DA8-4C53E9DF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 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)÷(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자연수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알아볼까요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(4)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A797F9E0-B941-46D7-A48F-DB61FF6CC3D3}"/>
              </a:ext>
            </a:extLst>
          </p:cNvPr>
          <p:cNvSpPr/>
          <p:nvPr/>
        </p:nvSpPr>
        <p:spPr>
          <a:xfrm>
            <a:off x="4157214" y="10687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70D1D700-DDD0-402E-843E-3ED6C073074E}"/>
              </a:ext>
            </a:extLst>
          </p:cNvPr>
          <p:cNvSpPr/>
          <p:nvPr/>
        </p:nvSpPr>
        <p:spPr>
          <a:xfrm>
            <a:off x="4678082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E124B288-FC46-4D2E-B681-136373F440E0}"/>
              </a:ext>
            </a:extLst>
          </p:cNvPr>
          <p:cNvSpPr/>
          <p:nvPr/>
        </p:nvSpPr>
        <p:spPr>
          <a:xfrm>
            <a:off x="5198950" y="1068720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02781003-4180-4251-B8B0-EE9A7F825943}"/>
              </a:ext>
            </a:extLst>
          </p:cNvPr>
          <p:cNvSpPr/>
          <p:nvPr/>
        </p:nvSpPr>
        <p:spPr>
          <a:xfrm>
            <a:off x="5713567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BF28E38E-ECDC-4E5C-A355-92ADA7C4136D}"/>
              </a:ext>
            </a:extLst>
          </p:cNvPr>
          <p:cNvSpPr/>
          <p:nvPr/>
        </p:nvSpPr>
        <p:spPr>
          <a:xfrm>
            <a:off x="6228184" y="10687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154877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6" y="2007471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61"/>
          <p:cNvSpPr txBox="1"/>
          <p:nvPr/>
        </p:nvSpPr>
        <p:spPr>
          <a:xfrm>
            <a:off x="1151632" y="2606507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69.78÷3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23.26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55987" y="2494637"/>
            <a:ext cx="703845" cy="646331"/>
            <a:chOff x="3051872" y="4632320"/>
            <a:chExt cx="468052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6978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3517800" y="2506480"/>
            <a:ext cx="1133550" cy="646331"/>
            <a:chOff x="3051872" y="4632320"/>
            <a:chExt cx="468052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6978</a:t>
              </a:r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÷3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4732251" y="2492896"/>
            <a:ext cx="703845" cy="646331"/>
            <a:chOff x="3051872" y="4632320"/>
            <a:chExt cx="46805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2326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61"/>
          <p:cNvSpPr txBox="1"/>
          <p:nvPr/>
        </p:nvSpPr>
        <p:spPr>
          <a:xfrm>
            <a:off x="1043608" y="4052391"/>
            <a:ext cx="5436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.96÷6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  </a:t>
            </a:r>
            <a:r>
              <a:rPr lang="ko-KR" altLang="en-US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.16</a:t>
            </a:r>
            <a:endParaRPr lang="en-US" altLang="ko-KR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34275" y="3921585"/>
            <a:ext cx="774231" cy="923330"/>
            <a:chOff x="3028469" y="4632320"/>
            <a:chExt cx="514858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3028469" y="4632320"/>
              <a:ext cx="5148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3696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/>
          <p:cNvGrpSpPr/>
          <p:nvPr/>
        </p:nvGrpSpPr>
        <p:grpSpPr>
          <a:xfrm>
            <a:off x="3347864" y="3923325"/>
            <a:ext cx="1133550" cy="646331"/>
            <a:chOff x="3051872" y="4632320"/>
            <a:chExt cx="468052" cy="646331"/>
          </a:xfrm>
        </p:grpSpPr>
        <p:sp>
          <p:nvSpPr>
            <p:cNvPr id="43" name="TextBox 42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3696</a:t>
              </a:r>
              <a:r>
                <a:rPr lang="en-US" altLang="ko-KR" sz="18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÷6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4572000" y="3925065"/>
            <a:ext cx="703845" cy="646331"/>
            <a:chOff x="3051872" y="4632320"/>
            <a:chExt cx="468052" cy="646331"/>
          </a:xfrm>
        </p:grpSpPr>
        <p:sp>
          <p:nvSpPr>
            <p:cNvPr id="46" name="TextBox 45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616</a:t>
              </a:r>
              <a:endPara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07E44420-8AED-48E5-ABD3-950C07B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67" y="4424052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84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9" y="1268760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0500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2, 3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토글됨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6" y="122814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8705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2, 3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1285040" y="2780928"/>
            <a:ext cx="4677617" cy="1552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2318663" y="264243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EB413E97-DA63-4DAC-B767-2F56A0E3727D}"/>
              </a:ext>
            </a:extLst>
          </p:cNvPr>
          <p:cNvSpPr/>
          <p:nvPr/>
        </p:nvSpPr>
        <p:spPr>
          <a:xfrm>
            <a:off x="474248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6" y="1228146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C0085988-0CCC-4412-A7B0-8D6AB96C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80" y="5004403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3615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204328" y="1775760"/>
            <a:ext cx="6667165" cy="380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269083" y="15918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5160200" y="5587230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90803" y="1929984"/>
            <a:ext cx="1704324" cy="2858544"/>
            <a:chOff x="336950" y="2060306"/>
            <a:chExt cx="1704324" cy="2858544"/>
          </a:xfrm>
        </p:grpSpPr>
        <p:sp>
          <p:nvSpPr>
            <p:cNvPr id="24" name="TextBox 61"/>
            <p:cNvSpPr txBox="1"/>
            <p:nvPr/>
          </p:nvSpPr>
          <p:spPr>
            <a:xfrm>
              <a:off x="771269" y="2063445"/>
              <a:ext cx="5499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8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61"/>
            <p:cNvSpPr txBox="1"/>
            <p:nvPr/>
          </p:nvSpPr>
          <p:spPr>
            <a:xfrm>
              <a:off x="863588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0" name="TextBox 61"/>
            <p:cNvSpPr txBox="1"/>
            <p:nvPr/>
          </p:nvSpPr>
          <p:spPr>
            <a:xfrm>
              <a:off x="1115616" y="377481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53782" y="3125461"/>
              <a:ext cx="1005192" cy="1383117"/>
              <a:chOff x="2855889" y="2924096"/>
              <a:chExt cx="1349207" cy="1383117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직선 연결선 38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>
                <a:off x="2881848" y="430721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" name="TextBox 61"/>
            <p:cNvSpPr txBox="1"/>
            <p:nvPr/>
          </p:nvSpPr>
          <p:spPr>
            <a:xfrm>
              <a:off x="864988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원호 33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3  26 58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113637" y="4098306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1"/>
            <p:cNvSpPr txBox="1"/>
            <p:nvPr/>
          </p:nvSpPr>
          <p:spPr>
            <a:xfrm>
              <a:off x="1069166" y="4472574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11660" y="1885538"/>
            <a:ext cx="1704324" cy="3614628"/>
            <a:chOff x="3407736" y="1959114"/>
            <a:chExt cx="1704324" cy="3614628"/>
          </a:xfrm>
        </p:grpSpPr>
        <p:grpSp>
          <p:nvGrpSpPr>
            <p:cNvPr id="40" name="그룹 39"/>
            <p:cNvGrpSpPr/>
            <p:nvPr/>
          </p:nvGrpSpPr>
          <p:grpSpPr>
            <a:xfrm>
              <a:off x="3407736" y="1959114"/>
              <a:ext cx="1704324" cy="3614628"/>
              <a:chOff x="336950" y="2060306"/>
              <a:chExt cx="1704324" cy="3614628"/>
            </a:xfrm>
          </p:grpSpPr>
          <p:sp>
            <p:nvSpPr>
              <p:cNvPr id="41" name="TextBox 61"/>
              <p:cNvSpPr txBox="1"/>
              <p:nvPr/>
            </p:nvSpPr>
            <p:spPr>
              <a:xfrm>
                <a:off x="709707" y="2063445"/>
                <a:ext cx="549925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26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TextBox 61"/>
              <p:cNvSpPr txBox="1"/>
              <p:nvPr/>
            </p:nvSpPr>
            <p:spPr>
              <a:xfrm>
                <a:off x="1142967" y="2060306"/>
                <a:ext cx="620721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58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TextBox 61"/>
              <p:cNvSpPr txBox="1"/>
              <p:nvPr/>
            </p:nvSpPr>
            <p:spPr>
              <a:xfrm>
                <a:off x="709126" y="3414772"/>
                <a:ext cx="76677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TextBox 61"/>
              <p:cNvSpPr txBox="1"/>
              <p:nvPr/>
            </p:nvSpPr>
            <p:spPr>
              <a:xfrm>
                <a:off x="1043608" y="2066584"/>
                <a:ext cx="27773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5" name="TextBox 61"/>
              <p:cNvSpPr txBox="1"/>
              <p:nvPr/>
            </p:nvSpPr>
            <p:spPr>
              <a:xfrm>
                <a:off x="1115616" y="4544582"/>
                <a:ext cx="76677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TextBox 61"/>
              <p:cNvSpPr txBox="1"/>
              <p:nvPr/>
            </p:nvSpPr>
            <p:spPr>
              <a:xfrm>
                <a:off x="702314" y="2715698"/>
                <a:ext cx="76677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653783" y="3125461"/>
                <a:ext cx="1001896" cy="2117425"/>
                <a:chOff x="2855889" y="2924096"/>
                <a:chExt cx="1344782" cy="2117425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2855889" y="3617843"/>
                  <a:ext cx="132324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직선 연결선 55"/>
                <p:cNvCxnSpPr/>
                <p:nvPr/>
              </p:nvCxnSpPr>
              <p:spPr bwMode="auto">
                <a:xfrm>
                  <a:off x="2855889" y="2924096"/>
                  <a:ext cx="132324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직선 연결선 56"/>
                <p:cNvCxnSpPr/>
                <p:nvPr/>
              </p:nvCxnSpPr>
              <p:spPr bwMode="auto">
                <a:xfrm>
                  <a:off x="2877421" y="5041521"/>
                  <a:ext cx="132325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직선 연결선 57"/>
                <p:cNvCxnSpPr/>
                <p:nvPr/>
              </p:nvCxnSpPr>
              <p:spPr bwMode="auto">
                <a:xfrm>
                  <a:off x="2865556" y="4379221"/>
                  <a:ext cx="132324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8" name="TextBox 61"/>
              <p:cNvSpPr txBox="1"/>
              <p:nvPr/>
            </p:nvSpPr>
            <p:spPr>
              <a:xfrm>
                <a:off x="709126" y="3080784"/>
                <a:ext cx="107872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19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원호 48"/>
              <p:cNvSpPr/>
              <p:nvPr/>
            </p:nvSpPr>
            <p:spPr bwMode="auto">
              <a:xfrm rot="2318232">
                <a:off x="336950" y="2454057"/>
                <a:ext cx="365130" cy="401643"/>
              </a:xfrm>
              <a:prstGeom prst="arc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 bwMode="auto">
              <a:xfrm>
                <a:off x="653164" y="2493562"/>
                <a:ext cx="949954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TextBox 61"/>
              <p:cNvSpPr txBox="1"/>
              <p:nvPr/>
            </p:nvSpPr>
            <p:spPr>
              <a:xfrm>
                <a:off x="340830" y="2429743"/>
                <a:ext cx="1700444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3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79 74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39536" y="2446071"/>
                <a:ext cx="292104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53" name="TextBox 61"/>
              <p:cNvSpPr txBox="1"/>
              <p:nvPr/>
            </p:nvSpPr>
            <p:spPr>
              <a:xfrm>
                <a:off x="1115616" y="4846842"/>
                <a:ext cx="76677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61"/>
              <p:cNvSpPr txBox="1"/>
              <p:nvPr/>
            </p:nvSpPr>
            <p:spPr>
              <a:xfrm>
                <a:off x="1079612" y="5228658"/>
                <a:ext cx="76677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23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3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3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9" name="TextBox 61"/>
            <p:cNvSpPr txBox="1"/>
            <p:nvPr/>
          </p:nvSpPr>
          <p:spPr>
            <a:xfrm>
              <a:off x="3959932" y="4026840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61"/>
            <p:cNvSpPr txBox="1"/>
            <p:nvPr/>
          </p:nvSpPr>
          <p:spPr>
            <a:xfrm>
              <a:off x="3961332" y="3692852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7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62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2456892"/>
            <a:ext cx="34194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09792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2, 3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팝업창 추가</a:t>
                      </a:r>
                      <a:endParaRPr lang="en-US" altLang="ko-KR" sz="1000" baseline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CC477305-8122-46CA-A4A5-2EE9458B151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평행사변형의 넓이가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36.84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㎠일 때 높이는 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AE2DFE97-A858-4B19-A007-33A22129BBF6}"/>
              </a:ext>
            </a:extLst>
          </p:cNvPr>
          <p:cNvGrpSpPr/>
          <p:nvPr/>
        </p:nvGrpSpPr>
        <p:grpSpPr>
          <a:xfrm>
            <a:off x="3095836" y="4257092"/>
            <a:ext cx="754203" cy="494494"/>
            <a:chOff x="1475656" y="2695536"/>
            <a:chExt cx="685639" cy="494492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7BFE5D0-BBF6-486D-84DA-B2A0768D3480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="" xmlns:a16="http://schemas.microsoft.com/office/drawing/2014/main" id="{C9CDD384-A577-4302-933D-D7A1E4183EEC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6.14 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A1B11580-B0DE-49B4-B30F-D0B2DB78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85" y="424533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E50D62D2-B6B6-4627-B033-7B5B5A2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A671BA5D-3B28-4401-9908-4F75471BC7AD}"/>
              </a:ext>
            </a:extLst>
          </p:cNvPr>
          <p:cNvSpPr/>
          <p:nvPr/>
        </p:nvSpPr>
        <p:spPr>
          <a:xfrm>
            <a:off x="4477276" y="5124851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3656C621-7EFA-4D66-B568-EE8E29B6350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4FD7AA93-17E4-4D3F-8DE3-EB30D0B1D42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DE7445C5-BCC0-4AA1-B39B-D121A79B87A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D4645AE0-3807-4003-9854-4CB7BC8A2E2D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1E493C2D-D847-439D-BB6C-45CC91AF451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803B9DAA-4896-4E9A-9AFB-E7D3D08774BB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91101" y="3764359"/>
            <a:ext cx="65755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ko-KR" altLang="en-US" sz="1900"/>
          </a:p>
        </p:txBody>
      </p:sp>
      <p:graphicFrame>
        <p:nvGraphicFramePr>
          <p:cNvPr id="36" name="Group 1072">
            <a:extLst>
              <a:ext uri="{FF2B5EF4-FFF2-40B4-BE49-F238E27FC236}">
                <a16:creationId xmlns="" xmlns:a16="http://schemas.microsoft.com/office/drawing/2014/main" id="{F2AF4399-8D5A-4507-92C6-927C09F7B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30678"/>
              </p:ext>
            </p:extLst>
          </p:nvPr>
        </p:nvGraphicFramePr>
        <p:xfrm>
          <a:off x="827584" y="6057292"/>
          <a:ext cx="516360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35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첨부이미지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년전과</a:t>
                      </a:r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-3-014(</a:t>
                      </a:r>
                      <a:r>
                        <a:rPr kumimoji="0"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활</a:t>
                      </a:r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).ai </a:t>
                      </a:r>
                      <a:r>
                        <a:rPr kumimoji="0"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이용해서 </a:t>
                      </a:r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텍스트 따로 써주세요</a:t>
                      </a:r>
                      <a:r>
                        <a:rPr kumimoji="0"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059832" y="2957334"/>
            <a:ext cx="1019831" cy="384721"/>
          </a:xfrm>
          <a:prstGeom prst="rect">
            <a:avLst/>
          </a:prstGeom>
          <a:solidFill>
            <a:srgbClr val="D4EFCE"/>
          </a:solidFill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36.84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01" y="2456892"/>
            <a:ext cx="34194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CC477305-8122-46CA-A4A5-2EE9458B151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평행사변형의 넓이가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36.84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㎠일 때 높이는 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AE2DFE97-A858-4B19-A007-33A22129BBF6}"/>
              </a:ext>
            </a:extLst>
          </p:cNvPr>
          <p:cNvGrpSpPr/>
          <p:nvPr/>
        </p:nvGrpSpPr>
        <p:grpSpPr>
          <a:xfrm>
            <a:off x="3095836" y="4257092"/>
            <a:ext cx="754203" cy="494494"/>
            <a:chOff x="1475656" y="2695536"/>
            <a:chExt cx="685639" cy="494492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7BFE5D0-BBF6-486D-84DA-B2A0768D3480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>
              <a:extLst>
                <a:ext uri="{FF2B5EF4-FFF2-40B4-BE49-F238E27FC236}">
                  <a16:creationId xmlns="" xmlns:a16="http://schemas.microsoft.com/office/drawing/2014/main" id="{C9CDD384-A577-4302-933D-D7A1E4183EEC}"/>
                </a:ext>
              </a:extLst>
            </p:cNvPr>
            <p:cNvSpPr txBox="1"/>
            <p:nvPr/>
          </p:nvSpPr>
          <p:spPr>
            <a:xfrm>
              <a:off x="1478439" y="2695536"/>
              <a:ext cx="682856" cy="4944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6.14 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A1B11580-B0DE-49B4-B30F-D0B2DB78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85" y="424533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E50D62D2-B6B6-4627-B033-7B5B5A2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25" y="5256377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3656C621-7EFA-4D66-B568-EE8E29B6350B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4FD7AA93-17E4-4D3F-8DE3-EB30D0B1D42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DE7445C5-BCC0-4AA1-B39B-D121A79B87A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D4645AE0-3807-4003-9854-4CB7BC8A2E2D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1E493C2D-D847-439D-BB6C-45CC91AF4517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803B9DAA-4896-4E9A-9AFB-E7D3D08774BB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91101" y="3764359"/>
            <a:ext cx="65755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 cm</a:t>
            </a:r>
            <a:endParaRPr lang="ko-KR" altLang="en-US" sz="1900"/>
          </a:p>
        </p:txBody>
      </p:sp>
      <p:sp>
        <p:nvSpPr>
          <p:cNvPr id="39" name="직사각형 38"/>
          <p:cNvSpPr/>
          <p:nvPr/>
        </p:nvSpPr>
        <p:spPr>
          <a:xfrm>
            <a:off x="3059832" y="2957334"/>
            <a:ext cx="1019831" cy="384721"/>
          </a:xfrm>
          <a:prstGeom prst="rect">
            <a:avLst/>
          </a:prstGeom>
          <a:solidFill>
            <a:srgbClr val="D4EFCE"/>
          </a:solidFill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36.84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169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클릭하면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136625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204328" y="1775760"/>
            <a:ext cx="6667165" cy="3200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269083" y="15918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4992309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651652" y="1929984"/>
            <a:ext cx="1704324" cy="2858544"/>
            <a:chOff x="336950" y="2060306"/>
            <a:chExt cx="1704324" cy="2858544"/>
          </a:xfrm>
        </p:grpSpPr>
        <p:sp>
          <p:nvSpPr>
            <p:cNvPr id="40" name="TextBox 61"/>
            <p:cNvSpPr txBox="1"/>
            <p:nvPr/>
          </p:nvSpPr>
          <p:spPr>
            <a:xfrm>
              <a:off x="771269" y="2063445"/>
              <a:ext cx="54992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61"/>
            <p:cNvSpPr txBox="1"/>
            <p:nvPr/>
          </p:nvSpPr>
          <p:spPr>
            <a:xfrm>
              <a:off x="1142967" y="2060306"/>
              <a:ext cx="62072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61"/>
            <p:cNvSpPr txBox="1"/>
            <p:nvPr/>
          </p:nvSpPr>
          <p:spPr>
            <a:xfrm>
              <a:off x="806449" y="341477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61"/>
            <p:cNvSpPr txBox="1"/>
            <p:nvPr/>
          </p:nvSpPr>
          <p:spPr>
            <a:xfrm>
              <a:off x="1043608" y="2066584"/>
              <a:ext cx="27773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TextBox 61"/>
            <p:cNvSpPr txBox="1"/>
            <p:nvPr/>
          </p:nvSpPr>
          <p:spPr>
            <a:xfrm>
              <a:off x="1115616" y="3774812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61"/>
            <p:cNvSpPr txBox="1"/>
            <p:nvPr/>
          </p:nvSpPr>
          <p:spPr>
            <a:xfrm>
              <a:off x="702314" y="2715698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53782" y="3125461"/>
              <a:ext cx="1005192" cy="1383117"/>
              <a:chOff x="2855889" y="2924096"/>
              <a:chExt cx="1349207" cy="1383117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2855889" y="361784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직선 연결선 60"/>
              <p:cNvCxnSpPr/>
              <p:nvPr/>
            </p:nvCxnSpPr>
            <p:spPr bwMode="auto">
              <a:xfrm>
                <a:off x="2855889" y="2924096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>
                <a:off x="2881848" y="4307213"/>
                <a:ext cx="1323248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61"/>
            <p:cNvSpPr txBox="1"/>
            <p:nvPr/>
          </p:nvSpPr>
          <p:spPr>
            <a:xfrm>
              <a:off x="926550" y="3080784"/>
              <a:ext cx="10787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8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 rot="2318232">
              <a:off x="336950" y="2454057"/>
              <a:ext cx="365130" cy="401643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 bwMode="auto">
            <a:xfrm>
              <a:off x="653164" y="2493562"/>
              <a:ext cx="9499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61"/>
            <p:cNvSpPr txBox="1"/>
            <p:nvPr/>
          </p:nvSpPr>
          <p:spPr>
            <a:xfrm>
              <a:off x="340830" y="2429743"/>
              <a:ext cx="170044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36 84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39536" y="2446071"/>
              <a:ext cx="29210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TextBox 61"/>
            <p:cNvSpPr txBox="1"/>
            <p:nvPr/>
          </p:nvSpPr>
          <p:spPr>
            <a:xfrm>
              <a:off x="1113637" y="4098306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61"/>
            <p:cNvSpPr txBox="1"/>
            <p:nvPr/>
          </p:nvSpPr>
          <p:spPr>
            <a:xfrm>
              <a:off x="1069166" y="4472574"/>
              <a:ext cx="7667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23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3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19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suh_0601_03_0004_401_1.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CC477305-8122-46CA-A4A5-2EE9458B151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 1856÷2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18.56÷2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를 계산하는 방법을 써 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2EAAB651-736B-4BC0-A93F-4ABA478A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2" y="1665683"/>
            <a:ext cx="280396" cy="2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A0127A20-388C-4873-B558-0550539F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5409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2, 3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, 5</a:t>
                      </a:r>
                      <a:r>
                        <a:rPr kumimoji="0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CC674710-BD1C-41E9-AB52-D4EF1FE9CD1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D144185E-22E5-4BFD-B479-2E3740260922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="" xmlns:a16="http://schemas.microsoft.com/office/drawing/2014/main" id="{22237ED5-477C-412D-98EA-739EB581A480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="" xmlns:a16="http://schemas.microsoft.com/office/drawing/2014/main" id="{52FA3EAE-8532-4060-8571-C48630FE0F23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16D66F35-2788-4B31-A1FA-8EBB21BBBC1A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AC9A664A-C681-4A79-BE71-D5B10B9001F8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8A399BD9-F63E-45ED-B042-979BAFAB3825}"/>
              </a:ext>
            </a:extLst>
          </p:cNvPr>
          <p:cNvSpPr txBox="1"/>
          <p:nvPr/>
        </p:nvSpPr>
        <p:spPr>
          <a:xfrm>
            <a:off x="2539407" y="2372754"/>
            <a:ext cx="199658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1856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928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연결선: 꺾임 2">
            <a:extLst>
              <a:ext uri="{FF2B5EF4-FFF2-40B4-BE49-F238E27FC236}">
                <a16:creationId xmlns="" xmlns:a16="http://schemas.microsoft.com/office/drawing/2014/main" id="{7322DFC7-BAA3-4670-BD01-64C8BC73016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15332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6BC2292E-70DA-4768-BB47-2CEE61B25C90}"/>
              </a:ext>
            </a:extLst>
          </p:cNvPr>
          <p:cNvSpPr txBox="1"/>
          <p:nvPr/>
        </p:nvSpPr>
        <p:spPr>
          <a:xfrm>
            <a:off x="5252554" y="2825649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연결선: 꺾임 70">
            <a:extLst>
              <a:ext uri="{FF2B5EF4-FFF2-40B4-BE49-F238E27FC236}">
                <a16:creationId xmlns="" xmlns:a16="http://schemas.microsoft.com/office/drawing/2014/main" id="{37C5DE05-CE87-486F-ACCF-17A037C6D91C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4505826" y="2668969"/>
            <a:ext cx="12700" cy="918000"/>
          </a:xfrm>
          <a:prstGeom prst="bentConnector3">
            <a:avLst>
              <a:gd name="adj1" fmla="val 1800000"/>
            </a:avLst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97231"/>
              </p:ext>
            </p:extLst>
          </p:nvPr>
        </p:nvGraphicFramePr>
        <p:xfrm>
          <a:off x="4824374" y="2755528"/>
          <a:ext cx="5037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46E3A73E-4878-4312-BD91-28B56E0A3563}"/>
              </a:ext>
            </a:extLst>
          </p:cNvPr>
          <p:cNvSpPr txBox="1"/>
          <p:nvPr/>
        </p:nvSpPr>
        <p:spPr>
          <a:xfrm>
            <a:off x="2519772" y="3284984"/>
            <a:ext cx="1881592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18.56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1262D3A6-58AB-4006-B6E0-A668B09AF1DE}"/>
              </a:ext>
            </a:extLst>
          </p:cNvPr>
          <p:cNvGrpSpPr/>
          <p:nvPr/>
        </p:nvGrpSpPr>
        <p:grpSpPr>
          <a:xfrm>
            <a:off x="3782557" y="3285375"/>
            <a:ext cx="709726" cy="494494"/>
            <a:chOff x="1465004" y="2695536"/>
            <a:chExt cx="709726" cy="494494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CFB3198-9002-4577-9A97-24E503558405}"/>
                </a:ext>
              </a:extLst>
            </p:cNvPr>
            <p:cNvSpPr txBox="1"/>
            <p:nvPr/>
          </p:nvSpPr>
          <p:spPr>
            <a:xfrm>
              <a:off x="1475656" y="2814072"/>
              <a:ext cx="684076" cy="362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43">
              <a:extLst>
                <a:ext uri="{FF2B5EF4-FFF2-40B4-BE49-F238E27FC236}">
                  <a16:creationId xmlns="" xmlns:a16="http://schemas.microsoft.com/office/drawing/2014/main" id="{B7331B45-42B4-440D-8786-5902F9026F99}"/>
                </a:ext>
              </a:extLst>
            </p:cNvPr>
            <p:cNvSpPr txBox="1"/>
            <p:nvPr/>
          </p:nvSpPr>
          <p:spPr>
            <a:xfrm>
              <a:off x="1465004" y="2695536"/>
              <a:ext cx="709726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9.28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21EAD21D-12B6-437B-89E5-316BE1AD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63" y="3285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6BC2292E-70DA-4768-BB47-2CEE61B25C90}"/>
              </a:ext>
            </a:extLst>
          </p:cNvPr>
          <p:cNvSpPr txBox="1"/>
          <p:nvPr/>
        </p:nvSpPr>
        <p:spPr>
          <a:xfrm>
            <a:off x="1823025" y="2856271"/>
            <a:ext cx="435570" cy="4944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="" xmlns:a16="http://schemas.microsoft.com/office/drawing/2014/main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84123"/>
              </p:ext>
            </p:extLst>
          </p:nvPr>
        </p:nvGraphicFramePr>
        <p:xfrm>
          <a:off x="1394845" y="2786150"/>
          <a:ext cx="5037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3" name="TextBox 43">
            <a:extLst>
              <a:ext uri="{FF2B5EF4-FFF2-40B4-BE49-F238E27FC236}">
                <a16:creationId xmlns="" xmlns:a16="http://schemas.microsoft.com/office/drawing/2014/main" id="{6BC2292E-70DA-4768-BB47-2CEE61B25C90}"/>
              </a:ext>
            </a:extLst>
          </p:cNvPr>
          <p:cNvSpPr txBox="1"/>
          <p:nvPr/>
        </p:nvSpPr>
        <p:spPr>
          <a:xfrm>
            <a:off x="644499" y="3969060"/>
            <a:ext cx="745410" cy="4426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452548" y="3953148"/>
            <a:ext cx="5113402" cy="12040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94514" y="3901012"/>
            <a:ext cx="477143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18.56</a:t>
            </a:r>
            <a:r>
              <a:rPr lang="ko-KR" altLang="en-US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1856</a:t>
            </a:r>
            <a:r>
              <a:rPr lang="ko-KR" altLang="en-US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배이므로 몫도       배입니다</a:t>
            </a:r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928</a:t>
            </a:r>
            <a:r>
              <a:rPr lang="ko-KR" altLang="en-US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배인 </a:t>
            </a:r>
            <a:r>
              <a:rPr lang="en-US" altLang="ko-KR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9.28</a:t>
            </a:r>
            <a:r>
              <a:rPr lang="ko-KR" altLang="en-US" sz="18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08" y="5054220"/>
            <a:ext cx="360000" cy="355000"/>
          </a:xfrm>
          <a:prstGeom prst="rect">
            <a:avLst/>
          </a:prstGeom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52" y="40319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1882"/>
              </p:ext>
            </p:extLst>
          </p:nvPr>
        </p:nvGraphicFramePr>
        <p:xfrm>
          <a:off x="3636243" y="3932957"/>
          <a:ext cx="5037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98743"/>
              </p:ext>
            </p:extLst>
          </p:nvPr>
        </p:nvGraphicFramePr>
        <p:xfrm>
          <a:off x="5725458" y="3933056"/>
          <a:ext cx="5037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53E2DE13-3AB5-4F9A-99B1-0B5F377B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54773"/>
              </p:ext>
            </p:extLst>
          </p:nvPr>
        </p:nvGraphicFramePr>
        <p:xfrm>
          <a:off x="4247964" y="4454973"/>
          <a:ext cx="503709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2000" b="1" kern="120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1" kern="120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5283574" y="5251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5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854"/>
          <a:stretch/>
        </p:blipFill>
        <p:spPr bwMode="auto">
          <a:xfrm>
            <a:off x="229207" y="2564904"/>
            <a:ext cx="3406689" cy="15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851920" y="2236222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3886" y="2278613"/>
            <a:ext cx="275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용해 실험 체험에서 설탕을 물에 녹이려고 합니다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424" y="2933851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31500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58" y="42140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39755" y="392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20520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9" y="1488559"/>
            <a:ext cx="6713819" cy="273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854"/>
          <a:stretch/>
        </p:blipFill>
        <p:spPr bwMode="auto">
          <a:xfrm>
            <a:off x="229207" y="2564904"/>
            <a:ext cx="3406689" cy="15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120611" y="2427505"/>
            <a:ext cx="2558962" cy="3534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2773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전자저울 위의 설탕은 각각 몇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38662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15.24 g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4g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893" y="2604216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58" y="42140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39755" y="392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8044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9" y="1168492"/>
            <a:ext cx="6580797" cy="40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4685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익힘 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지혜가 물에 녹이려는 설탕의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양은 슬기가 물에 녹이려는 설탕의 양의 몇 배인지 구하는 식을 써 보세요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지혜와 슬기는 용해 실험 체험을 하러 갔습니다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15.24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하고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슬기는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합니다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지혜가 물에 녹이려는 설탕의 양은 슬기가 물에 녹이려는 설탕의 양의 몇 배인지 알아봅시다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69269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3059832" y="4922608"/>
            <a:ext cx="1222916" cy="4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496F50E-03CE-4010-A183-2C9E72F4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57" y="523710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3059832" y="4869160"/>
            <a:ext cx="122291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.24÷4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051951" y="198136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5705089" y="1982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089E828-8A79-4F95-87C2-E96893F5594D}"/>
              </a:ext>
            </a:extLst>
          </p:cNvPr>
          <p:cNvSpPr/>
          <p:nvPr/>
        </p:nvSpPr>
        <p:spPr>
          <a:xfrm>
            <a:off x="6355649" y="1982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87637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854"/>
          <a:stretch/>
        </p:blipFill>
        <p:spPr bwMode="auto">
          <a:xfrm>
            <a:off x="2152249" y="3218707"/>
            <a:ext cx="3406689" cy="15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pc="-100" smtClean="0">
                <a:latin typeface="맑은 고딕" pitchFamily="50" charset="-127"/>
                <a:ea typeface="맑은 고딕" pitchFamily="50" charset="-127"/>
              </a:rPr>
              <a:t>계산 결과를 어림해 보고</a:t>
            </a:r>
            <a:r>
              <a:rPr lang="en-US" altLang="ko-KR" sz="2000" spc="-1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00" smtClean="0">
                <a:latin typeface="맑은 고딕" pitchFamily="50" charset="-127"/>
                <a:ea typeface="맑은 고딕" pitchFamily="50" charset="-127"/>
              </a:rPr>
              <a:t>어떻게 어림했는지 말해 보세요</a:t>
            </a:r>
            <a:r>
              <a:rPr lang="en-US" altLang="ko-KR" sz="2000" spc="-1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지혜와 슬기는 용해 실험 체험을 하러 갔습니다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15.24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하고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슬기는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합니다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지혜가 물에 녹이려는 설탕의 양은 슬기가 물에 녹이려는 설탕의 양의 몇 배인지 알아봅시다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42113" y="545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69269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051951" y="19813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5705089" y="198288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089E828-8A79-4F95-87C2-E96893F5594D}"/>
              </a:ext>
            </a:extLst>
          </p:cNvPr>
          <p:cNvSpPr/>
          <p:nvPr/>
        </p:nvSpPr>
        <p:spPr>
          <a:xfrm>
            <a:off x="6355649" y="1982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87637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854"/>
          <a:stretch/>
        </p:blipFill>
        <p:spPr bwMode="auto">
          <a:xfrm>
            <a:off x="2152249" y="3218707"/>
            <a:ext cx="3406689" cy="15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389042" y="4689141"/>
            <a:ext cx="637920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787368" y="4689140"/>
            <a:ext cx="59808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15.24</a:t>
            </a:r>
            <a:r>
              <a:rPr lang="ko-KR" altLang="en-US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가까우므로 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가깝다고 생각했습니다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E78AAC95-A84F-4C2D-A3EE-7FEC9CB8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2" y="4771654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A0A115E-C036-431F-93E4-E01421BD0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4" y="504308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0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544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어떻게 계산하면 좋을지 말해 보세요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지혜와 슬기는 용해 실험 체험을 하러 갔습니다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15.24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하고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슬기는 설탕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4 g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을 물에 녹이려고 합니다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지혜가 물에 녹이려는 설탕의 양은 슬기가 물에 녹이려는 설탕의 양의 몇 배인지 알아봅시다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2692" y="5448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692696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suh_0601_03_0004_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3DB4335-FBAA-4BA7-BD4B-4C49D7CCD5CF}"/>
              </a:ext>
            </a:extLst>
          </p:cNvPr>
          <p:cNvSpPr/>
          <p:nvPr/>
        </p:nvSpPr>
        <p:spPr>
          <a:xfrm>
            <a:off x="5051951" y="198136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2F8ADCD-1145-40B8-95B3-BF6F7CB65A5E}"/>
              </a:ext>
            </a:extLst>
          </p:cNvPr>
          <p:cNvSpPr/>
          <p:nvPr/>
        </p:nvSpPr>
        <p:spPr>
          <a:xfrm>
            <a:off x="5705089" y="19828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089E828-8A79-4F95-87C2-E96893F5594D}"/>
              </a:ext>
            </a:extLst>
          </p:cNvPr>
          <p:cNvSpPr/>
          <p:nvPr/>
        </p:nvSpPr>
        <p:spPr>
          <a:xfrm>
            <a:off x="6355649" y="198288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87637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854"/>
          <a:stretch/>
        </p:blipFill>
        <p:spPr bwMode="auto">
          <a:xfrm>
            <a:off x="2152249" y="3218707"/>
            <a:ext cx="3406689" cy="15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B4FDC25-1DED-4160-AB41-992DBA712527}"/>
              </a:ext>
            </a:extLst>
          </p:cNvPr>
          <p:cNvSpPr txBox="1"/>
          <p:nvPr/>
        </p:nvSpPr>
        <p:spPr>
          <a:xfrm>
            <a:off x="1043608" y="4869160"/>
            <a:ext cx="4792789" cy="363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98A52939-13C0-4F6F-9CAD-FD10B9480F56}"/>
              </a:ext>
            </a:extLst>
          </p:cNvPr>
          <p:cNvSpPr txBox="1"/>
          <p:nvPr/>
        </p:nvSpPr>
        <p:spPr>
          <a:xfrm>
            <a:off x="1306370" y="4865094"/>
            <a:ext cx="49428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나눗셈으로 바꾸어 계산합니다</a:t>
            </a:r>
            <a:r>
              <a:rPr lang="en-US" altLang="ko-KR" sz="2000" b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E78AAC95-A84F-4C2D-A3EE-7FEC9CB8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0055"/>
            <a:ext cx="275702" cy="2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A0A115E-C036-431F-93E4-E01421BD0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68" y="521284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396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39626</TotalTime>
  <Words>1893</Words>
  <Application>Microsoft Office PowerPoint</Application>
  <PresentationFormat>화면 슬라이드 쇼(4:3)</PresentationFormat>
  <Paragraphs>682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6235</cp:revision>
  <dcterms:created xsi:type="dcterms:W3CDTF">2008-07-15T12:19:11Z</dcterms:created>
  <dcterms:modified xsi:type="dcterms:W3CDTF">2022-01-26T00:56:39Z</dcterms:modified>
</cp:coreProperties>
</file>