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0"/>
  </p:notesMasterIdLst>
  <p:handoutMasterIdLst>
    <p:handoutMasterId r:id="rId31"/>
  </p:handoutMasterIdLst>
  <p:sldIdLst>
    <p:sldId id="782" r:id="rId3"/>
    <p:sldId id="783" r:id="rId4"/>
    <p:sldId id="1172" r:id="rId5"/>
    <p:sldId id="1246" r:id="rId6"/>
    <p:sldId id="1177" r:id="rId7"/>
    <p:sldId id="1211" r:id="rId8"/>
    <p:sldId id="1247" r:id="rId9"/>
    <p:sldId id="1257" r:id="rId10"/>
    <p:sldId id="1258" r:id="rId11"/>
    <p:sldId id="1250" r:id="rId12"/>
    <p:sldId id="1259" r:id="rId13"/>
    <p:sldId id="1126" r:id="rId14"/>
    <p:sldId id="1260" r:id="rId15"/>
    <p:sldId id="1261" r:id="rId16"/>
    <p:sldId id="1262" r:id="rId17"/>
    <p:sldId id="1263" r:id="rId18"/>
    <p:sldId id="1264" r:id="rId19"/>
    <p:sldId id="1146" r:id="rId20"/>
    <p:sldId id="1226" r:id="rId21"/>
    <p:sldId id="1150" r:id="rId22"/>
    <p:sldId id="1267" r:id="rId23"/>
    <p:sldId id="1181" r:id="rId24"/>
    <p:sldId id="1256" r:id="rId25"/>
    <p:sldId id="1265" r:id="rId26"/>
    <p:sldId id="1241" r:id="rId27"/>
    <p:sldId id="1266" r:id="rId28"/>
    <p:sldId id="1243" r:id="rId2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6600"/>
    <a:srgbClr val="00A0FF"/>
    <a:srgbClr val="FEF4E6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58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58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9196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808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69599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779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84269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31621453-B4B8-40E3-8D4B-9B604885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5AFCA216-1D17-47F6-94DE-EA435E0A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719F26D-751B-4F86-88DB-22CDB6D1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4884C588-4655-42AB-8525-BDAB9922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6602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63322" y="468688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52120" y="45773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8430" y="15454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46544" y="19903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1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8" y="898255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31621453-B4B8-40E3-8D4B-9B604885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5AFCA216-1D17-47F6-94DE-EA435E0A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719F26D-751B-4F86-88DB-22CDB6D1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4884C588-4655-42AB-8525-BDAB9922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54520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35330" y="46906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724128" y="45811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8430" y="15454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46544" y="19903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7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7" y="898255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01190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1386" y="4640928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40184" y="4531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6" y="898255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00788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삭제하고 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1386" y="4640928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40184" y="4531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87254" y="3212976"/>
            <a:ext cx="36101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76052" y="31034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11186" y="4979657"/>
            <a:ext cx="1637116" cy="263186"/>
            <a:chOff x="319554" y="1245924"/>
            <a:chExt cx="2636592" cy="423864"/>
          </a:xfrm>
        </p:grpSpPr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타원 25"/>
          <p:cNvSpPr/>
          <p:nvPr/>
        </p:nvSpPr>
        <p:spPr>
          <a:xfrm>
            <a:off x="4427984" y="50240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5" y="88256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147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삭제하고 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내용을 좌측으로 조금 옮기고 캐릭터와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1162" y="3212976"/>
            <a:ext cx="36101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960" y="31034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830008" y="4900814"/>
            <a:ext cx="1654859" cy="269100"/>
            <a:chOff x="290979" y="2009759"/>
            <a:chExt cx="2665167" cy="433388"/>
          </a:xfrm>
        </p:grpSpPr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/>
          <p:cNvSpPr/>
          <p:nvPr/>
        </p:nvSpPr>
        <p:spPr>
          <a:xfrm>
            <a:off x="2596004" y="4918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14894" y="2611956"/>
            <a:ext cx="5041281" cy="2041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9553" y="2611957"/>
            <a:ext cx="4248472" cy="20411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4894" y="25024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592378" y="3501008"/>
            <a:ext cx="522516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8" name="Picture 3" descr="C:\Users\DB400S3A\Downloads\character_circle_Bon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69" y="4682569"/>
            <a:ext cx="1057778" cy="10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5947648" y="3445683"/>
            <a:ext cx="1647227" cy="1083543"/>
          </a:xfrm>
          <a:prstGeom prst="wedgeRoundRectCallout">
            <a:avLst>
              <a:gd name="adj1" fmla="val -23057"/>
              <a:gd name="adj2" fmla="val 5987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몫이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보다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작으면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자연수 자리에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을 써요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725244" y="4964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3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3" y="898255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68445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030" y="2060848"/>
            <a:ext cx="36101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0828" y="19513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4128" y="4581128"/>
            <a:ext cx="12241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12926" y="44715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9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5" y="911079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61818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추가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4128" y="4581128"/>
            <a:ext cx="12241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12926" y="44715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62" y="4725144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>
            <a:off x="4781644" y="45144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34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5" y="911079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0298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62" y="4725144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906E7EA-3D8F-4BD3-BD2A-3F69A6C6702D}"/>
              </a:ext>
            </a:extLst>
          </p:cNvPr>
          <p:cNvSpPr/>
          <p:nvPr/>
        </p:nvSpPr>
        <p:spPr>
          <a:xfrm>
            <a:off x="138430" y="1765799"/>
            <a:ext cx="6667165" cy="270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29">
            <a:extLst>
              <a:ext uri="{FF2B5EF4-FFF2-40B4-BE49-F238E27FC236}">
                <a16:creationId xmlns="" xmlns:a16="http://schemas.microsoft.com/office/drawing/2014/main" id="{75D3E2D0-5A16-4C5E-B584-723568445218}"/>
              </a:ext>
            </a:extLst>
          </p:cNvPr>
          <p:cNvSpPr/>
          <p:nvPr/>
        </p:nvSpPr>
        <p:spPr>
          <a:xfrm>
            <a:off x="269083" y="15918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="" xmlns:a16="http://schemas.microsoft.com/office/drawing/2014/main" id="{E65C4991-8931-4312-A4F8-FEEE5B37797B}"/>
              </a:ext>
            </a:extLst>
          </p:cNvPr>
          <p:cNvSpPr/>
          <p:nvPr/>
        </p:nvSpPr>
        <p:spPr>
          <a:xfrm flipH="1" flipV="1">
            <a:off x="5192490" y="447158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61"/>
          <p:cNvSpPr txBox="1"/>
          <p:nvPr/>
        </p:nvSpPr>
        <p:spPr>
          <a:xfrm>
            <a:off x="702314" y="20634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22" name="TextBox 61"/>
          <p:cNvSpPr txBox="1"/>
          <p:nvPr/>
        </p:nvSpPr>
        <p:spPr>
          <a:xfrm>
            <a:off x="982397" y="20603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23</a:t>
            </a:r>
          </a:p>
        </p:txBody>
      </p:sp>
      <p:sp>
        <p:nvSpPr>
          <p:cNvPr id="23" name="TextBox 61"/>
          <p:cNvSpPr txBox="1"/>
          <p:nvPr/>
        </p:nvSpPr>
        <p:spPr>
          <a:xfrm>
            <a:off x="971600" y="341477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18</a:t>
            </a:r>
          </a:p>
        </p:txBody>
      </p:sp>
      <p:sp>
        <p:nvSpPr>
          <p:cNvPr id="24" name="TextBox 61"/>
          <p:cNvSpPr txBox="1"/>
          <p:nvPr/>
        </p:nvSpPr>
        <p:spPr>
          <a:xfrm>
            <a:off x="901207" y="20665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5" name="TextBox 61"/>
          <p:cNvSpPr txBox="1"/>
          <p:nvPr/>
        </p:nvSpPr>
        <p:spPr>
          <a:xfrm>
            <a:off x="1115616" y="37748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702314" y="27156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1 2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53780" y="3125461"/>
            <a:ext cx="985851" cy="693747"/>
            <a:chOff x="2855889" y="2924096"/>
            <a:chExt cx="1323248" cy="693747"/>
          </a:xfrm>
        </p:grpSpPr>
        <p:cxnSp>
          <p:nvCxnSpPr>
            <p:cNvPr id="29" name="직선 연결선 28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Box 61"/>
          <p:cNvSpPr txBox="1"/>
          <p:nvPr/>
        </p:nvSpPr>
        <p:spPr>
          <a:xfrm>
            <a:off x="971600" y="308078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18</a:t>
            </a:r>
          </a:p>
        </p:txBody>
      </p:sp>
      <p:sp>
        <p:nvSpPr>
          <p:cNvPr id="32" name="원호 31"/>
          <p:cNvSpPr/>
          <p:nvPr/>
        </p:nvSpPr>
        <p:spPr bwMode="auto">
          <a:xfrm rot="2318232">
            <a:off x="336950" y="24540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653164" y="24935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61"/>
          <p:cNvSpPr txBox="1"/>
          <p:nvPr/>
        </p:nvSpPr>
        <p:spPr>
          <a:xfrm>
            <a:off x="340830" y="24297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6  1 38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9371" y="24460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36" name="TextBox 61"/>
          <p:cNvSpPr txBox="1"/>
          <p:nvPr/>
        </p:nvSpPr>
        <p:spPr>
          <a:xfrm>
            <a:off x="2214482" y="2063987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37" name="TextBox 61"/>
          <p:cNvSpPr txBox="1"/>
          <p:nvPr/>
        </p:nvSpPr>
        <p:spPr>
          <a:xfrm>
            <a:off x="2494565" y="2060848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25</a:t>
            </a:r>
          </a:p>
        </p:txBody>
      </p:sp>
      <p:sp>
        <p:nvSpPr>
          <p:cNvPr id="38" name="TextBox 61"/>
          <p:cNvSpPr txBox="1"/>
          <p:nvPr/>
        </p:nvSpPr>
        <p:spPr>
          <a:xfrm>
            <a:off x="2483768" y="341531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15</a:t>
            </a:r>
          </a:p>
        </p:txBody>
      </p:sp>
      <p:sp>
        <p:nvSpPr>
          <p:cNvPr id="39" name="TextBox 61"/>
          <p:cNvSpPr txBox="1"/>
          <p:nvPr/>
        </p:nvSpPr>
        <p:spPr>
          <a:xfrm>
            <a:off x="2413375" y="2067126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40" name="TextBox 61"/>
          <p:cNvSpPr txBox="1"/>
          <p:nvPr/>
        </p:nvSpPr>
        <p:spPr>
          <a:xfrm>
            <a:off x="2627784" y="377535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14482" y="271624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0 6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165948" y="3126003"/>
            <a:ext cx="985851" cy="693747"/>
            <a:chOff x="2855889" y="2924096"/>
            <a:chExt cx="1323248" cy="693747"/>
          </a:xfrm>
        </p:grpSpPr>
        <p:cxnSp>
          <p:nvCxnSpPr>
            <p:cNvPr id="51" name="직선 연결선 50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61"/>
          <p:cNvSpPr txBox="1"/>
          <p:nvPr/>
        </p:nvSpPr>
        <p:spPr>
          <a:xfrm>
            <a:off x="2483768" y="3081326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15</a:t>
            </a:r>
          </a:p>
        </p:txBody>
      </p:sp>
      <p:sp>
        <p:nvSpPr>
          <p:cNvPr id="54" name="원호 53"/>
          <p:cNvSpPr/>
          <p:nvPr/>
        </p:nvSpPr>
        <p:spPr bwMode="auto">
          <a:xfrm rot="2318232">
            <a:off x="1849118" y="2454599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2165332" y="2494104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61"/>
          <p:cNvSpPr txBox="1"/>
          <p:nvPr/>
        </p:nvSpPr>
        <p:spPr>
          <a:xfrm>
            <a:off x="1852998" y="2430285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</a:rPr>
              <a:t>3</a:t>
            </a:r>
            <a:r>
              <a:rPr lang="en-US" altLang="ko-KR" sz="2300" dirty="0" smtClean="0">
                <a:latin typeface="+mn-ea"/>
              </a:rPr>
              <a:t>  0 75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21539" y="2446613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58" name="TextBox 61"/>
          <p:cNvSpPr txBox="1"/>
          <p:nvPr/>
        </p:nvSpPr>
        <p:spPr>
          <a:xfrm>
            <a:off x="3654642" y="20634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59" name="TextBox 61"/>
          <p:cNvSpPr txBox="1"/>
          <p:nvPr/>
        </p:nvSpPr>
        <p:spPr>
          <a:xfrm>
            <a:off x="3934725" y="20603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24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923928" y="341477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2</a:t>
            </a:r>
            <a:r>
              <a:rPr lang="en-US" altLang="ko-KR" sz="2300" dirty="0" smtClean="0">
                <a:latin typeface="+mn-ea"/>
                <a:ea typeface="+mn-ea"/>
              </a:rPr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53535" y="20665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3" name="TextBox 61"/>
          <p:cNvSpPr txBox="1"/>
          <p:nvPr/>
        </p:nvSpPr>
        <p:spPr>
          <a:xfrm>
            <a:off x="4067944" y="37748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64" name="TextBox 61"/>
          <p:cNvSpPr txBox="1"/>
          <p:nvPr/>
        </p:nvSpPr>
        <p:spPr>
          <a:xfrm>
            <a:off x="3654642" y="27156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 </a:t>
            </a:r>
            <a:r>
              <a:rPr lang="en-US" altLang="ko-KR" sz="2300" dirty="0">
                <a:latin typeface="+mn-ea"/>
                <a:ea typeface="+mn-ea"/>
              </a:rPr>
              <a:t>4</a:t>
            </a:r>
            <a:endParaRPr lang="en-US" altLang="ko-KR" sz="2300" dirty="0" smtClean="0">
              <a:latin typeface="+mn-ea"/>
              <a:ea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606108" y="3125461"/>
            <a:ext cx="985851" cy="693747"/>
            <a:chOff x="2855889" y="2924096"/>
            <a:chExt cx="1323248" cy="693747"/>
          </a:xfrm>
        </p:grpSpPr>
        <p:cxnSp>
          <p:nvCxnSpPr>
            <p:cNvPr id="66" name="직선 연결선 65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Box 61"/>
          <p:cNvSpPr txBox="1"/>
          <p:nvPr/>
        </p:nvSpPr>
        <p:spPr>
          <a:xfrm>
            <a:off x="3923928" y="308078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2</a:t>
            </a:r>
            <a:r>
              <a:rPr lang="en-US" altLang="ko-KR" sz="2300" dirty="0" smtClean="0">
                <a:latin typeface="+mn-ea"/>
                <a:ea typeface="+mn-ea"/>
              </a:rPr>
              <a:t>8</a:t>
            </a:r>
          </a:p>
        </p:txBody>
      </p:sp>
      <p:sp>
        <p:nvSpPr>
          <p:cNvPr id="69" name="원호 68"/>
          <p:cNvSpPr/>
          <p:nvPr/>
        </p:nvSpPr>
        <p:spPr bwMode="auto">
          <a:xfrm rot="2318232">
            <a:off x="3289278" y="24540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605492" y="24935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61"/>
          <p:cNvSpPr txBox="1"/>
          <p:nvPr/>
        </p:nvSpPr>
        <p:spPr>
          <a:xfrm>
            <a:off x="3293158" y="24297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</a:rPr>
              <a:t>7</a:t>
            </a:r>
            <a:r>
              <a:rPr lang="en-US" altLang="ko-KR" sz="2300" dirty="0" smtClean="0">
                <a:latin typeface="+mn-ea"/>
              </a:rPr>
              <a:t>  1 68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61699" y="24460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73" name="TextBox 61"/>
          <p:cNvSpPr txBox="1"/>
          <p:nvPr/>
        </p:nvSpPr>
        <p:spPr>
          <a:xfrm>
            <a:off x="5238818" y="20634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74" name="TextBox 61"/>
          <p:cNvSpPr txBox="1"/>
          <p:nvPr/>
        </p:nvSpPr>
        <p:spPr>
          <a:xfrm>
            <a:off x="5518901" y="20603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28</a:t>
            </a:r>
          </a:p>
        </p:txBody>
      </p:sp>
      <p:sp>
        <p:nvSpPr>
          <p:cNvPr id="75" name="TextBox 61"/>
          <p:cNvSpPr txBox="1"/>
          <p:nvPr/>
        </p:nvSpPr>
        <p:spPr>
          <a:xfrm>
            <a:off x="5508104" y="341477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37711" y="20665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77" name="TextBox 61"/>
          <p:cNvSpPr txBox="1"/>
          <p:nvPr/>
        </p:nvSpPr>
        <p:spPr>
          <a:xfrm>
            <a:off x="5652120" y="37748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78" name="TextBox 61"/>
          <p:cNvSpPr txBox="1"/>
          <p:nvPr/>
        </p:nvSpPr>
        <p:spPr>
          <a:xfrm>
            <a:off x="5238818" y="27156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0 8 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5190284" y="3125461"/>
            <a:ext cx="985851" cy="693747"/>
            <a:chOff x="2855889" y="2924096"/>
            <a:chExt cx="1323248" cy="693747"/>
          </a:xfrm>
        </p:grpSpPr>
        <p:cxnSp>
          <p:nvCxnSpPr>
            <p:cNvPr id="80" name="직선 연결선 79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TextBox 61"/>
          <p:cNvSpPr txBox="1"/>
          <p:nvPr/>
        </p:nvSpPr>
        <p:spPr>
          <a:xfrm>
            <a:off x="5508104" y="308078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32</a:t>
            </a:r>
          </a:p>
        </p:txBody>
      </p:sp>
      <p:sp>
        <p:nvSpPr>
          <p:cNvPr id="83" name="원호 82"/>
          <p:cNvSpPr/>
          <p:nvPr/>
        </p:nvSpPr>
        <p:spPr bwMode="auto">
          <a:xfrm rot="2318232">
            <a:off x="4873454" y="24540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5189668" y="24935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61"/>
          <p:cNvSpPr txBox="1"/>
          <p:nvPr/>
        </p:nvSpPr>
        <p:spPr>
          <a:xfrm>
            <a:off x="4877334" y="24297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</a:rPr>
              <a:t>4</a:t>
            </a:r>
            <a:r>
              <a:rPr lang="en-US" altLang="ko-KR" sz="2300" dirty="0" smtClean="0">
                <a:latin typeface="+mn-ea"/>
              </a:rPr>
              <a:t>  1 12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45875" y="24460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37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1" y="1020829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1936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199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6291" y="1374019"/>
            <a:ext cx="360043" cy="31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0" y="1264480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391DCC2-C55C-4F11-8042-AF0BB09E3511}"/>
              </a:ext>
            </a:extLst>
          </p:cNvPr>
          <p:cNvSpPr/>
          <p:nvPr/>
        </p:nvSpPr>
        <p:spPr>
          <a:xfrm>
            <a:off x="62779" y="801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1296979E-3801-48C9-ABB8-0501948C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F811F2C2-4BF2-4563-8101-AEDAB2F93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7C396686-2492-4673-BFCD-AB456DBC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20D43CBA-EFAE-4D90-9171-A41D1307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75753" y="2636912"/>
            <a:ext cx="396047" cy="31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64551" y="2825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" y="100644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3183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5302" y="3320988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377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2A0BB5C2-49DD-400E-A6FD-3B77FC29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F499763F-D68C-4A23-A0FA-78493816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76A91B39-0C2A-4EB4-8039-401F21A8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3B6CE8C7-CF65-4170-99EC-D749A825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>
            <a:extLst>
              <a:ext uri="{FF2B5EF4-FFF2-40B4-BE49-F238E27FC236}">
                <a16:creationId xmlns:a16="http://schemas.microsoft.com/office/drawing/2014/main" xmlns="" id="{59D5C285-8ADF-4DEE-8DD0-BB8E9DFE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27176"/>
              </p:ext>
            </p:extLst>
          </p:nvPr>
        </p:nvGraphicFramePr>
        <p:xfrm>
          <a:off x="153927" y="224644"/>
          <a:ext cx="8836146" cy="4013112"/>
        </p:xfrm>
        <a:graphic>
          <a:graphicData uri="http://schemas.openxmlformats.org/drawingml/2006/table">
            <a:tbl>
              <a:tblPr/>
              <a:tblGrid>
                <a:gridCol w="548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1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1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7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9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537726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1.32÷2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상황을 이해하고 몫 어림하기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suh_0601_03_0005_2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1.32÷2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분수의 나눗셈으로 바꾸어 계산하기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597513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6.48÷9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세로로 계산하는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suh_0601_03_0005_203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988799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몫이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보다 작은 소수인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suh_0601_03_0005_204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suh_0601_03_0005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6" y="100644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95E0DBF8-0969-4FFF-B043-6BF5A0F4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62C4EA2B-62BA-4B55-9A74-4ECC4BC8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xmlns="" id="{36678D9C-A660-4F26-B76C-54EF4F10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FADC8E61-DE48-42BC-ABE2-4DDF548B5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339752" y="3925065"/>
            <a:ext cx="37271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563645" y="2158285"/>
            <a:ext cx="6002305" cy="1342723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2210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20795" y="1514922"/>
            <a:ext cx="59302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  와 같은 방법으로 계산해 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suh_0601_03_0005_4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(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(4)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xmlns="" id="{A797F9E0-B941-46D7-A48F-DB61FF6CC3D3}"/>
              </a:ext>
            </a:extLst>
          </p:cNvPr>
          <p:cNvSpPr/>
          <p:nvPr/>
        </p:nvSpPr>
        <p:spPr>
          <a:xfrm>
            <a:off x="4157214" y="106872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:a16="http://schemas.microsoft.com/office/drawing/2014/main" xmlns="" id="{70D1D700-DDD0-402E-843E-3ED6C073074E}"/>
              </a:ext>
            </a:extLst>
          </p:cNvPr>
          <p:cNvSpPr/>
          <p:nvPr/>
        </p:nvSpPr>
        <p:spPr>
          <a:xfrm>
            <a:off x="4678082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xmlns="" id="{E124B288-FC46-4D2E-B681-136373F440E0}"/>
              </a:ext>
            </a:extLst>
          </p:cNvPr>
          <p:cNvSpPr/>
          <p:nvPr/>
        </p:nvSpPr>
        <p:spPr>
          <a:xfrm>
            <a:off x="5198950" y="1068720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02781003-4180-4251-B8B0-EE9A7F825943}"/>
              </a:ext>
            </a:extLst>
          </p:cNvPr>
          <p:cNvSpPr/>
          <p:nvPr/>
        </p:nvSpPr>
        <p:spPr>
          <a:xfrm>
            <a:off x="5713567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xmlns="" id="{BF28E38E-ECDC-4E5C-A355-92ADA7C4136D}"/>
              </a:ext>
            </a:extLst>
          </p:cNvPr>
          <p:cNvSpPr/>
          <p:nvPr/>
        </p:nvSpPr>
        <p:spPr>
          <a:xfrm>
            <a:off x="6228184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6" y="154877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6" y="200747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61"/>
          <p:cNvSpPr txBox="1"/>
          <p:nvPr/>
        </p:nvSpPr>
        <p:spPr>
          <a:xfrm>
            <a:off x="1151632" y="2606507"/>
            <a:ext cx="5436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1.92÷6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＝   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211971" y="2494637"/>
            <a:ext cx="703845" cy="646331"/>
            <a:chOff x="3051872" y="4632320"/>
            <a:chExt cx="468052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192</a:t>
              </a: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3357549" y="2506480"/>
            <a:ext cx="1133550" cy="646331"/>
            <a:chOff x="3051872" y="4632320"/>
            <a:chExt cx="468052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192÷6</a:t>
              </a: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/>
          <p:cNvGrpSpPr/>
          <p:nvPr/>
        </p:nvGrpSpPr>
        <p:grpSpPr>
          <a:xfrm>
            <a:off x="4572000" y="2492896"/>
            <a:ext cx="703845" cy="646331"/>
            <a:chOff x="3051872" y="4632320"/>
            <a:chExt cx="46805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61"/>
          <p:cNvSpPr txBox="1"/>
          <p:nvPr/>
        </p:nvSpPr>
        <p:spPr>
          <a:xfrm>
            <a:off x="1259632" y="4052391"/>
            <a:ext cx="5436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0.96÷3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＝       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269466" y="3921585"/>
            <a:ext cx="703845" cy="646331"/>
            <a:chOff x="3051872" y="4632320"/>
            <a:chExt cx="468052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그룹 41"/>
          <p:cNvGrpSpPr/>
          <p:nvPr/>
        </p:nvGrpSpPr>
        <p:grpSpPr>
          <a:xfrm>
            <a:off x="3347864" y="3923325"/>
            <a:ext cx="1133550" cy="646331"/>
            <a:chOff x="3051872" y="4632320"/>
            <a:chExt cx="468052" cy="646331"/>
          </a:xfrm>
        </p:grpSpPr>
        <p:sp>
          <p:nvSpPr>
            <p:cNvPr id="43" name="TextBox 42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96÷3</a:t>
              </a: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/>
          <p:cNvGrpSpPr/>
          <p:nvPr/>
        </p:nvGrpSpPr>
        <p:grpSpPr>
          <a:xfrm>
            <a:off x="4572000" y="3925065"/>
            <a:ext cx="703845" cy="646331"/>
            <a:chOff x="3051872" y="4632320"/>
            <a:chExt cx="468052" cy="646331"/>
          </a:xfrm>
        </p:grpSpPr>
        <p:sp>
          <p:nvSpPr>
            <p:cNvPr id="46" name="TextBox 4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67" y="4424052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6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2" y="1241151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8685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83457" y="135986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34325" y="14843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935" y="172936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B60332E0-B40C-4A74-9786-2731EADA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B85136F5-8B19-4247-97FB-2818BE71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7AD3973B-0026-40E4-9010-DA916FB4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83238C54-32A0-48A2-AC74-ACB137B9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4048" y="1823176"/>
            <a:ext cx="202067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92846" y="16152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58233"/>
              </p:ext>
            </p:extLst>
          </p:nvPr>
        </p:nvGraphicFramePr>
        <p:xfrm>
          <a:off x="7020273" y="689281"/>
          <a:ext cx="2110154" cy="314661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4862863" y="4989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588203" y="2996952"/>
            <a:ext cx="1538342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2.17</a:t>
            </a:r>
            <a:endParaRPr kumimoji="1" lang="ko-KR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779912" y="2967195"/>
            <a:ext cx="1538342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220246F1-30AB-454E-8B3C-81CF5BED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16" y="3406075"/>
            <a:ext cx="261571" cy="26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아래로 구부러진 화살표 22"/>
          <p:cNvSpPr/>
          <p:nvPr/>
        </p:nvSpPr>
        <p:spPr bwMode="auto">
          <a:xfrm>
            <a:off x="2483768" y="2410680"/>
            <a:ext cx="1880617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702846" y="2288016"/>
            <a:ext cx="1173833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÷7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3" y="52428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842559" y="50093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87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67342"/>
              </p:ext>
            </p:extLst>
          </p:nvPr>
        </p:nvGraphicFramePr>
        <p:xfrm>
          <a:off x="7020273" y="689281"/>
          <a:ext cx="2110154" cy="268941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빈 곳에 알맞은 수를 써넣으시오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588203" y="2996952"/>
            <a:ext cx="1538342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2.17</a:t>
            </a:r>
            <a:endParaRPr kumimoji="1" lang="ko-KR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779912" y="2967195"/>
            <a:ext cx="1538342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220246F1-30AB-454E-8B3C-81CF5BED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16" y="3406075"/>
            <a:ext cx="261571" cy="26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아래로 구부러진 화살표 22"/>
          <p:cNvSpPr/>
          <p:nvPr/>
        </p:nvSpPr>
        <p:spPr bwMode="auto">
          <a:xfrm>
            <a:off x="2483768" y="2410680"/>
            <a:ext cx="1880617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702846" y="2288016"/>
            <a:ext cx="1173833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÷7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3" y="52428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906E7EA-3D8F-4BD3-BD2A-3F69A6C6702D}"/>
              </a:ext>
            </a:extLst>
          </p:cNvPr>
          <p:cNvSpPr/>
          <p:nvPr/>
        </p:nvSpPr>
        <p:spPr>
          <a:xfrm>
            <a:off x="138430" y="2263296"/>
            <a:ext cx="6667165" cy="270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9">
            <a:extLst>
              <a:ext uri="{FF2B5EF4-FFF2-40B4-BE49-F238E27FC236}">
                <a16:creationId xmlns="" xmlns:a16="http://schemas.microsoft.com/office/drawing/2014/main" id="{75D3E2D0-5A16-4C5E-B584-723568445218}"/>
              </a:ext>
            </a:extLst>
          </p:cNvPr>
          <p:cNvSpPr/>
          <p:nvPr/>
        </p:nvSpPr>
        <p:spPr>
          <a:xfrm>
            <a:off x="269083" y="20893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9" name="직각 삼각형 28">
            <a:extLst>
              <a:ext uri="{FF2B5EF4-FFF2-40B4-BE49-F238E27FC236}">
                <a16:creationId xmlns="" xmlns:a16="http://schemas.microsoft.com/office/drawing/2014/main" id="{E65C4991-8931-4312-A4F8-FEEE5B37797B}"/>
              </a:ext>
            </a:extLst>
          </p:cNvPr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61"/>
          <p:cNvSpPr txBox="1"/>
          <p:nvPr/>
        </p:nvSpPr>
        <p:spPr>
          <a:xfrm>
            <a:off x="3161032" y="2560942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4" name="TextBox 61"/>
          <p:cNvSpPr txBox="1"/>
          <p:nvPr/>
        </p:nvSpPr>
        <p:spPr>
          <a:xfrm>
            <a:off x="3441115" y="2557803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35" name="TextBox 61"/>
          <p:cNvSpPr txBox="1"/>
          <p:nvPr/>
        </p:nvSpPr>
        <p:spPr>
          <a:xfrm>
            <a:off x="3430318" y="3912269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</a:p>
        </p:txBody>
      </p:sp>
      <p:sp>
        <p:nvSpPr>
          <p:cNvPr id="37" name="TextBox 61"/>
          <p:cNvSpPr txBox="1"/>
          <p:nvPr/>
        </p:nvSpPr>
        <p:spPr>
          <a:xfrm>
            <a:off x="3359925" y="2564081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" name="TextBox 61"/>
          <p:cNvSpPr txBox="1"/>
          <p:nvPr/>
        </p:nvSpPr>
        <p:spPr>
          <a:xfrm>
            <a:off x="3574334" y="4272309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9" name="TextBox 61"/>
          <p:cNvSpPr txBox="1"/>
          <p:nvPr/>
        </p:nvSpPr>
        <p:spPr>
          <a:xfrm>
            <a:off x="3161032" y="3213195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2 1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112498" y="3622958"/>
            <a:ext cx="985851" cy="693747"/>
            <a:chOff x="2855889" y="2924096"/>
            <a:chExt cx="1323248" cy="693747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61"/>
          <p:cNvSpPr txBox="1"/>
          <p:nvPr/>
        </p:nvSpPr>
        <p:spPr>
          <a:xfrm>
            <a:off x="3430318" y="3578281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</a:p>
        </p:txBody>
      </p:sp>
      <p:sp>
        <p:nvSpPr>
          <p:cNvPr id="44" name="원호 43"/>
          <p:cNvSpPr/>
          <p:nvPr/>
        </p:nvSpPr>
        <p:spPr bwMode="auto">
          <a:xfrm rot="2318232">
            <a:off x="2795668" y="2951554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3111882" y="2991059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61"/>
          <p:cNvSpPr txBox="1"/>
          <p:nvPr/>
        </p:nvSpPr>
        <p:spPr>
          <a:xfrm>
            <a:off x="2799548" y="2927240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7  2 17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68089" y="2943568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00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9" y="1261573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56142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답 칸 클릭하면 파란색 텍스트도 함께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24801" y="135986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5669" y="14843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64088" y="48011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591" y="172936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015C303-ACC6-45FB-9D7B-AB5AD1357E9F}"/>
              </a:ext>
            </a:extLst>
          </p:cNvPr>
          <p:cNvSpPr/>
          <p:nvPr/>
        </p:nvSpPr>
        <p:spPr>
          <a:xfrm>
            <a:off x="1575092" y="2852936"/>
            <a:ext cx="4154149" cy="1948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71CCF1B-C5BD-42A5-8571-C49562FF8305}"/>
              </a:ext>
            </a:extLst>
          </p:cNvPr>
          <p:cNvSpPr/>
          <p:nvPr/>
        </p:nvSpPr>
        <p:spPr>
          <a:xfrm>
            <a:off x="1575092" y="27433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9421C65E-C75B-4890-9C36-75E837F6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A3F6E6D-498C-4205-B065-A433E641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B8C781A0-EFAF-47FC-A1F7-F75DC2BA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4116F770-86DE-4126-8DBC-13B025E6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61034" y="1428004"/>
            <a:ext cx="51887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41009" y="13390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47" y="499026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6051688" y="48011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3728" y="3514718"/>
            <a:ext cx="8467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=0.23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19841" y="3514717"/>
            <a:ext cx="8467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95736" y="4416437"/>
            <a:ext cx="8467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=0.67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22347" y="4416436"/>
            <a:ext cx="8467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=0.86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3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9" y="1261573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0358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830" y="1389995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9421C65E-C75B-4890-9C36-75E837F6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A3F6E6D-498C-4205-B065-A433E641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B8C781A0-EFAF-47FC-A1F7-F75DC2BA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4116F770-86DE-4126-8DBC-13B025E6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47" y="499026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906E7EA-3D8F-4BD3-BD2A-3F69A6C6702D}"/>
              </a:ext>
            </a:extLst>
          </p:cNvPr>
          <p:cNvSpPr/>
          <p:nvPr/>
        </p:nvSpPr>
        <p:spPr>
          <a:xfrm>
            <a:off x="138430" y="1765799"/>
            <a:ext cx="6667165" cy="270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9">
            <a:extLst>
              <a:ext uri="{FF2B5EF4-FFF2-40B4-BE49-F238E27FC236}">
                <a16:creationId xmlns="" xmlns:a16="http://schemas.microsoft.com/office/drawing/2014/main" id="{75D3E2D0-5A16-4C5E-B584-723568445218}"/>
              </a:ext>
            </a:extLst>
          </p:cNvPr>
          <p:cNvSpPr/>
          <p:nvPr/>
        </p:nvSpPr>
        <p:spPr>
          <a:xfrm>
            <a:off x="269083" y="15918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9" name="직각 삼각형 28">
            <a:extLst>
              <a:ext uri="{FF2B5EF4-FFF2-40B4-BE49-F238E27FC236}">
                <a16:creationId xmlns="" xmlns:a16="http://schemas.microsoft.com/office/drawing/2014/main" id="{E65C4991-8931-4312-A4F8-FEEE5B37797B}"/>
              </a:ext>
            </a:extLst>
          </p:cNvPr>
          <p:cNvSpPr/>
          <p:nvPr/>
        </p:nvSpPr>
        <p:spPr>
          <a:xfrm flipH="1" flipV="1">
            <a:off x="5192490" y="447158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61"/>
          <p:cNvSpPr txBox="1"/>
          <p:nvPr/>
        </p:nvSpPr>
        <p:spPr>
          <a:xfrm>
            <a:off x="702314" y="20634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31" name="TextBox 61"/>
          <p:cNvSpPr txBox="1"/>
          <p:nvPr/>
        </p:nvSpPr>
        <p:spPr>
          <a:xfrm>
            <a:off x="982397" y="20603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23</a:t>
            </a:r>
          </a:p>
        </p:txBody>
      </p:sp>
      <p:sp>
        <p:nvSpPr>
          <p:cNvPr id="32" name="TextBox 61"/>
          <p:cNvSpPr txBox="1"/>
          <p:nvPr/>
        </p:nvSpPr>
        <p:spPr>
          <a:xfrm>
            <a:off x="1140931" y="341477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9</a:t>
            </a:r>
            <a:endParaRPr lang="en-US" altLang="ko-KR" sz="2300" dirty="0" smtClean="0">
              <a:latin typeface="+mn-ea"/>
              <a:ea typeface="+mn-ea"/>
            </a:endParaRPr>
          </a:p>
        </p:txBody>
      </p:sp>
      <p:sp>
        <p:nvSpPr>
          <p:cNvPr id="33" name="TextBox 61"/>
          <p:cNvSpPr txBox="1"/>
          <p:nvPr/>
        </p:nvSpPr>
        <p:spPr>
          <a:xfrm>
            <a:off x="901207" y="20665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4" name="TextBox 61"/>
          <p:cNvSpPr txBox="1"/>
          <p:nvPr/>
        </p:nvSpPr>
        <p:spPr>
          <a:xfrm>
            <a:off x="1115616" y="37748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35" name="TextBox 61"/>
          <p:cNvSpPr txBox="1"/>
          <p:nvPr/>
        </p:nvSpPr>
        <p:spPr>
          <a:xfrm>
            <a:off x="702314" y="27156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0 6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3780" y="3125461"/>
            <a:ext cx="985851" cy="693747"/>
            <a:chOff x="2855889" y="2924096"/>
            <a:chExt cx="1323248" cy="693747"/>
          </a:xfrm>
        </p:grpSpPr>
        <p:cxnSp>
          <p:nvCxnSpPr>
            <p:cNvPr id="38" name="직선 연결선 37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TextBox 61"/>
          <p:cNvSpPr txBox="1"/>
          <p:nvPr/>
        </p:nvSpPr>
        <p:spPr>
          <a:xfrm>
            <a:off x="953453" y="308078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  9</a:t>
            </a:r>
          </a:p>
        </p:txBody>
      </p:sp>
      <p:sp>
        <p:nvSpPr>
          <p:cNvPr id="41" name="원호 40"/>
          <p:cNvSpPr/>
          <p:nvPr/>
        </p:nvSpPr>
        <p:spPr bwMode="auto">
          <a:xfrm rot="2318232">
            <a:off x="336950" y="24540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653164" y="24935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61"/>
          <p:cNvSpPr txBox="1"/>
          <p:nvPr/>
        </p:nvSpPr>
        <p:spPr>
          <a:xfrm>
            <a:off x="340830" y="24297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3  0 69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9371" y="24460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46" name="TextBox 61"/>
          <p:cNvSpPr txBox="1"/>
          <p:nvPr/>
        </p:nvSpPr>
        <p:spPr>
          <a:xfrm>
            <a:off x="2214482" y="2063987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47" name="TextBox 61"/>
          <p:cNvSpPr txBox="1"/>
          <p:nvPr/>
        </p:nvSpPr>
        <p:spPr>
          <a:xfrm>
            <a:off x="2494565" y="2060848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16</a:t>
            </a:r>
          </a:p>
        </p:txBody>
      </p:sp>
      <p:sp>
        <p:nvSpPr>
          <p:cNvPr id="48" name="TextBox 61"/>
          <p:cNvSpPr txBox="1"/>
          <p:nvPr/>
        </p:nvSpPr>
        <p:spPr>
          <a:xfrm>
            <a:off x="2483768" y="341531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36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413375" y="2067126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50" name="TextBox 61"/>
          <p:cNvSpPr txBox="1"/>
          <p:nvPr/>
        </p:nvSpPr>
        <p:spPr>
          <a:xfrm>
            <a:off x="2627784" y="377535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51" name="TextBox 61"/>
          <p:cNvSpPr txBox="1"/>
          <p:nvPr/>
        </p:nvSpPr>
        <p:spPr>
          <a:xfrm>
            <a:off x="2214482" y="271624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0 6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165948" y="3126003"/>
            <a:ext cx="985851" cy="693747"/>
            <a:chOff x="2855889" y="2924096"/>
            <a:chExt cx="1323248" cy="693747"/>
          </a:xfrm>
        </p:grpSpPr>
        <p:cxnSp>
          <p:nvCxnSpPr>
            <p:cNvPr id="53" name="직선 연결선 52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TextBox 61"/>
          <p:cNvSpPr txBox="1"/>
          <p:nvPr/>
        </p:nvSpPr>
        <p:spPr>
          <a:xfrm>
            <a:off x="2483768" y="3081326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36</a:t>
            </a:r>
          </a:p>
        </p:txBody>
      </p:sp>
      <p:sp>
        <p:nvSpPr>
          <p:cNvPr id="56" name="원호 55"/>
          <p:cNvSpPr/>
          <p:nvPr/>
        </p:nvSpPr>
        <p:spPr bwMode="auto">
          <a:xfrm rot="2318232">
            <a:off x="1849118" y="2454599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2165332" y="2494104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61"/>
          <p:cNvSpPr txBox="1"/>
          <p:nvPr/>
        </p:nvSpPr>
        <p:spPr>
          <a:xfrm>
            <a:off x="1852998" y="2430285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</a:rPr>
              <a:t>6</a:t>
            </a:r>
            <a:r>
              <a:rPr lang="en-US" altLang="ko-KR" sz="2300" dirty="0" smtClean="0">
                <a:latin typeface="+mn-ea"/>
              </a:rPr>
              <a:t>  0 96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21539" y="2446613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60" name="TextBox 61"/>
          <p:cNvSpPr txBox="1"/>
          <p:nvPr/>
        </p:nvSpPr>
        <p:spPr>
          <a:xfrm>
            <a:off x="3654642" y="20634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934725" y="20603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6</a:t>
            </a:r>
            <a:r>
              <a:rPr lang="en-US" altLang="ko-KR" sz="2300" dirty="0">
                <a:latin typeface="+mn-ea"/>
                <a:ea typeface="+mn-ea"/>
              </a:rPr>
              <a:t>7</a:t>
            </a:r>
            <a:endParaRPr lang="en-US" altLang="ko-KR" sz="2300" dirty="0" smtClean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3928" y="341477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53535" y="20665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4" name="TextBox 61"/>
          <p:cNvSpPr txBox="1"/>
          <p:nvPr/>
        </p:nvSpPr>
        <p:spPr>
          <a:xfrm>
            <a:off x="4067944" y="37748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65" name="TextBox 61"/>
          <p:cNvSpPr txBox="1"/>
          <p:nvPr/>
        </p:nvSpPr>
        <p:spPr>
          <a:xfrm>
            <a:off x="3654642" y="27156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3 6 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606108" y="3125461"/>
            <a:ext cx="985851" cy="693747"/>
            <a:chOff x="2855889" y="2924096"/>
            <a:chExt cx="1323248" cy="693747"/>
          </a:xfrm>
        </p:grpSpPr>
        <p:cxnSp>
          <p:nvCxnSpPr>
            <p:cNvPr id="67" name="직선 연결선 66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1"/>
          <p:cNvSpPr txBox="1"/>
          <p:nvPr/>
        </p:nvSpPr>
        <p:spPr>
          <a:xfrm>
            <a:off x="3923928" y="308078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70" name="원호 69"/>
          <p:cNvSpPr/>
          <p:nvPr/>
        </p:nvSpPr>
        <p:spPr bwMode="auto">
          <a:xfrm rot="2318232">
            <a:off x="3289278" y="24540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3605492" y="24935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61"/>
          <p:cNvSpPr txBox="1"/>
          <p:nvPr/>
        </p:nvSpPr>
        <p:spPr>
          <a:xfrm>
            <a:off x="3293158" y="24297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6  4 02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61699" y="24460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74" name="TextBox 61"/>
          <p:cNvSpPr txBox="1"/>
          <p:nvPr/>
        </p:nvSpPr>
        <p:spPr>
          <a:xfrm>
            <a:off x="5238818" y="20634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75" name="TextBox 61"/>
          <p:cNvSpPr txBox="1"/>
          <p:nvPr/>
        </p:nvSpPr>
        <p:spPr>
          <a:xfrm>
            <a:off x="5518901" y="20603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8</a:t>
            </a:r>
            <a:r>
              <a:rPr lang="en-US" altLang="ko-KR" sz="2300" dirty="0">
                <a:latin typeface="+mn-ea"/>
                <a:ea typeface="+mn-ea"/>
              </a:rPr>
              <a:t>6</a:t>
            </a:r>
            <a:endParaRPr lang="en-US" altLang="ko-KR" sz="2300" dirty="0" smtClean="0">
              <a:latin typeface="+mn-ea"/>
              <a:ea typeface="+mn-ea"/>
            </a:endParaRPr>
          </a:p>
        </p:txBody>
      </p:sp>
      <p:sp>
        <p:nvSpPr>
          <p:cNvPr id="76" name="TextBox 61"/>
          <p:cNvSpPr txBox="1"/>
          <p:nvPr/>
        </p:nvSpPr>
        <p:spPr>
          <a:xfrm>
            <a:off x="5508104" y="341477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37711" y="20665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78" name="TextBox 61"/>
          <p:cNvSpPr txBox="1"/>
          <p:nvPr/>
        </p:nvSpPr>
        <p:spPr>
          <a:xfrm>
            <a:off x="5652120" y="37748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79" name="TextBox 61"/>
          <p:cNvSpPr txBox="1"/>
          <p:nvPr/>
        </p:nvSpPr>
        <p:spPr>
          <a:xfrm>
            <a:off x="5238818" y="27156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3 2 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5190284" y="3125461"/>
            <a:ext cx="985851" cy="693747"/>
            <a:chOff x="2855889" y="2924096"/>
            <a:chExt cx="1323248" cy="693747"/>
          </a:xfrm>
        </p:grpSpPr>
        <p:cxnSp>
          <p:nvCxnSpPr>
            <p:cNvPr id="81" name="직선 연결선 80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TextBox 61"/>
          <p:cNvSpPr txBox="1"/>
          <p:nvPr/>
        </p:nvSpPr>
        <p:spPr>
          <a:xfrm>
            <a:off x="5508104" y="308078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24</a:t>
            </a:r>
          </a:p>
        </p:txBody>
      </p:sp>
      <p:sp>
        <p:nvSpPr>
          <p:cNvPr id="84" name="원호 83"/>
          <p:cNvSpPr/>
          <p:nvPr/>
        </p:nvSpPr>
        <p:spPr bwMode="auto">
          <a:xfrm rot="2318232">
            <a:off x="4873454" y="24540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5189668" y="24935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61"/>
          <p:cNvSpPr txBox="1"/>
          <p:nvPr/>
        </p:nvSpPr>
        <p:spPr>
          <a:xfrm>
            <a:off x="4877334" y="24297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</a:rPr>
              <a:t>4</a:t>
            </a:r>
            <a:r>
              <a:rPr lang="en-US" altLang="ko-KR" sz="2300" dirty="0" smtClean="0">
                <a:latin typeface="+mn-ea"/>
              </a:rPr>
              <a:t>  3 44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45875" y="24460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12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AD26A0A-391E-4961-A41A-3A237C29C1B0}"/>
              </a:ext>
            </a:extLst>
          </p:cNvPr>
          <p:cNvSpPr txBox="1"/>
          <p:nvPr/>
        </p:nvSpPr>
        <p:spPr>
          <a:xfrm>
            <a:off x="1403648" y="2589591"/>
            <a:ext cx="417646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7.92</a:t>
            </a:r>
            <a:r>
              <a:rPr lang="ko-KR" altLang="en-US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어떤 수가 나옵니다</a:t>
            </a:r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7.92÷9</a:t>
            </a:r>
            <a:r>
              <a:rPr lang="ko-KR" altLang="en-US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20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89339"/>
              </p:ext>
            </p:extLst>
          </p:nvPr>
        </p:nvGraphicFramePr>
        <p:xfrm>
          <a:off x="7020273" y="689281"/>
          <a:ext cx="2110154" cy="299421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어떤 수에 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곱했더니 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7.92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되었습니다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어떤 수를 구하는 풀이 과정을 쓰고 답을 구하시오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4E20C8B7-CF9F-43C1-8D97-84E023E0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05" y="300974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xmlns="" id="{3A993EE2-F562-4FBF-8450-E285377991D3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xmlns="" id="{07357355-A35A-4D37-B3E8-7DB7025D409A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7CAA4421-8DD7-42DE-9505-84E26EBF3A3A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xmlns="" id="{1CCF1438-407E-43C6-8FEF-0FC18CFFDDE6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xmlns="" id="{C2429C95-49ED-4751-847F-F8A8C80F8514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3" y="2564904"/>
            <a:ext cx="709714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8" y="34762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AD26A0A-391E-4961-A41A-3A237C29C1B0}"/>
              </a:ext>
            </a:extLst>
          </p:cNvPr>
          <p:cNvSpPr txBox="1"/>
          <p:nvPr/>
        </p:nvSpPr>
        <p:spPr>
          <a:xfrm>
            <a:off x="1403648" y="3476261"/>
            <a:ext cx="72008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20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4E20C8B7-CF9F-43C1-8D97-84E023E0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14" y="368371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26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9" y="2634507"/>
            <a:ext cx="3509484" cy="150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57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5720520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27AB81EA-60CA-42F8-8F56-9E67172B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A570CB54-8A63-4AF1-84CE-4BC15CF7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BDAE3B3D-7690-4022-8635-C5123EDD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2241A244-CF74-4979-8D0E-ED978EC6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87138E0C-477A-4001-AF81-E5D54EDEBE1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B8C0F3-4076-4F20-90C7-772538A87927}"/>
              </a:ext>
            </a:extLst>
          </p:cNvPr>
          <p:cNvSpPr/>
          <p:nvPr/>
        </p:nvSpPr>
        <p:spPr bwMode="auto">
          <a:xfrm>
            <a:off x="3851920" y="2023298"/>
            <a:ext cx="3096344" cy="1238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576384B-9900-4986-875D-EF628C0183B7}"/>
              </a:ext>
            </a:extLst>
          </p:cNvPr>
          <p:cNvSpPr txBox="1"/>
          <p:nvPr/>
        </p:nvSpPr>
        <p:spPr>
          <a:xfrm>
            <a:off x="4247964" y="2061043"/>
            <a:ext cx="27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황토 염색 체험에 필요한 황토를 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똑같이 나누어 주려고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2DC86D5-4C95-4B83-9A44-5FC8476A5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64" y="2906123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4C8F0680-6F70-4695-954D-638CD271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0901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87364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9222C0C-259A-4EC5-A5C2-751DD91414FD}"/>
              </a:ext>
            </a:extLst>
          </p:cNvPr>
          <p:cNvSpPr/>
          <p:nvPr/>
        </p:nvSpPr>
        <p:spPr>
          <a:xfrm>
            <a:off x="3093338" y="3816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94651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최대한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A22CEC56-C52A-4E5E-A409-4024E1956369}"/>
              </a:ext>
            </a:extLst>
          </p:cNvPr>
          <p:cNvSpPr/>
          <p:nvPr/>
        </p:nvSpPr>
        <p:spPr>
          <a:xfrm>
            <a:off x="107504" y="1242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50515BCE-E997-4D2D-BB71-1FCDF024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4D56ACB5-A299-4D88-B82E-B0C62A1B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EA95CF25-D9F2-4703-BF2E-57BE001F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31D57034-2B47-42A4-99DA-4E094A4F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655957"/>
            <a:ext cx="6838989" cy="29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14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9" y="2634507"/>
            <a:ext cx="3509484" cy="150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황토는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4450093" y="2041820"/>
            <a:ext cx="1754993" cy="331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4087" y="2017700"/>
            <a:ext cx="287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1.32 kg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558" y="1772816"/>
            <a:ext cx="435600" cy="42955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087998" y="5002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09CEC5F-20A0-4D6F-ACCC-36CA8322D62D}"/>
              </a:ext>
            </a:extLst>
          </p:cNvPr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22E69F0-2DD4-4755-B3AD-FCC7E488BD65}"/>
              </a:ext>
            </a:extLst>
          </p:cNvPr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ACFF3A53-EE4C-4578-BC03-5607795B7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1A68CA58-A6B5-4661-A9C6-969193A6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76DB69E0-5759-4F8F-B175-BF718CA4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A886431-E328-4974-9A7F-4AF93A7D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87364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8" y="944724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8678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81EAC086-31A1-4359-98EB-3D356E89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C8DD569-F1F9-48DE-AA1B-D0FB8D967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6623B6C6-CF02-47BF-9260-BE6805DA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A2EA700E-4FE3-46B1-91FF-BBEF357C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(101_1)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줄 수 있는 황토는 몇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인지 구하는 식을 써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황토 염색 체험에 필요한 황토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1.32 kg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두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똑같이 나누어 주려고 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줄 수 있는 황토는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4746657" y="1396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7" y="2286018"/>
            <a:ext cx="4671122" cy="199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1357728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D05E565-C839-4EA6-AB4D-C05F7976D61C}"/>
              </a:ext>
            </a:extLst>
          </p:cNvPr>
          <p:cNvGrpSpPr/>
          <p:nvPr/>
        </p:nvGrpSpPr>
        <p:grpSpPr>
          <a:xfrm>
            <a:off x="2726773" y="4466777"/>
            <a:ext cx="1299285" cy="432000"/>
            <a:chOff x="1780098" y="4098208"/>
            <a:chExt cx="503787" cy="432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513EF08-8FD6-4B29-A917-033284EF194C}"/>
                </a:ext>
              </a:extLst>
            </p:cNvPr>
            <p:cNvSpPr txBox="1"/>
            <p:nvPr/>
          </p:nvSpPr>
          <p:spPr>
            <a:xfrm>
              <a:off x="1780098" y="4140551"/>
              <a:ext cx="5037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1.32÷2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92" y="478457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1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계산 결과를 어림해 보고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어떻게 어림했는지 말해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황토 염색 체험에 필요한 황토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1.32 kg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두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똑같이 나누어 주려고 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줄 수 있는 황토는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7" y="2286018"/>
            <a:ext cx="4671122" cy="199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1357728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D05E565-C839-4EA6-AB4D-C05F7976D61C}"/>
              </a:ext>
            </a:extLst>
          </p:cNvPr>
          <p:cNvGrpSpPr/>
          <p:nvPr/>
        </p:nvGrpSpPr>
        <p:grpSpPr>
          <a:xfrm>
            <a:off x="-396552" y="4466777"/>
            <a:ext cx="7946309" cy="432000"/>
            <a:chOff x="1780097" y="4098208"/>
            <a:chExt cx="503787" cy="432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513EF08-8FD6-4B29-A917-033284EF194C}"/>
                </a:ext>
              </a:extLst>
            </p:cNvPr>
            <p:cNvSpPr txBox="1"/>
            <p:nvPr/>
          </p:nvSpPr>
          <p:spPr>
            <a:xfrm>
              <a:off x="1780097" y="4140551"/>
              <a:ext cx="5037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1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작습니다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나누어지는 수가 나누는 수보다 작습니다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69" y="478457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6" y="45091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73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어떻게 계산하면 좋을지 말해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황토 염색 체험에 필요한 황토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1.32 kg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두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똑같이 나누어 주려고 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줄 수 있는 황토는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suh_0601_03_0005_2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7" y="2286018"/>
            <a:ext cx="4671122" cy="199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D05E565-C839-4EA6-AB4D-C05F7976D61C}"/>
              </a:ext>
            </a:extLst>
          </p:cNvPr>
          <p:cNvGrpSpPr/>
          <p:nvPr/>
        </p:nvGrpSpPr>
        <p:grpSpPr>
          <a:xfrm>
            <a:off x="862885" y="4466777"/>
            <a:ext cx="5427435" cy="432000"/>
            <a:chOff x="1780097" y="4098208"/>
            <a:chExt cx="503787" cy="432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513EF08-8FD6-4B29-A917-033284EF194C}"/>
                </a:ext>
              </a:extLst>
            </p:cNvPr>
            <p:cNvSpPr txBox="1"/>
            <p:nvPr/>
          </p:nvSpPr>
          <p:spPr>
            <a:xfrm>
              <a:off x="1780097" y="4140551"/>
              <a:ext cx="5037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분수의 나눗셈으로 바꾸어 계산합니다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69" y="489384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92" y="452599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0144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41199</TotalTime>
  <Words>1804</Words>
  <Application>Microsoft Office PowerPoint</Application>
  <PresentationFormat>화면 슬라이드 쇼(4:3)</PresentationFormat>
  <Paragraphs>654</Paragraphs>
  <Slides>27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6275</cp:revision>
  <dcterms:created xsi:type="dcterms:W3CDTF">2008-07-15T12:19:11Z</dcterms:created>
  <dcterms:modified xsi:type="dcterms:W3CDTF">2022-01-24T23:37:56Z</dcterms:modified>
</cp:coreProperties>
</file>