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31"/>
  </p:notesMasterIdLst>
  <p:handoutMasterIdLst>
    <p:handoutMasterId r:id="rId32"/>
  </p:handoutMasterIdLst>
  <p:sldIdLst>
    <p:sldId id="782" r:id="rId3"/>
    <p:sldId id="783" r:id="rId4"/>
    <p:sldId id="1172" r:id="rId5"/>
    <p:sldId id="1246" r:id="rId6"/>
    <p:sldId id="1211" r:id="rId7"/>
    <p:sldId id="1247" r:id="rId8"/>
    <p:sldId id="1266" r:id="rId9"/>
    <p:sldId id="1267" r:id="rId10"/>
    <p:sldId id="1250" r:id="rId11"/>
    <p:sldId id="1259" r:id="rId12"/>
    <p:sldId id="1126" r:id="rId13"/>
    <p:sldId id="1260" r:id="rId14"/>
    <p:sldId id="1268" r:id="rId15"/>
    <p:sldId id="1261" r:id="rId16"/>
    <p:sldId id="1262" r:id="rId17"/>
    <p:sldId id="1263" r:id="rId18"/>
    <p:sldId id="1264" r:id="rId19"/>
    <p:sldId id="1146" r:id="rId20"/>
    <p:sldId id="1226" r:id="rId21"/>
    <p:sldId id="1150" r:id="rId22"/>
    <p:sldId id="1270" r:id="rId23"/>
    <p:sldId id="1181" r:id="rId24"/>
    <p:sldId id="1256" r:id="rId25"/>
    <p:sldId id="1265" r:id="rId26"/>
    <p:sldId id="1241" r:id="rId27"/>
    <p:sldId id="1269" r:id="rId28"/>
    <p:sldId id="1243" r:id="rId29"/>
    <p:sldId id="1271" r:id="rId3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6600"/>
    <a:srgbClr val="00A0FF"/>
    <a:srgbClr val="FEF4E6"/>
    <a:srgbClr val="FF9999"/>
    <a:srgbClr val="FF3399"/>
    <a:srgbClr val="FFFFCC"/>
    <a:srgbClr val="FF00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580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58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416469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28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94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41808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6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69599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5973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5" y="877047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31621453-B4B8-40E3-8D4B-9B604885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5AFCA216-1D17-47F6-94DE-EA435E0A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719F26D-751B-4F86-88DB-22CDB6D1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4884C588-4655-42AB-8525-BDAB9922B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54520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앞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35330" y="46906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724128" y="45811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38430" y="15454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46544" y="19903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7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6" y="889788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01190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1386" y="4640928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40184" y="45313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196765" y="1600926"/>
            <a:ext cx="395613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39922" y="16323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6" y="880995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00788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삭제하고 하단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추가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1386" y="4640928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40184" y="45313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196765" y="1600926"/>
            <a:ext cx="395613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39922" y="16323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6" y="883459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33226"/>
              </p:ext>
            </p:extLst>
          </p:nvPr>
        </p:nvGraphicFramePr>
        <p:xfrm>
          <a:off x="6984268" y="692696"/>
          <a:ext cx="2086863" cy="3183482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868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삭제하고 하단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추가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내용을 좌측으로 조금 옮기고 캐릭터와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추가</a:t>
                      </a: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1386" y="4640928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40184" y="45313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196765" y="1600926"/>
            <a:ext cx="395613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39922" y="16323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87254" y="3212976"/>
            <a:ext cx="36101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76052" y="31034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11186" y="4979657"/>
            <a:ext cx="1637116" cy="263186"/>
            <a:chOff x="319554" y="1245924"/>
            <a:chExt cx="2636592" cy="423864"/>
          </a:xfrm>
        </p:grpSpPr>
        <p:pic>
          <p:nvPicPr>
            <p:cNvPr id="2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타원 25"/>
          <p:cNvSpPr/>
          <p:nvPr/>
        </p:nvSpPr>
        <p:spPr>
          <a:xfrm>
            <a:off x="4427984" y="50240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7092280" y="3815101"/>
            <a:ext cx="1944216" cy="1558115"/>
          </a:xfrm>
          <a:prstGeom prst="wedgeRoundRectCallout">
            <a:avLst>
              <a:gd name="adj1" fmla="val -26105"/>
              <a:gd name="adj2" fmla="val 5488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8.6÷5</a:t>
            </a:r>
            <a:r>
              <a:rPr lang="ko-KR" altLang="en-US" sz="1600" dirty="0" smtClean="0">
                <a:solidFill>
                  <a:schemeClr val="tx1"/>
                </a:solidFill>
              </a:rPr>
              <a:t>를 분수의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나눗셈으로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바꾸어 계산할 때 분모를 몇으로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해야 할까요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198771" y="54191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6518" y="2407851"/>
            <a:ext cx="5387649" cy="2396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51520" y="2400929"/>
            <a:ext cx="4897863" cy="23962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85317" y="22983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>
            <a:off x="301667" y="3465004"/>
            <a:ext cx="290711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6" name="Picture 2" descr="C:\Users\DB400S3A\Downloads\character_circle_R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973" y="5463692"/>
            <a:ext cx="1163556" cy="11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79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9" y="880958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5147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삭제하고 하단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196765" y="1600926"/>
            <a:ext cx="395613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39922" y="16323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1162" y="3212976"/>
            <a:ext cx="36101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960" y="31034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830008" y="4900814"/>
            <a:ext cx="1654859" cy="269100"/>
            <a:chOff x="290979" y="2009759"/>
            <a:chExt cx="2665167" cy="433388"/>
          </a:xfrm>
        </p:grpSpPr>
        <p:pic>
          <p:nvPicPr>
            <p:cNvPr id="28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타원 33"/>
          <p:cNvSpPr/>
          <p:nvPr/>
        </p:nvSpPr>
        <p:spPr>
          <a:xfrm>
            <a:off x="2596004" y="49181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83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3" y="898255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68445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196765" y="1600926"/>
            <a:ext cx="395613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39922" y="16323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030" y="2060848"/>
            <a:ext cx="36101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0828" y="19513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24128" y="4581128"/>
            <a:ext cx="122413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12926" y="44715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49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5" y="915106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61818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추가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24128" y="4581128"/>
            <a:ext cx="122413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12926" y="44715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762" y="4725144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/>
          <p:cNvSpPr/>
          <p:nvPr/>
        </p:nvSpPr>
        <p:spPr>
          <a:xfrm>
            <a:off x="4781644" y="45144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34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5" y="915106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0298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클릭하면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70" y="4797152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906E7EA-3D8F-4BD3-BD2A-3F69A6C6702D}"/>
              </a:ext>
            </a:extLst>
          </p:cNvPr>
          <p:cNvSpPr/>
          <p:nvPr/>
        </p:nvSpPr>
        <p:spPr>
          <a:xfrm>
            <a:off x="138430" y="1503699"/>
            <a:ext cx="6667165" cy="3165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29">
            <a:extLst>
              <a:ext uri="{FF2B5EF4-FFF2-40B4-BE49-F238E27FC236}">
                <a16:creationId xmlns="" xmlns:a16="http://schemas.microsoft.com/office/drawing/2014/main" id="{75D3E2D0-5A16-4C5E-B584-723568445218}"/>
              </a:ext>
            </a:extLst>
          </p:cNvPr>
          <p:cNvSpPr/>
          <p:nvPr/>
        </p:nvSpPr>
        <p:spPr>
          <a:xfrm>
            <a:off x="269083" y="132979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="" xmlns:a16="http://schemas.microsoft.com/office/drawing/2014/main" id="{E65C4991-8931-4312-A4F8-FEEE5B37797B}"/>
              </a:ext>
            </a:extLst>
          </p:cNvPr>
          <p:cNvSpPr/>
          <p:nvPr/>
        </p:nvSpPr>
        <p:spPr>
          <a:xfrm flipH="1" flipV="1">
            <a:off x="5242352" y="4653136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61"/>
          <p:cNvSpPr txBox="1"/>
          <p:nvPr/>
        </p:nvSpPr>
        <p:spPr>
          <a:xfrm>
            <a:off x="702314" y="1801345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22" name="TextBox 61"/>
          <p:cNvSpPr txBox="1"/>
          <p:nvPr/>
        </p:nvSpPr>
        <p:spPr>
          <a:xfrm>
            <a:off x="982397" y="1798206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15</a:t>
            </a:r>
          </a:p>
        </p:txBody>
      </p:sp>
      <p:sp>
        <p:nvSpPr>
          <p:cNvPr id="23" name="TextBox 61"/>
          <p:cNvSpPr txBox="1"/>
          <p:nvPr/>
        </p:nvSpPr>
        <p:spPr>
          <a:xfrm>
            <a:off x="971600" y="315267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10</a:t>
            </a:r>
          </a:p>
        </p:txBody>
      </p:sp>
      <p:sp>
        <p:nvSpPr>
          <p:cNvPr id="24" name="TextBox 61"/>
          <p:cNvSpPr txBox="1"/>
          <p:nvPr/>
        </p:nvSpPr>
        <p:spPr>
          <a:xfrm>
            <a:off x="901207" y="1804484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5" name="TextBox 61"/>
          <p:cNvSpPr txBox="1"/>
          <p:nvPr/>
        </p:nvSpPr>
        <p:spPr>
          <a:xfrm>
            <a:off x="1115616" y="351271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702314" y="245359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0 2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53780" y="2863361"/>
            <a:ext cx="985851" cy="693747"/>
            <a:chOff x="2855889" y="2924096"/>
            <a:chExt cx="1323248" cy="693747"/>
          </a:xfrm>
        </p:grpSpPr>
        <p:cxnSp>
          <p:nvCxnSpPr>
            <p:cNvPr id="29" name="직선 연결선 28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TextBox 61"/>
          <p:cNvSpPr txBox="1"/>
          <p:nvPr/>
        </p:nvSpPr>
        <p:spPr>
          <a:xfrm>
            <a:off x="971600" y="2818684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10</a:t>
            </a:r>
          </a:p>
        </p:txBody>
      </p:sp>
      <p:sp>
        <p:nvSpPr>
          <p:cNvPr id="32" name="원호 31"/>
          <p:cNvSpPr/>
          <p:nvPr/>
        </p:nvSpPr>
        <p:spPr bwMode="auto">
          <a:xfrm rot="2318232">
            <a:off x="336950" y="2191957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653164" y="2231462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61"/>
          <p:cNvSpPr txBox="1"/>
          <p:nvPr/>
        </p:nvSpPr>
        <p:spPr>
          <a:xfrm>
            <a:off x="340830" y="2167643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2  0 3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9371" y="2183971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  <p:sp>
        <p:nvSpPr>
          <p:cNvPr id="36" name="TextBox 61"/>
          <p:cNvSpPr txBox="1"/>
          <p:nvPr/>
        </p:nvSpPr>
        <p:spPr>
          <a:xfrm>
            <a:off x="2214482" y="1801887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37" name="TextBox 61"/>
          <p:cNvSpPr txBox="1"/>
          <p:nvPr/>
        </p:nvSpPr>
        <p:spPr>
          <a:xfrm>
            <a:off x="2494565" y="1798748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35</a:t>
            </a:r>
          </a:p>
        </p:txBody>
      </p:sp>
      <p:sp>
        <p:nvSpPr>
          <p:cNvPr id="38" name="TextBox 61"/>
          <p:cNvSpPr txBox="1"/>
          <p:nvPr/>
        </p:nvSpPr>
        <p:spPr>
          <a:xfrm>
            <a:off x="2212670" y="315321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1 2</a:t>
            </a:r>
          </a:p>
        </p:txBody>
      </p:sp>
      <p:sp>
        <p:nvSpPr>
          <p:cNvPr id="39" name="TextBox 61"/>
          <p:cNvSpPr txBox="1"/>
          <p:nvPr/>
        </p:nvSpPr>
        <p:spPr>
          <a:xfrm>
            <a:off x="2413375" y="1805026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40" name="TextBox 61"/>
          <p:cNvSpPr txBox="1"/>
          <p:nvPr/>
        </p:nvSpPr>
        <p:spPr>
          <a:xfrm>
            <a:off x="2742127" y="4222643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214482" y="245414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  <a:ea typeface="+mn-ea"/>
              </a:rPr>
              <a:t>4</a:t>
            </a:r>
            <a:endParaRPr lang="en-US" altLang="ko-KR" sz="2300" dirty="0" smtClean="0">
              <a:latin typeface="+mn-ea"/>
              <a:ea typeface="+mn-e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145988" y="2863903"/>
            <a:ext cx="1005811" cy="1383117"/>
            <a:chOff x="2829098" y="2924096"/>
            <a:chExt cx="1350039" cy="1383117"/>
          </a:xfrm>
        </p:grpSpPr>
        <p:cxnSp>
          <p:nvCxnSpPr>
            <p:cNvPr id="51" name="직선 연결선 50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>
              <a:off x="2829098" y="430721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61"/>
          <p:cNvSpPr txBox="1"/>
          <p:nvPr/>
        </p:nvSpPr>
        <p:spPr>
          <a:xfrm>
            <a:off x="2214482" y="2819226"/>
            <a:ext cx="120660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1 4</a:t>
            </a:r>
          </a:p>
        </p:txBody>
      </p:sp>
      <p:sp>
        <p:nvSpPr>
          <p:cNvPr id="54" name="원호 53"/>
          <p:cNvSpPr/>
          <p:nvPr/>
        </p:nvSpPr>
        <p:spPr bwMode="auto">
          <a:xfrm rot="2318232">
            <a:off x="1849118" y="2192499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2165332" y="2232004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61"/>
          <p:cNvSpPr txBox="1"/>
          <p:nvPr/>
        </p:nvSpPr>
        <p:spPr>
          <a:xfrm>
            <a:off x="1852998" y="2168185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4  5 4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21539" y="2184513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  <p:sp>
        <p:nvSpPr>
          <p:cNvPr id="58" name="TextBox 61"/>
          <p:cNvSpPr txBox="1"/>
          <p:nvPr/>
        </p:nvSpPr>
        <p:spPr>
          <a:xfrm>
            <a:off x="3654642" y="1801345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59" name="TextBox 61"/>
          <p:cNvSpPr txBox="1"/>
          <p:nvPr/>
        </p:nvSpPr>
        <p:spPr>
          <a:xfrm>
            <a:off x="3934725" y="1798206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12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3923928" y="315267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53535" y="1804484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63" name="TextBox 61"/>
          <p:cNvSpPr txBox="1"/>
          <p:nvPr/>
        </p:nvSpPr>
        <p:spPr>
          <a:xfrm>
            <a:off x="4067944" y="351271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64" name="TextBox 61"/>
          <p:cNvSpPr txBox="1"/>
          <p:nvPr/>
        </p:nvSpPr>
        <p:spPr>
          <a:xfrm>
            <a:off x="3654642" y="245359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0 5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3606108" y="2863361"/>
            <a:ext cx="985851" cy="693747"/>
            <a:chOff x="2855889" y="2924096"/>
            <a:chExt cx="1323248" cy="693747"/>
          </a:xfrm>
        </p:grpSpPr>
        <p:cxnSp>
          <p:nvCxnSpPr>
            <p:cNvPr id="66" name="직선 연결선 65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TextBox 61"/>
          <p:cNvSpPr txBox="1"/>
          <p:nvPr/>
        </p:nvSpPr>
        <p:spPr>
          <a:xfrm>
            <a:off x="3923928" y="2818684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10</a:t>
            </a:r>
          </a:p>
        </p:txBody>
      </p:sp>
      <p:sp>
        <p:nvSpPr>
          <p:cNvPr id="69" name="원호 68"/>
          <p:cNvSpPr/>
          <p:nvPr/>
        </p:nvSpPr>
        <p:spPr bwMode="auto">
          <a:xfrm rot="2318232">
            <a:off x="3289278" y="2191957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>
            <a:off x="3605492" y="2231462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61"/>
          <p:cNvSpPr txBox="1"/>
          <p:nvPr/>
        </p:nvSpPr>
        <p:spPr>
          <a:xfrm>
            <a:off x="3293158" y="2167643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5  0 6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61699" y="2183971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  <p:sp>
        <p:nvSpPr>
          <p:cNvPr id="73" name="TextBox 61"/>
          <p:cNvSpPr txBox="1"/>
          <p:nvPr/>
        </p:nvSpPr>
        <p:spPr>
          <a:xfrm>
            <a:off x="5238818" y="1801345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74" name="TextBox 61"/>
          <p:cNvSpPr txBox="1"/>
          <p:nvPr/>
        </p:nvSpPr>
        <p:spPr>
          <a:xfrm>
            <a:off x="5518901" y="1798206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75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37711" y="1804484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78" name="TextBox 61"/>
          <p:cNvSpPr txBox="1"/>
          <p:nvPr/>
        </p:nvSpPr>
        <p:spPr>
          <a:xfrm>
            <a:off x="5238818" y="245359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  <a:ea typeface="+mn-ea"/>
              </a:rPr>
              <a:t>2</a:t>
            </a:r>
            <a:r>
              <a:rPr lang="en-US" altLang="ko-KR" sz="2300" dirty="0" smtClean="0">
                <a:latin typeface="+mn-ea"/>
                <a:ea typeface="+mn-ea"/>
              </a:rPr>
              <a:t>  </a:t>
            </a:r>
          </a:p>
        </p:txBody>
      </p:sp>
      <p:sp>
        <p:nvSpPr>
          <p:cNvPr id="83" name="원호 82"/>
          <p:cNvSpPr/>
          <p:nvPr/>
        </p:nvSpPr>
        <p:spPr bwMode="auto">
          <a:xfrm rot="2318232">
            <a:off x="4873454" y="2191957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5189668" y="2231462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61"/>
          <p:cNvSpPr txBox="1"/>
          <p:nvPr/>
        </p:nvSpPr>
        <p:spPr>
          <a:xfrm>
            <a:off x="4877334" y="2167643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2  3 5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445875" y="2183971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  <p:sp>
        <p:nvSpPr>
          <p:cNvPr id="89" name="TextBox 61"/>
          <p:cNvSpPr txBox="1"/>
          <p:nvPr/>
        </p:nvSpPr>
        <p:spPr>
          <a:xfrm>
            <a:off x="2483768" y="351271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2 0</a:t>
            </a:r>
          </a:p>
        </p:txBody>
      </p:sp>
      <p:sp>
        <p:nvSpPr>
          <p:cNvPr id="90" name="TextBox 61"/>
          <p:cNvSpPr txBox="1"/>
          <p:nvPr/>
        </p:nvSpPr>
        <p:spPr>
          <a:xfrm>
            <a:off x="2483768" y="387221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2 0</a:t>
            </a:r>
          </a:p>
        </p:txBody>
      </p:sp>
      <p:sp>
        <p:nvSpPr>
          <p:cNvPr id="91" name="TextBox 61"/>
          <p:cNvSpPr txBox="1"/>
          <p:nvPr/>
        </p:nvSpPr>
        <p:spPr>
          <a:xfrm>
            <a:off x="5262321" y="314878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1 4</a:t>
            </a:r>
          </a:p>
        </p:txBody>
      </p:sp>
      <p:sp>
        <p:nvSpPr>
          <p:cNvPr id="92" name="TextBox 61"/>
          <p:cNvSpPr txBox="1"/>
          <p:nvPr/>
        </p:nvSpPr>
        <p:spPr>
          <a:xfrm>
            <a:off x="5804517" y="4218213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5195639" y="2859473"/>
            <a:ext cx="1005811" cy="1383117"/>
            <a:chOff x="2829098" y="2924096"/>
            <a:chExt cx="1350039" cy="1383117"/>
          </a:xfrm>
        </p:grpSpPr>
        <p:cxnSp>
          <p:nvCxnSpPr>
            <p:cNvPr id="94" name="직선 연결선 93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2829098" y="430721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7" name="TextBox 61"/>
          <p:cNvSpPr txBox="1"/>
          <p:nvPr/>
        </p:nvSpPr>
        <p:spPr>
          <a:xfrm>
            <a:off x="5264133" y="2814796"/>
            <a:ext cx="120660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1 5</a:t>
            </a:r>
          </a:p>
        </p:txBody>
      </p:sp>
      <p:sp>
        <p:nvSpPr>
          <p:cNvPr id="98" name="TextBox 61"/>
          <p:cNvSpPr txBox="1"/>
          <p:nvPr/>
        </p:nvSpPr>
        <p:spPr>
          <a:xfrm>
            <a:off x="5533419" y="350828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  <a:ea typeface="+mn-ea"/>
              </a:rPr>
              <a:t>1</a:t>
            </a:r>
            <a:r>
              <a:rPr lang="en-US" altLang="ko-KR" sz="2300" dirty="0" smtClean="0">
                <a:latin typeface="+mn-ea"/>
                <a:ea typeface="+mn-ea"/>
              </a:rPr>
              <a:t> 0</a:t>
            </a:r>
          </a:p>
        </p:txBody>
      </p:sp>
      <p:sp>
        <p:nvSpPr>
          <p:cNvPr id="99" name="TextBox 61"/>
          <p:cNvSpPr txBox="1"/>
          <p:nvPr/>
        </p:nvSpPr>
        <p:spPr>
          <a:xfrm>
            <a:off x="5533419" y="386778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  <a:ea typeface="+mn-ea"/>
              </a:rPr>
              <a:t>1</a:t>
            </a:r>
            <a:r>
              <a:rPr lang="en-US" altLang="ko-KR" sz="2300" dirty="0" smtClean="0">
                <a:latin typeface="+mn-ea"/>
                <a:ea typeface="+mn-ea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61437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90" y="980728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1936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199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6291" y="1374019"/>
            <a:ext cx="360043" cy="31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0" y="1264480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E391DCC2-C55C-4F11-8042-AF0BB09E3511}"/>
              </a:ext>
            </a:extLst>
          </p:cNvPr>
          <p:cNvSpPr/>
          <p:nvPr/>
        </p:nvSpPr>
        <p:spPr>
          <a:xfrm>
            <a:off x="62779" y="8017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xmlns="" id="{1296979E-3801-48C9-ABB8-0501948C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F811F2C2-4BF2-4563-8101-AEDAB2F93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7C396686-2492-4673-BFCD-AB456DBC8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20D43CBA-EFAE-4D90-9171-A41D13076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75753" y="2276872"/>
            <a:ext cx="396047" cy="31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64551" y="2465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22" y="1006442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40307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85302" y="3320988"/>
            <a:ext cx="367827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74100" y="33775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2A0BB5C2-49DD-400E-A6FD-3B77FC29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F499763F-D68C-4A23-A0FA-78493816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76A91B39-0C2A-4EB4-8039-401F21A86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3B6CE8C7-CF65-4170-99EC-D749A8255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81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>
            <a:extLst>
              <a:ext uri="{FF2B5EF4-FFF2-40B4-BE49-F238E27FC236}">
                <a16:creationId xmlns:a16="http://schemas.microsoft.com/office/drawing/2014/main" xmlns="" id="{59D5C285-8ADF-4DEE-8DD0-BB8E9DFE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69345"/>
              </p:ext>
            </p:extLst>
          </p:nvPr>
        </p:nvGraphicFramePr>
        <p:xfrm>
          <a:off x="153927" y="224644"/>
          <a:ext cx="8836146" cy="4043592"/>
        </p:xfrm>
        <a:graphic>
          <a:graphicData uri="http://schemas.openxmlformats.org/drawingml/2006/table">
            <a:tbl>
              <a:tblPr/>
              <a:tblGrid>
                <a:gridCol w="548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16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5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1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7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9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5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suh_0601_03_0006_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suh_0601_03_0006_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5377261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2.5÷2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상황을 이해하고 몫 어림하기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suh_0601_03_0006_2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2.5÷2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분수의 나눗셈으로 바꾸어 계산하기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suh_0601_03_0006_202_1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5975136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8.6÷5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세로로 계산하는 방법 알아보기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suh_0601_03_0006_203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988799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소수점 아래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내려 계산해야 하는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소수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계산하기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suh_0601_03_0006_204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suh_0601_03_0006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suh_0601_03_0006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suh_0601_03_0006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51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95E0DBF8-0969-4FFF-B043-6BF5A0F4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xmlns="" id="{62C4EA2B-62BA-4B55-9A74-4ECC4BC8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21">
            <a:extLst>
              <a:ext uri="{FF2B5EF4-FFF2-40B4-BE49-F238E27FC236}">
                <a16:creationId xmlns:a16="http://schemas.microsoft.com/office/drawing/2014/main" xmlns="" id="{36678D9C-A660-4F26-B76C-54EF4F10E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FADC8E61-DE48-42BC-ABE2-4DDF548B5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8" y="1006442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2339752" y="3925065"/>
            <a:ext cx="37271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563645" y="2158285"/>
            <a:ext cx="6002305" cy="1342723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278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20795" y="1514922"/>
            <a:ext cx="59302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  와 같은 방법으로 계산해 보시오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7D3CFC2D-23D9-4853-ABBC-B4DEAB42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D4D87E6-8468-4171-8B73-2B8FA59A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8F5DAAAA-3855-4FD7-AA85-069B0979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suh_0601_03_0006_4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01_1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7B1422CA-1100-487A-8DA8-4C53E9DF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(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(3)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4" name="순서도: 대체 처리 93">
            <a:extLst>
              <a:ext uri="{FF2B5EF4-FFF2-40B4-BE49-F238E27FC236}">
                <a16:creationId xmlns:a16="http://schemas.microsoft.com/office/drawing/2014/main" xmlns="" id="{E124B288-FC46-4D2E-B681-136373F440E0}"/>
              </a:ext>
            </a:extLst>
          </p:cNvPr>
          <p:cNvSpPr/>
          <p:nvPr/>
        </p:nvSpPr>
        <p:spPr>
          <a:xfrm>
            <a:off x="5198950" y="1068720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:a16="http://schemas.microsoft.com/office/drawing/2014/main" xmlns="" id="{02781003-4180-4251-B8B0-EE9A7F825943}"/>
              </a:ext>
            </a:extLst>
          </p:cNvPr>
          <p:cNvSpPr/>
          <p:nvPr/>
        </p:nvSpPr>
        <p:spPr>
          <a:xfrm>
            <a:off x="5713567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:a16="http://schemas.microsoft.com/office/drawing/2014/main" xmlns="" id="{BF28E38E-ECDC-4E5C-A355-92ADA7C4136D}"/>
              </a:ext>
            </a:extLst>
          </p:cNvPr>
          <p:cNvSpPr/>
          <p:nvPr/>
        </p:nvSpPr>
        <p:spPr>
          <a:xfrm>
            <a:off x="6228184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6" y="1548774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6" y="2007471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61"/>
          <p:cNvSpPr txBox="1"/>
          <p:nvPr/>
        </p:nvSpPr>
        <p:spPr>
          <a:xfrm>
            <a:off x="1151632" y="2606507"/>
            <a:ext cx="54365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1.5÷6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 ＝   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084190" y="2494637"/>
            <a:ext cx="703845" cy="646331"/>
            <a:chOff x="3051872" y="4632320"/>
            <a:chExt cx="468052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</a:t>
              </a:r>
            </a:p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그룹 27"/>
          <p:cNvGrpSpPr/>
          <p:nvPr/>
        </p:nvGrpSpPr>
        <p:grpSpPr>
          <a:xfrm>
            <a:off x="3229768" y="2506480"/>
            <a:ext cx="1133550" cy="646331"/>
            <a:chOff x="3051872" y="4632320"/>
            <a:chExt cx="468052" cy="646331"/>
          </a:xfrm>
        </p:grpSpPr>
        <p:sp>
          <p:nvSpPr>
            <p:cNvPr id="29" name="TextBox 28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150÷6</a:t>
              </a:r>
            </a:p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/>
          <p:cNvGrpSpPr/>
          <p:nvPr/>
        </p:nvGrpSpPr>
        <p:grpSpPr>
          <a:xfrm>
            <a:off x="4444219" y="2492896"/>
            <a:ext cx="703845" cy="646331"/>
            <a:chOff x="3051872" y="4632320"/>
            <a:chExt cx="46805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</a:p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Box 61"/>
          <p:cNvSpPr txBox="1"/>
          <p:nvPr/>
        </p:nvSpPr>
        <p:spPr>
          <a:xfrm>
            <a:off x="1259632" y="4052391"/>
            <a:ext cx="54365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8.1÷5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 ＝       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1.62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2269466" y="3921585"/>
            <a:ext cx="703845" cy="646331"/>
            <a:chOff x="3051872" y="4632320"/>
            <a:chExt cx="468052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810</a:t>
              </a:r>
            </a:p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그룹 41"/>
          <p:cNvGrpSpPr/>
          <p:nvPr/>
        </p:nvGrpSpPr>
        <p:grpSpPr>
          <a:xfrm>
            <a:off x="3347864" y="3923325"/>
            <a:ext cx="1133550" cy="646331"/>
            <a:chOff x="3051872" y="4632320"/>
            <a:chExt cx="468052" cy="646331"/>
          </a:xfrm>
        </p:grpSpPr>
        <p:sp>
          <p:nvSpPr>
            <p:cNvPr id="43" name="TextBox 42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810÷5</a:t>
              </a:r>
            </a:p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그룹 44"/>
          <p:cNvGrpSpPr/>
          <p:nvPr/>
        </p:nvGrpSpPr>
        <p:grpSpPr>
          <a:xfrm>
            <a:off x="4572000" y="3925065"/>
            <a:ext cx="703845" cy="646331"/>
            <a:chOff x="3051872" y="4632320"/>
            <a:chExt cx="468052" cy="646331"/>
          </a:xfrm>
        </p:grpSpPr>
        <p:sp>
          <p:nvSpPr>
            <p:cNvPr id="46" name="TextBox 45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162</a:t>
              </a:r>
            </a:p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67" y="4424052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A797F9E0-B941-46D7-A48F-DB61FF6CC3D3}"/>
              </a:ext>
            </a:extLst>
          </p:cNvPr>
          <p:cNvSpPr/>
          <p:nvPr/>
        </p:nvSpPr>
        <p:spPr>
          <a:xfrm>
            <a:off x="4157214" y="106872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70D1D700-DDD0-402E-843E-3ED6C073074E}"/>
              </a:ext>
            </a:extLst>
          </p:cNvPr>
          <p:cNvSpPr/>
          <p:nvPr/>
        </p:nvSpPr>
        <p:spPr>
          <a:xfrm>
            <a:off x="4678082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21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9" y="1198973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8685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문제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83457" y="135986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34325" y="14843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5158" y="5001980"/>
            <a:ext cx="102940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935" y="172936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B60332E0-B40C-4A74-9786-2731EADA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B85136F5-8B19-4247-97FB-2818BE710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7AD3973B-0026-40E4-9010-DA916FB45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83238C54-32A0-48A2-AC74-ACB137B9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4048" y="1823176"/>
            <a:ext cx="202067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92846" y="16152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58233"/>
              </p:ext>
            </p:extLst>
          </p:nvPr>
        </p:nvGraphicFramePr>
        <p:xfrm>
          <a:off x="7020273" y="689281"/>
          <a:ext cx="2110154" cy="3146615"/>
        </p:xfrm>
        <a:graphic>
          <a:graphicData uri="http://schemas.openxmlformats.org/drawingml/2006/table">
            <a:tbl>
              <a:tblPr/>
              <a:tblGrid>
                <a:gridCol w="288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DE3179A-F1F8-4768-8547-C18336CD1471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05266422-1013-414B-A3E5-F8DA9BCA9FB7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F0C04898-0076-40E1-B3FA-2094FD84652B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0F310D5C-0A59-4CC1-9FE5-6EF7C7EAC67F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BB326A2C-956E-41CF-9269-11A4621B9B7C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35713" y="1480614"/>
            <a:ext cx="59786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4862863" y="49895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7D3CFC2D-23D9-4853-ABBC-B4DEAB42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D4D87E6-8468-4171-8B73-2B8FA59A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8F5DAAAA-3855-4FD7-AA85-069B0979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7B1422CA-1100-487A-8DA8-4C53E9DF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588203" y="2996952"/>
            <a:ext cx="1538342" cy="79208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5.2</a:t>
            </a:r>
            <a:endParaRPr kumimoji="1" lang="ko-KR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779912" y="2967195"/>
            <a:ext cx="1538342" cy="79208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220246F1-30AB-454E-8B3C-81CF5BED8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16" y="3406075"/>
            <a:ext cx="261571" cy="26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아래로 구부러진 화살표 22"/>
          <p:cNvSpPr/>
          <p:nvPr/>
        </p:nvSpPr>
        <p:spPr bwMode="auto">
          <a:xfrm>
            <a:off x="2483768" y="2410680"/>
            <a:ext cx="1880617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702846" y="2288016"/>
            <a:ext cx="1173833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÷8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83" y="52428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5842559" y="50093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874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67342"/>
              </p:ext>
            </p:extLst>
          </p:nvPr>
        </p:nvGraphicFramePr>
        <p:xfrm>
          <a:off x="7020273" y="689281"/>
          <a:ext cx="2110154" cy="2689415"/>
        </p:xfrm>
        <a:graphic>
          <a:graphicData uri="http://schemas.openxmlformats.org/drawingml/2006/table">
            <a:tbl>
              <a:tblPr/>
              <a:tblGrid>
                <a:gridCol w="288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클릭하면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DE3179A-F1F8-4768-8547-C18336CD1471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05266422-1013-414B-A3E5-F8DA9BCA9FB7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F0C04898-0076-40E1-B3FA-2094FD84652B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0F310D5C-0A59-4CC1-9FE5-6EF7C7EAC67F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BB326A2C-956E-41CF-9269-11A4621B9B7C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7D3CFC2D-23D9-4853-ABBC-B4DEAB42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D4D87E6-8468-4171-8B73-2B8FA59A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8F5DAAAA-3855-4FD7-AA85-069B0979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7B1422CA-1100-487A-8DA8-4C53E9DF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588203" y="2996952"/>
            <a:ext cx="1538342" cy="79208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2.17</a:t>
            </a:r>
            <a:endParaRPr kumimoji="1" lang="ko-KR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779912" y="2967195"/>
            <a:ext cx="1538342" cy="79208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220246F1-30AB-454E-8B3C-81CF5BED8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16" y="3406075"/>
            <a:ext cx="261571" cy="26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아래로 구부러진 화살표 22"/>
          <p:cNvSpPr/>
          <p:nvPr/>
        </p:nvSpPr>
        <p:spPr bwMode="auto">
          <a:xfrm>
            <a:off x="2483768" y="2410680"/>
            <a:ext cx="1880617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702846" y="2288016"/>
            <a:ext cx="1173833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÷7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83" y="524280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906E7EA-3D8F-4BD3-BD2A-3F69A6C6702D}"/>
              </a:ext>
            </a:extLst>
          </p:cNvPr>
          <p:cNvSpPr/>
          <p:nvPr/>
        </p:nvSpPr>
        <p:spPr>
          <a:xfrm>
            <a:off x="138430" y="2263296"/>
            <a:ext cx="6667165" cy="270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9">
            <a:extLst>
              <a:ext uri="{FF2B5EF4-FFF2-40B4-BE49-F238E27FC236}">
                <a16:creationId xmlns="" xmlns:a16="http://schemas.microsoft.com/office/drawing/2014/main" id="{75D3E2D0-5A16-4C5E-B584-723568445218}"/>
              </a:ext>
            </a:extLst>
          </p:cNvPr>
          <p:cNvSpPr/>
          <p:nvPr/>
        </p:nvSpPr>
        <p:spPr>
          <a:xfrm>
            <a:off x="269083" y="208939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9" name="직각 삼각형 28">
            <a:extLst>
              <a:ext uri="{FF2B5EF4-FFF2-40B4-BE49-F238E27FC236}">
                <a16:creationId xmlns="" xmlns:a16="http://schemas.microsoft.com/office/drawing/2014/main" id="{E65C4991-8931-4312-A4F8-FEEE5B37797B}"/>
              </a:ext>
            </a:extLst>
          </p:cNvPr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61"/>
          <p:cNvSpPr txBox="1"/>
          <p:nvPr/>
        </p:nvSpPr>
        <p:spPr>
          <a:xfrm>
            <a:off x="3161032" y="2560942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34" name="TextBox 61"/>
          <p:cNvSpPr txBox="1"/>
          <p:nvPr/>
        </p:nvSpPr>
        <p:spPr>
          <a:xfrm>
            <a:off x="3441115" y="2557803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</a:p>
        </p:txBody>
      </p:sp>
      <p:sp>
        <p:nvSpPr>
          <p:cNvPr id="35" name="TextBox 61"/>
          <p:cNvSpPr txBox="1"/>
          <p:nvPr/>
        </p:nvSpPr>
        <p:spPr>
          <a:xfrm>
            <a:off x="3430318" y="3912269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</p:txBody>
      </p:sp>
      <p:sp>
        <p:nvSpPr>
          <p:cNvPr id="37" name="TextBox 61"/>
          <p:cNvSpPr txBox="1"/>
          <p:nvPr/>
        </p:nvSpPr>
        <p:spPr>
          <a:xfrm>
            <a:off x="3359925" y="2564081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8" name="TextBox 61"/>
          <p:cNvSpPr txBox="1"/>
          <p:nvPr/>
        </p:nvSpPr>
        <p:spPr>
          <a:xfrm>
            <a:off x="3574334" y="4272309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39" name="TextBox 61"/>
          <p:cNvSpPr txBox="1"/>
          <p:nvPr/>
        </p:nvSpPr>
        <p:spPr>
          <a:xfrm>
            <a:off x="3161032" y="3213195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4 8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3112498" y="3622958"/>
            <a:ext cx="985851" cy="693747"/>
            <a:chOff x="2855889" y="2924096"/>
            <a:chExt cx="1323248" cy="693747"/>
          </a:xfrm>
        </p:grpSpPr>
        <p:cxnSp>
          <p:nvCxnSpPr>
            <p:cNvPr id="41" name="직선 연결선 40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61"/>
          <p:cNvSpPr txBox="1"/>
          <p:nvPr/>
        </p:nvSpPr>
        <p:spPr>
          <a:xfrm>
            <a:off x="3430318" y="3578281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</p:txBody>
      </p:sp>
      <p:sp>
        <p:nvSpPr>
          <p:cNvPr id="44" name="원호 43"/>
          <p:cNvSpPr/>
          <p:nvPr/>
        </p:nvSpPr>
        <p:spPr bwMode="auto">
          <a:xfrm rot="2318232">
            <a:off x="2795668" y="2951554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3111882" y="2991059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61"/>
          <p:cNvSpPr txBox="1"/>
          <p:nvPr/>
        </p:nvSpPr>
        <p:spPr>
          <a:xfrm>
            <a:off x="2799548" y="2927240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5 2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47864" y="2943568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35713" y="1480614"/>
            <a:ext cx="59786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007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4" y="1228348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04506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풀이 확인 버튼 추가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24801" y="135986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5669" y="14843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5158" y="5001980"/>
            <a:ext cx="102940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591" y="172936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015C303-ACC6-45FB-9D7B-AB5AD1357E9F}"/>
              </a:ext>
            </a:extLst>
          </p:cNvPr>
          <p:cNvSpPr/>
          <p:nvPr/>
        </p:nvSpPr>
        <p:spPr>
          <a:xfrm>
            <a:off x="1575093" y="2420888"/>
            <a:ext cx="3572972" cy="1728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571CCF1B-C5BD-42A5-8571-C49562FF8305}"/>
              </a:ext>
            </a:extLst>
          </p:cNvPr>
          <p:cNvSpPr/>
          <p:nvPr/>
        </p:nvSpPr>
        <p:spPr>
          <a:xfrm>
            <a:off x="1463891" y="27433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9421C65E-C75B-4890-9C36-75E837F6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3A3F6E6D-498C-4205-B065-A433E6415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B8C781A0-EFAF-47FC-A1F7-F75DC2BA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4116F770-86DE-4126-8DBC-13B025E6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4959006" y="4725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6" y="497841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037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4" y="1228348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1001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클릭하면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792" y="139599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9421C65E-C75B-4890-9C36-75E837F6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3A3F6E6D-498C-4205-B065-A433E6415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B8C781A0-EFAF-47FC-A1F7-F75DC2BA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4116F770-86DE-4126-8DBC-13B025E6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6" y="51799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906E7EA-3D8F-4BD3-BD2A-3F69A6C6702D}"/>
              </a:ext>
            </a:extLst>
          </p:cNvPr>
          <p:cNvSpPr/>
          <p:nvPr/>
        </p:nvSpPr>
        <p:spPr>
          <a:xfrm>
            <a:off x="138430" y="2062744"/>
            <a:ext cx="6667165" cy="29063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29">
            <a:extLst>
              <a:ext uri="{FF2B5EF4-FFF2-40B4-BE49-F238E27FC236}">
                <a16:creationId xmlns="" xmlns:a16="http://schemas.microsoft.com/office/drawing/2014/main" id="{75D3E2D0-5A16-4C5E-B584-723568445218}"/>
              </a:ext>
            </a:extLst>
          </p:cNvPr>
          <p:cNvSpPr/>
          <p:nvPr/>
        </p:nvSpPr>
        <p:spPr>
          <a:xfrm>
            <a:off x="302486" y="190072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8" name="직각 삼각형 27">
            <a:extLst>
              <a:ext uri="{FF2B5EF4-FFF2-40B4-BE49-F238E27FC236}">
                <a16:creationId xmlns="" xmlns:a16="http://schemas.microsoft.com/office/drawing/2014/main" id="{E65C4991-8931-4312-A4F8-FEEE5B37797B}"/>
              </a:ext>
            </a:extLst>
          </p:cNvPr>
          <p:cNvSpPr/>
          <p:nvPr/>
        </p:nvSpPr>
        <p:spPr>
          <a:xfrm flipH="1" flipV="1">
            <a:off x="4932040" y="496962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61"/>
          <p:cNvSpPr txBox="1"/>
          <p:nvPr/>
        </p:nvSpPr>
        <p:spPr>
          <a:xfrm>
            <a:off x="2080912" y="2135995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30" name="TextBox 61"/>
          <p:cNvSpPr txBox="1"/>
          <p:nvPr/>
        </p:nvSpPr>
        <p:spPr>
          <a:xfrm>
            <a:off x="2360995" y="2132856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35</a:t>
            </a:r>
          </a:p>
        </p:txBody>
      </p:sp>
      <p:sp>
        <p:nvSpPr>
          <p:cNvPr id="31" name="TextBox 61"/>
          <p:cNvSpPr txBox="1"/>
          <p:nvPr/>
        </p:nvSpPr>
        <p:spPr>
          <a:xfrm>
            <a:off x="2350198" y="348732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30</a:t>
            </a:r>
          </a:p>
        </p:txBody>
      </p:sp>
      <p:sp>
        <p:nvSpPr>
          <p:cNvPr id="32" name="TextBox 61"/>
          <p:cNvSpPr txBox="1"/>
          <p:nvPr/>
        </p:nvSpPr>
        <p:spPr>
          <a:xfrm>
            <a:off x="2279805" y="2139134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3" name="TextBox 61"/>
          <p:cNvSpPr txBox="1"/>
          <p:nvPr/>
        </p:nvSpPr>
        <p:spPr>
          <a:xfrm>
            <a:off x="2494214" y="3847362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sp>
        <p:nvSpPr>
          <p:cNvPr id="34" name="TextBox 61"/>
          <p:cNvSpPr txBox="1"/>
          <p:nvPr/>
        </p:nvSpPr>
        <p:spPr>
          <a:xfrm>
            <a:off x="2080912" y="2788248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1 8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2032378" y="3198011"/>
            <a:ext cx="985851" cy="693747"/>
            <a:chOff x="2855889" y="2924096"/>
            <a:chExt cx="1323248" cy="693747"/>
          </a:xfrm>
        </p:grpSpPr>
        <p:cxnSp>
          <p:nvCxnSpPr>
            <p:cNvPr id="37" name="직선 연결선 36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TextBox 61"/>
          <p:cNvSpPr txBox="1"/>
          <p:nvPr/>
        </p:nvSpPr>
        <p:spPr>
          <a:xfrm>
            <a:off x="2350198" y="3153334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30</a:t>
            </a:r>
          </a:p>
        </p:txBody>
      </p:sp>
      <p:sp>
        <p:nvSpPr>
          <p:cNvPr id="40" name="원호 39"/>
          <p:cNvSpPr/>
          <p:nvPr/>
        </p:nvSpPr>
        <p:spPr bwMode="auto">
          <a:xfrm rot="2318232">
            <a:off x="1715548" y="2526607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2031762" y="2566112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61"/>
          <p:cNvSpPr txBox="1"/>
          <p:nvPr/>
        </p:nvSpPr>
        <p:spPr>
          <a:xfrm>
            <a:off x="1719428" y="2502293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</a:rPr>
              <a:t>6</a:t>
            </a:r>
            <a:r>
              <a:rPr lang="en-US" altLang="ko-KR" sz="2300" dirty="0" smtClean="0">
                <a:latin typeface="+mn-ea"/>
              </a:rPr>
              <a:t>  2 1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87969" y="2518621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  <p:sp>
        <p:nvSpPr>
          <p:cNvPr id="45" name="TextBox 61"/>
          <p:cNvSpPr txBox="1"/>
          <p:nvPr/>
        </p:nvSpPr>
        <p:spPr>
          <a:xfrm>
            <a:off x="3881112" y="2130637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  <a:ea typeface="+mn-ea"/>
              </a:rPr>
              <a:t>1</a:t>
            </a:r>
            <a:endParaRPr lang="en-US" altLang="ko-KR" sz="2300" dirty="0" smtClean="0">
              <a:latin typeface="+mn-ea"/>
              <a:ea typeface="+mn-ea"/>
            </a:endParaRPr>
          </a:p>
        </p:txBody>
      </p:sp>
      <p:sp>
        <p:nvSpPr>
          <p:cNvPr id="46" name="TextBox 61"/>
          <p:cNvSpPr txBox="1"/>
          <p:nvPr/>
        </p:nvSpPr>
        <p:spPr>
          <a:xfrm>
            <a:off x="4161195" y="2127498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  <a:ea typeface="+mn-ea"/>
              </a:rPr>
              <a:t>1</a:t>
            </a:r>
            <a:r>
              <a:rPr lang="en-US" altLang="ko-KR" sz="2300" dirty="0" smtClean="0">
                <a:latin typeface="+mn-ea"/>
                <a:ea typeface="+mn-ea"/>
              </a:rPr>
              <a:t>5</a:t>
            </a:r>
          </a:p>
        </p:txBody>
      </p:sp>
      <p:sp>
        <p:nvSpPr>
          <p:cNvPr id="47" name="TextBox 61"/>
          <p:cNvSpPr txBox="1"/>
          <p:nvPr/>
        </p:nvSpPr>
        <p:spPr>
          <a:xfrm>
            <a:off x="4150398" y="348196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4</a:t>
            </a:r>
          </a:p>
        </p:txBody>
      </p:sp>
      <p:sp>
        <p:nvSpPr>
          <p:cNvPr id="48" name="TextBox 61"/>
          <p:cNvSpPr txBox="1"/>
          <p:nvPr/>
        </p:nvSpPr>
        <p:spPr>
          <a:xfrm>
            <a:off x="4080005" y="2133776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50" name="TextBox 61"/>
          <p:cNvSpPr txBox="1"/>
          <p:nvPr/>
        </p:nvSpPr>
        <p:spPr>
          <a:xfrm>
            <a:off x="3881112" y="278289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+mn-ea"/>
                <a:ea typeface="+mn-ea"/>
              </a:rPr>
              <a:t>4</a:t>
            </a:r>
            <a:endParaRPr lang="en-US" altLang="ko-KR" sz="2300" dirty="0" smtClean="0">
              <a:latin typeface="+mn-ea"/>
              <a:ea typeface="+mn-ea"/>
            </a:endParaRPr>
          </a:p>
        </p:txBody>
      </p:sp>
      <p:sp>
        <p:nvSpPr>
          <p:cNvPr id="54" name="TextBox 61"/>
          <p:cNvSpPr txBox="1"/>
          <p:nvPr/>
        </p:nvSpPr>
        <p:spPr>
          <a:xfrm>
            <a:off x="4150398" y="3147976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6</a:t>
            </a:r>
          </a:p>
        </p:txBody>
      </p:sp>
      <p:sp>
        <p:nvSpPr>
          <p:cNvPr id="55" name="원호 54"/>
          <p:cNvSpPr/>
          <p:nvPr/>
        </p:nvSpPr>
        <p:spPr bwMode="auto">
          <a:xfrm rot="2318232">
            <a:off x="3515748" y="2521249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831962" y="2560754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61"/>
          <p:cNvSpPr txBox="1"/>
          <p:nvPr/>
        </p:nvSpPr>
        <p:spPr>
          <a:xfrm>
            <a:off x="3519628" y="2496935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4  4 6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88169" y="2513263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</a:rPr>
              <a:t>.</a:t>
            </a:r>
          </a:p>
        </p:txBody>
      </p:sp>
      <p:sp>
        <p:nvSpPr>
          <p:cNvPr id="59" name="TextBox 61"/>
          <p:cNvSpPr txBox="1"/>
          <p:nvPr/>
        </p:nvSpPr>
        <p:spPr>
          <a:xfrm>
            <a:off x="4453299" y="456690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0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3857160" y="3208160"/>
            <a:ext cx="1005811" cy="1383117"/>
            <a:chOff x="2829098" y="2924096"/>
            <a:chExt cx="1350039" cy="1383117"/>
          </a:xfrm>
        </p:grpSpPr>
        <p:cxnSp>
          <p:nvCxnSpPr>
            <p:cNvPr id="61" name="직선 연결선 60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>
              <a:off x="2829098" y="430721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4" name="TextBox 61"/>
          <p:cNvSpPr txBox="1"/>
          <p:nvPr/>
        </p:nvSpPr>
        <p:spPr>
          <a:xfrm>
            <a:off x="4139952" y="3856969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2 0</a:t>
            </a:r>
          </a:p>
        </p:txBody>
      </p:sp>
      <p:sp>
        <p:nvSpPr>
          <p:cNvPr id="65" name="TextBox 61"/>
          <p:cNvSpPr txBox="1"/>
          <p:nvPr/>
        </p:nvSpPr>
        <p:spPr>
          <a:xfrm>
            <a:off x="4139952" y="4216467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+mn-ea"/>
                <a:ea typeface="+mn-ea"/>
              </a:rPr>
              <a:t>2 0</a:t>
            </a:r>
          </a:p>
        </p:txBody>
      </p:sp>
    </p:spTree>
    <p:extLst>
      <p:ext uri="{BB962C8B-B14F-4D97-AF65-F5344CB8AC3E}">
        <p14:creationId xmlns:p14="http://schemas.microsoft.com/office/powerpoint/2010/main" val="2564596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6AD26A0A-391E-4961-A41A-3A237C29C1B0}"/>
              </a:ext>
            </a:extLst>
          </p:cNvPr>
          <p:cNvSpPr txBox="1"/>
          <p:nvPr/>
        </p:nvSpPr>
        <p:spPr>
          <a:xfrm>
            <a:off x="1403648" y="2884874"/>
            <a:ext cx="172819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5.1÷6</a:t>
            </a:r>
            <a:r>
              <a:rPr lang="ko-KR" altLang="en-US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0.85</a:t>
            </a:r>
            <a:endParaRPr lang="ko-KR" altLang="en-US" sz="20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67608"/>
              </p:ext>
            </p:extLst>
          </p:nvPr>
        </p:nvGraphicFramePr>
        <p:xfrm>
          <a:off x="7020273" y="689281"/>
          <a:ext cx="2110154" cy="3603815"/>
        </p:xfrm>
        <a:graphic>
          <a:graphicData uri="http://schemas.openxmlformats.org/drawingml/2006/table">
            <a:tbl>
              <a:tblPr/>
              <a:tblGrid>
                <a:gridCol w="288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 클릭 시 파란 선이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 클릭 시 주황색 선이 나타남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딸깍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클릭음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35713" y="1480614"/>
            <a:ext cx="597866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가로가 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5.1 m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 텃밭에 고추 모종 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개를 같은 간격으로 심으려고 합니다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모종 사이의 간격을 몇 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해야 하는지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5671673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7D3CFC2D-23D9-4853-ABBC-B4DEAB42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D4D87E6-8468-4171-8B73-2B8FA59A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8F5DAAAA-3855-4FD7-AA85-069B0979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7B1422CA-1100-487A-8DA8-4C53E9DF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4E20C8B7-CF9F-43C1-8D97-84E023E0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76" y="307200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xmlns="" id="{3A993EE2-F562-4FBF-8450-E285377991D3}"/>
              </a:ext>
            </a:extLst>
          </p:cNvPr>
          <p:cNvSpPr/>
          <p:nvPr/>
        </p:nvSpPr>
        <p:spPr>
          <a:xfrm>
            <a:off x="4170601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xmlns="" id="{07357355-A35A-4D37-B3E8-7DB7025D409A}"/>
              </a:ext>
            </a:extLst>
          </p:cNvPr>
          <p:cNvSpPr/>
          <p:nvPr/>
        </p:nvSpPr>
        <p:spPr>
          <a:xfrm>
            <a:off x="4691469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xmlns="" id="{7CAA4421-8DD7-42DE-9505-84E26EBF3A3A}"/>
              </a:ext>
            </a:extLst>
          </p:cNvPr>
          <p:cNvSpPr/>
          <p:nvPr/>
        </p:nvSpPr>
        <p:spPr>
          <a:xfrm>
            <a:off x="5212337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xmlns="" id="{1CCF1438-407E-43C6-8FEF-0FC18CFFDDE6}"/>
              </a:ext>
            </a:extLst>
          </p:cNvPr>
          <p:cNvSpPr/>
          <p:nvPr/>
        </p:nvSpPr>
        <p:spPr>
          <a:xfrm>
            <a:off x="5726954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xmlns="" id="{C2429C95-49ED-4751-847F-F8A8C80F8514}"/>
              </a:ext>
            </a:extLst>
          </p:cNvPr>
          <p:cNvSpPr/>
          <p:nvPr/>
        </p:nvSpPr>
        <p:spPr>
          <a:xfrm>
            <a:off x="6241571" y="108856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8" y="34762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AD26A0A-391E-4961-A41A-3A237C29C1B0}"/>
              </a:ext>
            </a:extLst>
          </p:cNvPr>
          <p:cNvSpPr txBox="1"/>
          <p:nvPr/>
        </p:nvSpPr>
        <p:spPr>
          <a:xfrm>
            <a:off x="1403648" y="3476261"/>
            <a:ext cx="72008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0.85</a:t>
            </a:r>
            <a:endParaRPr lang="ko-KR" altLang="en-US" sz="20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4E20C8B7-CF9F-43C1-8D97-84E023E0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14" y="368371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9" y="289349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4814381" y="4984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noProof="0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3736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81" y="230521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90" y="230521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4818512" y="2450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195736" y="2115922"/>
            <a:ext cx="4287092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716956" y="2421007"/>
            <a:ext cx="758700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744812" y="1803427"/>
            <a:ext cx="5655244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>
            <a:off x="716956" y="2115922"/>
            <a:ext cx="1438422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1026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6AD26A0A-391E-4961-A41A-3A237C29C1B0}"/>
              </a:ext>
            </a:extLst>
          </p:cNvPr>
          <p:cNvSpPr txBox="1"/>
          <p:nvPr/>
        </p:nvSpPr>
        <p:spPr>
          <a:xfrm>
            <a:off x="1403648" y="2884874"/>
            <a:ext cx="172819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6.3÷7</a:t>
            </a:r>
            <a:r>
              <a:rPr lang="ko-KR" altLang="en-US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20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76776"/>
              </p:ext>
            </p:extLst>
          </p:nvPr>
        </p:nvGraphicFramePr>
        <p:xfrm>
          <a:off x="7020273" y="689281"/>
          <a:ext cx="2110154" cy="2689415"/>
        </p:xfrm>
        <a:graphic>
          <a:graphicData uri="http://schemas.openxmlformats.org/drawingml/2006/table">
            <a:tbl>
              <a:tblPr/>
              <a:tblGrid>
                <a:gridCol w="288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35713" y="1480614"/>
            <a:ext cx="597866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가로가 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5.1 m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 텃밭에 고추 모종 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개를 같은 간격으로 심으려고 합니다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모종 사이의 간격을 몇 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해야 하는지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7D3CFC2D-23D9-4853-ABBC-B4DEAB42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D4D87E6-8468-4171-8B73-2B8FA59A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8F5DAAAA-3855-4FD7-AA85-069B0979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7B1422CA-1100-487A-8DA8-4C53E9DF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4E20C8B7-CF9F-43C1-8D97-84E023E0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76" y="307200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xmlns="" id="{3A993EE2-F562-4FBF-8450-E285377991D3}"/>
              </a:ext>
            </a:extLst>
          </p:cNvPr>
          <p:cNvSpPr/>
          <p:nvPr/>
        </p:nvSpPr>
        <p:spPr>
          <a:xfrm>
            <a:off x="4170601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xmlns="" id="{07357355-A35A-4D37-B3E8-7DB7025D409A}"/>
              </a:ext>
            </a:extLst>
          </p:cNvPr>
          <p:cNvSpPr/>
          <p:nvPr/>
        </p:nvSpPr>
        <p:spPr>
          <a:xfrm>
            <a:off x="4691469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xmlns="" id="{7CAA4421-8DD7-42DE-9505-84E26EBF3A3A}"/>
              </a:ext>
            </a:extLst>
          </p:cNvPr>
          <p:cNvSpPr/>
          <p:nvPr/>
        </p:nvSpPr>
        <p:spPr>
          <a:xfrm>
            <a:off x="5212337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xmlns="" id="{1CCF1438-407E-43C6-8FEF-0FC18CFFDDE6}"/>
              </a:ext>
            </a:extLst>
          </p:cNvPr>
          <p:cNvSpPr/>
          <p:nvPr/>
        </p:nvSpPr>
        <p:spPr>
          <a:xfrm>
            <a:off x="5726954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xmlns="" id="{C2429C95-49ED-4751-847F-F8A8C80F8514}"/>
              </a:ext>
            </a:extLst>
          </p:cNvPr>
          <p:cNvSpPr/>
          <p:nvPr/>
        </p:nvSpPr>
        <p:spPr>
          <a:xfrm>
            <a:off x="6241571" y="108856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8" y="34762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AD26A0A-391E-4961-A41A-3A237C29C1B0}"/>
              </a:ext>
            </a:extLst>
          </p:cNvPr>
          <p:cNvSpPr txBox="1"/>
          <p:nvPr/>
        </p:nvSpPr>
        <p:spPr>
          <a:xfrm>
            <a:off x="1403648" y="3476261"/>
            <a:ext cx="72008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20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4E20C8B7-CF9F-43C1-8D97-84E023E0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14" y="368371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9" y="289349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3736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81" y="230521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90" y="230521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2195736" y="2115922"/>
            <a:ext cx="4287092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716956" y="2421007"/>
            <a:ext cx="758700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716956" y="1803427"/>
            <a:ext cx="5655244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>
            <a:off x="716956" y="2115922"/>
            <a:ext cx="1438422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아래로 구부러진 화살표 32"/>
          <p:cNvSpPr/>
          <p:nvPr/>
        </p:nvSpPr>
        <p:spPr bwMode="auto">
          <a:xfrm>
            <a:off x="2483768" y="2410680"/>
            <a:ext cx="1880617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906E7EA-3D8F-4BD3-BD2A-3F69A6C6702D}"/>
              </a:ext>
            </a:extLst>
          </p:cNvPr>
          <p:cNvSpPr/>
          <p:nvPr/>
        </p:nvSpPr>
        <p:spPr>
          <a:xfrm>
            <a:off x="138430" y="2263296"/>
            <a:ext cx="6667165" cy="270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9">
            <a:extLst>
              <a:ext uri="{FF2B5EF4-FFF2-40B4-BE49-F238E27FC236}">
                <a16:creationId xmlns="" xmlns:a16="http://schemas.microsoft.com/office/drawing/2014/main" id="{75D3E2D0-5A16-4C5E-B584-723568445218}"/>
              </a:ext>
            </a:extLst>
          </p:cNvPr>
          <p:cNvSpPr/>
          <p:nvPr/>
        </p:nvSpPr>
        <p:spPr>
          <a:xfrm>
            <a:off x="269083" y="208939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7" name="직각 삼각형 36">
            <a:extLst>
              <a:ext uri="{FF2B5EF4-FFF2-40B4-BE49-F238E27FC236}">
                <a16:creationId xmlns="" xmlns:a16="http://schemas.microsoft.com/office/drawing/2014/main" id="{E65C4991-8931-4312-A4F8-FEEE5B37797B}"/>
              </a:ext>
            </a:extLst>
          </p:cNvPr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161032" y="2560942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39" name="TextBox 61"/>
          <p:cNvSpPr txBox="1"/>
          <p:nvPr/>
        </p:nvSpPr>
        <p:spPr>
          <a:xfrm>
            <a:off x="3441115" y="2557803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0" name="TextBox 61"/>
          <p:cNvSpPr txBox="1"/>
          <p:nvPr/>
        </p:nvSpPr>
        <p:spPr>
          <a:xfrm>
            <a:off x="3430318" y="3912269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41" name="TextBox 61"/>
          <p:cNvSpPr txBox="1"/>
          <p:nvPr/>
        </p:nvSpPr>
        <p:spPr>
          <a:xfrm>
            <a:off x="3359925" y="2564081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2" name="TextBox 61"/>
          <p:cNvSpPr txBox="1"/>
          <p:nvPr/>
        </p:nvSpPr>
        <p:spPr>
          <a:xfrm>
            <a:off x="3574334" y="4272309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3" name="TextBox 61"/>
          <p:cNvSpPr txBox="1"/>
          <p:nvPr/>
        </p:nvSpPr>
        <p:spPr>
          <a:xfrm>
            <a:off x="3161032" y="3213195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4 8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3112498" y="3622958"/>
            <a:ext cx="985851" cy="693747"/>
            <a:chOff x="2855889" y="2924096"/>
            <a:chExt cx="1323248" cy="693747"/>
          </a:xfrm>
        </p:grpSpPr>
        <p:cxnSp>
          <p:nvCxnSpPr>
            <p:cNvPr id="60" name="직선 연결선 59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3430318" y="3578281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63" name="원호 62"/>
          <p:cNvSpPr/>
          <p:nvPr/>
        </p:nvSpPr>
        <p:spPr bwMode="auto">
          <a:xfrm rot="2318232">
            <a:off x="2795668" y="2951554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3111882" y="2991059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1"/>
          <p:cNvSpPr txBox="1"/>
          <p:nvPr/>
        </p:nvSpPr>
        <p:spPr>
          <a:xfrm>
            <a:off x="2799548" y="2927240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6  5 1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7864" y="2943568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42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6" r="11198"/>
          <a:stretch/>
        </p:blipFill>
        <p:spPr bwMode="auto">
          <a:xfrm>
            <a:off x="251520" y="2322186"/>
            <a:ext cx="3338279" cy="18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573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xmlns="" id="{27AB81EA-60CA-42F8-8F56-9E67172B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A570CB54-8A63-4AF1-84CE-4BC15CF7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BDAE3B3D-7690-4022-8635-C5123EDD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2241A244-CF74-4979-8D0E-ED978EC6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87138E0C-477A-4001-AF81-E5D54EDEBE15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2B8C0F3-4076-4F20-90C7-772538A87927}"/>
              </a:ext>
            </a:extLst>
          </p:cNvPr>
          <p:cNvSpPr/>
          <p:nvPr/>
        </p:nvSpPr>
        <p:spPr bwMode="auto">
          <a:xfrm>
            <a:off x="3851920" y="2023298"/>
            <a:ext cx="3096344" cy="9610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576384B-9900-4986-875D-EF628C0183B7}"/>
              </a:ext>
            </a:extLst>
          </p:cNvPr>
          <p:cNvSpPr txBox="1"/>
          <p:nvPr/>
        </p:nvSpPr>
        <p:spPr>
          <a:xfrm>
            <a:off x="4247964" y="2061043"/>
            <a:ext cx="27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황토 염색 체험에 필요한 천을 두 사람이 똑같이 나누려고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2DC86D5-4C95-4B83-9A44-5FC8476A5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241" y="2806873"/>
            <a:ext cx="360000" cy="355000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4C8F0680-6F70-4695-954D-638CD271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65" y="20901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5" y="387364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9222C0C-259A-4EC5-A5C2-751DD91414FD}"/>
              </a:ext>
            </a:extLst>
          </p:cNvPr>
          <p:cNvSpPr/>
          <p:nvPr/>
        </p:nvSpPr>
        <p:spPr>
          <a:xfrm>
            <a:off x="3093338" y="3816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94651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최대한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A22CEC56-C52A-4E5E-A409-4024E1956369}"/>
              </a:ext>
            </a:extLst>
          </p:cNvPr>
          <p:cNvSpPr/>
          <p:nvPr/>
        </p:nvSpPr>
        <p:spPr>
          <a:xfrm>
            <a:off x="107504" y="1242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50515BCE-E997-4D2D-BB71-1FCDF024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4D56ACB5-A299-4D88-B82E-B0C62A1BA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EA95CF25-D9F2-4703-BF2E-57BE001F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31D57034-2B47-42A4-99DA-4E094A4F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7" y="1628800"/>
            <a:ext cx="681186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14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8" y="1006442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84698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81EAC086-31A1-4359-98EB-3D356E89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3C8DD569-F1F9-48DE-AA1B-D0FB8D967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6623B6C6-CF02-47BF-9260-BE6805DA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A2EA700E-4FE3-46B1-91FF-BBEF357CD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6" r="11198"/>
          <a:stretch/>
        </p:blipFill>
        <p:spPr bwMode="auto">
          <a:xfrm>
            <a:off x="2153202" y="2276872"/>
            <a:ext cx="3672107" cy="20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(101_1)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한 명이 가질 수 있는 천은 몇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인지 구하는 식을 써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황토 염색 체험에 필요한 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2.5 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두 사람이 똑같이 나누어 가지려고 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한 명이 가질 수 있는 천은 몇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56731" y="144425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706171" y="1444252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4746657" y="1396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029449" y="144135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1859930" y="3501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9D05E565-C839-4EA6-AB4D-C05F7976D61C}"/>
              </a:ext>
            </a:extLst>
          </p:cNvPr>
          <p:cNvGrpSpPr/>
          <p:nvPr/>
        </p:nvGrpSpPr>
        <p:grpSpPr>
          <a:xfrm>
            <a:off x="2726773" y="4466777"/>
            <a:ext cx="1299285" cy="432000"/>
            <a:chOff x="1780098" y="4098208"/>
            <a:chExt cx="503787" cy="432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EB5B750D-8C94-40B4-A822-EBDC1C81DA8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513EF08-8FD6-4B29-A917-033284EF194C}"/>
                </a:ext>
              </a:extLst>
            </p:cNvPr>
            <p:cNvSpPr txBox="1"/>
            <p:nvPr/>
          </p:nvSpPr>
          <p:spPr>
            <a:xfrm>
              <a:off x="1780098" y="4140551"/>
              <a:ext cx="5037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2.5÷2</a:t>
              </a:r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xmlns="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92" y="478457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61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6" r="11198"/>
          <a:stretch/>
        </p:blipFill>
        <p:spPr bwMode="auto">
          <a:xfrm>
            <a:off x="2153202" y="2276872"/>
            <a:ext cx="3672107" cy="20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계산 결과를 어림해 보고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어떻게 어림했는지 말해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황토 염색 체험에 필요한 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2.5 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두 사람이 똑같이 나누어 가지려고 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한 명이 가질 수 있는 천은 몇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56731" y="144425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706171" y="144425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029449" y="144135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9D05E565-C839-4EA6-AB4D-C05F7976D61C}"/>
              </a:ext>
            </a:extLst>
          </p:cNvPr>
          <p:cNvGrpSpPr/>
          <p:nvPr/>
        </p:nvGrpSpPr>
        <p:grpSpPr>
          <a:xfrm>
            <a:off x="123673" y="4426961"/>
            <a:ext cx="6736237" cy="1234287"/>
            <a:chOff x="1813025" y="4098208"/>
            <a:chExt cx="434967" cy="70116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B5B750D-8C94-40B4-A822-EBDC1C81DA8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513EF08-8FD6-4B29-A917-033284EF194C}"/>
                </a:ext>
              </a:extLst>
            </p:cNvPr>
            <p:cNvSpPr txBox="1"/>
            <p:nvPr/>
          </p:nvSpPr>
          <p:spPr>
            <a:xfrm>
              <a:off x="1813025" y="4122264"/>
              <a:ext cx="43137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</a:t>
              </a:r>
              <a:r>
                <a:rPr lang="ko-KR" altLang="en-US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보다는 크고 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보다는 작으므로 몫은 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ko-KR" altLang="en-US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사이일 것입니다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967" y="4812415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89" y="452261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36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6" r="11198"/>
          <a:stretch/>
        </p:blipFill>
        <p:spPr bwMode="auto">
          <a:xfrm>
            <a:off x="2153202" y="2276872"/>
            <a:ext cx="3672107" cy="20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황토 염색 체험에 필요한 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2.5 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두 사람이 똑같이 나누어 가지려고 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한 명이 가질 수 있는 천은 몇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56731" y="144425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706171" y="1444252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029449" y="144135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어떻게 계산하면 좋을지 말해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9D05E565-C839-4EA6-AB4D-C05F7976D61C}"/>
              </a:ext>
            </a:extLst>
          </p:cNvPr>
          <p:cNvGrpSpPr/>
          <p:nvPr/>
        </p:nvGrpSpPr>
        <p:grpSpPr>
          <a:xfrm>
            <a:off x="862885" y="4466777"/>
            <a:ext cx="5427435" cy="432000"/>
            <a:chOff x="1780097" y="4098208"/>
            <a:chExt cx="503787" cy="4320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EB5B750D-8C94-40B4-A822-EBDC1C81DA8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4513EF08-8FD6-4B29-A917-033284EF194C}"/>
                </a:ext>
              </a:extLst>
            </p:cNvPr>
            <p:cNvSpPr txBox="1"/>
            <p:nvPr/>
          </p:nvSpPr>
          <p:spPr>
            <a:xfrm>
              <a:off x="1780097" y="4140551"/>
              <a:ext cx="5037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분수의 나눗셈으로 바꾸어 계산합니다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69" y="4893841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92" y="452599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45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5" y="898255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31621453-B4B8-40E3-8D4B-9B604885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5AFCA216-1D17-47F6-94DE-EA435E0A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719F26D-751B-4F86-88DB-22CDB6D1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suh_0601_03_0006_2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4884C588-4655-42AB-8525-BDAB9922B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7742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앞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63322" y="4686881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52120" y="45773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38430" y="1684869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46544" y="21298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544" y="23488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75658" y="27938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16277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41214</TotalTime>
  <Words>1879</Words>
  <Application>Microsoft Office PowerPoint</Application>
  <PresentationFormat>화면 슬라이드 쇼(4:3)</PresentationFormat>
  <Paragraphs>672</Paragraphs>
  <Slides>28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6281</cp:revision>
  <dcterms:created xsi:type="dcterms:W3CDTF">2008-07-15T12:19:11Z</dcterms:created>
  <dcterms:modified xsi:type="dcterms:W3CDTF">2022-01-24T23:38:58Z</dcterms:modified>
</cp:coreProperties>
</file>