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171" r:id="rId4"/>
    <p:sldId id="1173" r:id="rId5"/>
    <p:sldId id="1130" r:id="rId6"/>
    <p:sldId id="1178" r:id="rId7"/>
    <p:sldId id="1234" r:id="rId8"/>
    <p:sldId id="1235" r:id="rId9"/>
    <p:sldId id="1237" r:id="rId10"/>
    <p:sldId id="1238" r:id="rId11"/>
    <p:sldId id="1239" r:id="rId12"/>
    <p:sldId id="1240" r:id="rId13"/>
    <p:sldId id="1241" r:id="rId14"/>
    <p:sldId id="1242" r:id="rId15"/>
    <p:sldId id="1243" r:id="rId16"/>
    <p:sldId id="1244" r:id="rId17"/>
    <p:sldId id="1245" r:id="rId18"/>
    <p:sldId id="1246" r:id="rId19"/>
    <p:sldId id="1247" r:id="rId20"/>
    <p:sldId id="1248" r:id="rId21"/>
    <p:sldId id="1158" r:id="rId22"/>
    <p:sldId id="1134" r:id="rId23"/>
    <p:sldId id="1249" r:id="rId24"/>
    <p:sldId id="1250" r:id="rId25"/>
    <p:sldId id="1146" r:id="rId26"/>
    <p:sldId id="1149" r:id="rId27"/>
    <p:sldId id="1150" r:id="rId28"/>
    <p:sldId id="1163" r:id="rId29"/>
    <p:sldId id="1232" r:id="rId30"/>
    <p:sldId id="1251" r:id="rId31"/>
    <p:sldId id="1252" r:id="rId32"/>
    <p:sldId id="1253" r:id="rId33"/>
    <p:sldId id="1166" r:id="rId34"/>
    <p:sldId id="1254" r:id="rId35"/>
    <p:sldId id="1233" r:id="rId36"/>
    <p:sldId id="1169" r:id="rId37"/>
    <p:sldId id="1170" r:id="rId38"/>
    <p:sldId id="1255" r:id="rId39"/>
    <p:sldId id="1256" r:id="rId4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D4"/>
    <a:srgbClr val="E6E6E6"/>
    <a:srgbClr val="FF3399"/>
    <a:srgbClr val="FF9999"/>
    <a:srgbClr val="000000"/>
    <a:srgbClr val="00A0FF"/>
    <a:srgbClr val="A46B5B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6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680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6518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7351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173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0203 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정답 화면 나타낸 그림만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무게 재기 체험을 하러 간 연수와 준기는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개를 똑같이 나누어 가진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여러 가지 물건의 무게를 재어 보려고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457096" y="5083740"/>
            <a:ext cx="574842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4869160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3457096" y="5030292"/>
            <a:ext cx="57484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90382" y="523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8303000-B9CE-4CE3-BEBB-4BCF803A03E1}"/>
              </a:ext>
            </a:extLst>
          </p:cNvPr>
          <p:cNvGrpSpPr/>
          <p:nvPr/>
        </p:nvGrpSpPr>
        <p:grpSpPr>
          <a:xfrm>
            <a:off x="4401391" y="1981364"/>
            <a:ext cx="2584999" cy="257112"/>
            <a:chOff x="4517323" y="2140265"/>
            <a:chExt cx="2584999" cy="25711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69F7FDEB-39E8-41F7-86FD-62C16916A3D5}"/>
                </a:ext>
              </a:extLst>
            </p:cNvPr>
            <p:cNvSpPr/>
            <p:nvPr/>
          </p:nvSpPr>
          <p:spPr>
            <a:xfrm>
              <a:off x="5167883" y="214026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EDABACF8-A63B-41D6-88EC-19B84988F1EA}"/>
                </a:ext>
              </a:extLst>
            </p:cNvPr>
            <p:cNvSpPr/>
            <p:nvPr/>
          </p:nvSpPr>
          <p:spPr>
            <a:xfrm>
              <a:off x="4517323" y="2140266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476421E-BD10-449E-A6C0-068F2C234CA3}"/>
                </a:ext>
              </a:extLst>
            </p:cNvPr>
            <p:cNvSpPr/>
            <p:nvPr/>
          </p:nvSpPr>
          <p:spPr>
            <a:xfrm>
              <a:off x="582102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8C0A9D90-611D-47C3-8529-DF6FC774B690}"/>
                </a:ext>
              </a:extLst>
            </p:cNvPr>
            <p:cNvSpPr/>
            <p:nvPr/>
          </p:nvSpPr>
          <p:spPr>
            <a:xfrm>
              <a:off x="6471581" y="21417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415A7FFF-1328-4292-B25B-30F729830F1C}"/>
              </a:ext>
            </a:extLst>
          </p:cNvPr>
          <p:cNvSpPr txBox="1"/>
          <p:nvPr/>
        </p:nvSpPr>
        <p:spPr>
          <a:xfrm>
            <a:off x="3985564" y="5117685"/>
            <a:ext cx="276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9E75ED7-8228-4F71-BCFC-900BAD3E45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339"/>
          <a:stretch/>
        </p:blipFill>
        <p:spPr>
          <a:xfrm>
            <a:off x="1347107" y="3068960"/>
            <a:ext cx="4705321" cy="142566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D3AA02D-DFB9-4CAF-8961-8C130E918B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2005916" y="3209346"/>
            <a:ext cx="360040" cy="4680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1E681425-FC91-464F-AF43-16E55DA93B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2403715" y="3209346"/>
            <a:ext cx="360040" cy="4680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79ED5EF-2934-4280-8555-AC09246822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2807804" y="3209346"/>
            <a:ext cx="360040" cy="46805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1883DE8D-AAAA-42A1-8753-0D52BFED4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4250063" y="3209346"/>
            <a:ext cx="360040" cy="4680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71A71ED7-36FD-44A1-ADCE-6A712A09D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4647862" y="3209346"/>
            <a:ext cx="360040" cy="46805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8976652F-2DCB-4611-AB5E-4C6A7E5871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" t="3714" r="92011" b="73107"/>
          <a:stretch/>
        </p:blipFill>
        <p:spPr>
          <a:xfrm>
            <a:off x="5051951" y="3209346"/>
            <a:ext cx="360040" cy="4680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752E0E3D-D38B-4F67-8CF8-A69FCA796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565" t="13746" r="1074" b="71990"/>
          <a:stretch/>
        </p:blipFill>
        <p:spPr>
          <a:xfrm>
            <a:off x="2104965" y="3712313"/>
            <a:ext cx="487971" cy="28803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5CA3724F-08D7-4493-93BF-AC4762DD7D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565" t="13746" r="1074" b="71990"/>
          <a:stretch/>
        </p:blipFill>
        <p:spPr>
          <a:xfrm>
            <a:off x="2625109" y="3712313"/>
            <a:ext cx="487971" cy="28803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F835D7A-6BAF-40C8-849C-DF94D3F853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565" t="13746" r="1074" b="71990"/>
          <a:stretch/>
        </p:blipFill>
        <p:spPr>
          <a:xfrm>
            <a:off x="4403876" y="3712313"/>
            <a:ext cx="487971" cy="28803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E57B6D7C-3602-447B-9126-F9F6B31A9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565" t="13746" r="1074" b="71990"/>
          <a:stretch/>
        </p:blipFill>
        <p:spPr>
          <a:xfrm>
            <a:off x="4924020" y="3712313"/>
            <a:ext cx="487971" cy="288033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5534423" y="4113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10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구하는 식을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133059" y="2576236"/>
            <a:ext cx="1222916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84" y="289073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3133059" y="2522788"/>
            <a:ext cx="122291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36.6÷3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8B00D60-DF60-4A8D-8C92-B2E18304DB4F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3745075" y="1421245"/>
            <a:chExt cx="3235559" cy="2571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D26AF50-9EA1-4154-96FD-93B3449DEA12}"/>
                </a:ext>
              </a:extLst>
            </p:cNvPr>
            <p:cNvSpPr/>
            <p:nvPr/>
          </p:nvSpPr>
          <p:spPr>
            <a:xfrm>
              <a:off x="4395635" y="142124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4E039D68-5A73-4551-91F9-AA020B89FCE3}"/>
                </a:ext>
              </a:extLst>
            </p:cNvPr>
            <p:cNvSpPr/>
            <p:nvPr/>
          </p:nvSpPr>
          <p:spPr>
            <a:xfrm>
              <a:off x="3745075" y="1421246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0335445E-3568-4C40-91EC-005771D2A8FF}"/>
                </a:ext>
              </a:extLst>
            </p:cNvPr>
            <p:cNvSpPr/>
            <p:nvPr/>
          </p:nvSpPr>
          <p:spPr>
            <a:xfrm>
              <a:off x="504877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9692EEF0-BA8E-45C9-9148-27DF1C71F8D5}"/>
                </a:ext>
              </a:extLst>
            </p:cNvPr>
            <p:cNvSpPr/>
            <p:nvPr/>
          </p:nvSpPr>
          <p:spPr>
            <a:xfrm>
              <a:off x="569933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040760FF-75C6-411E-B6B9-969A4DC273A2}"/>
                </a:ext>
              </a:extLst>
            </p:cNvPr>
            <p:cNvSpPr/>
            <p:nvPr/>
          </p:nvSpPr>
          <p:spPr>
            <a:xfrm>
              <a:off x="634989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542858" y="1324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4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632031" y="5127938"/>
            <a:ext cx="296538" cy="28403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그림을 보고 결과를 어림해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73129" y="3877851"/>
            <a:ext cx="6326911" cy="868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0" y="434327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676223" y="3781939"/>
            <a:ext cx="602381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36.6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생각하여 한 명이 가질 수 있는 끈을 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AB9984-EB2A-4621-9BEF-73CA315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07" y="2257832"/>
            <a:ext cx="6680657" cy="137750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222A10F7-3577-4FF2-868C-E7B08F4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9" y="3969150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824BD9E-98EE-4148-9A16-D5B172293A91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1538233"/>
            <a:chExt cx="3235559" cy="2571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9BA04AA-000B-4B5D-8EA3-66FF09301025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A648D1DE-1FAC-41B3-90B5-B50C575A804A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A5DBA2B-40A7-49EF-9CB3-80CE8BDFBF48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D3FCEE1A-23DF-4044-979B-B083CC788B4A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BB598A7-F851-446B-A090-5EFCE6BD9C5E}"/>
                </a:ext>
              </a:extLst>
            </p:cNvPr>
            <p:cNvSpPr/>
            <p:nvPr/>
          </p:nvSpPr>
          <p:spPr>
            <a:xfrm>
              <a:off x="712214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9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xmlns="" id="{111CABAA-94CC-4E11-8C83-C151521DA7EC}"/>
              </a:ext>
            </a:extLst>
          </p:cNvPr>
          <p:cNvSpPr/>
          <p:nvPr/>
        </p:nvSpPr>
        <p:spPr>
          <a:xfrm>
            <a:off x="538137" y="2433384"/>
            <a:ext cx="4393903" cy="2483297"/>
          </a:xfrm>
          <a:prstGeom prst="wedgeRoundRectCallout">
            <a:avLst>
              <a:gd name="adj1" fmla="val 58798"/>
              <a:gd name="adj2" fmla="val 18983"/>
              <a:gd name="adj3" fmla="val 16667"/>
            </a:avLst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슬기의 설명을 보고     안에 알맞은 수를 써넣으세요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597138" y="2423948"/>
            <a:ext cx="4442914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이므로 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BEAF8EB4-B928-4E2B-A10D-7E50EFC0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798732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7573013-E08C-4690-BE66-D18B2A38ADFB}"/>
              </a:ext>
            </a:extLst>
          </p:cNvPr>
          <p:cNvGrpSpPr/>
          <p:nvPr/>
        </p:nvGrpSpPr>
        <p:grpSpPr>
          <a:xfrm>
            <a:off x="1825412" y="2900611"/>
            <a:ext cx="685639" cy="494494"/>
            <a:chOff x="1475656" y="2695536"/>
            <a:chExt cx="685639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B4FDC25-1DED-4160-AB41-992DBA71252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41DA4D6D-954C-475D-9CB4-2AA75BAD4E13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366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5EA0E80-0404-49A2-8B65-59CA45C8EAD0}"/>
              </a:ext>
            </a:extLst>
          </p:cNvPr>
          <p:cNvGrpSpPr/>
          <p:nvPr/>
        </p:nvGrpSpPr>
        <p:grpSpPr>
          <a:xfrm>
            <a:off x="1816533" y="3344698"/>
            <a:ext cx="685639" cy="494494"/>
            <a:chOff x="1475656" y="2695536"/>
            <a:chExt cx="685639" cy="4944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3DDAC44-5729-4770-9857-D8DE0E671392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xmlns="" id="{8A00428B-9C89-4234-A936-FE32996588DE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366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0799D9A9-E9D3-449B-89E9-818CF74C1F6B}"/>
              </a:ext>
            </a:extLst>
          </p:cNvPr>
          <p:cNvGrpSpPr/>
          <p:nvPr/>
        </p:nvGrpSpPr>
        <p:grpSpPr>
          <a:xfrm>
            <a:off x="3056189" y="3344698"/>
            <a:ext cx="685639" cy="494494"/>
            <a:chOff x="1475656" y="2695536"/>
            <a:chExt cx="685639" cy="4944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C86079F-DD82-4F47-AE09-8B090125E2B8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49B00021-0239-4D7C-A1B7-47F953742700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0CB7F18-506F-45A6-95C3-63A0C04B23C1}"/>
              </a:ext>
            </a:extLst>
          </p:cNvPr>
          <p:cNvGrpSpPr/>
          <p:nvPr/>
        </p:nvGrpSpPr>
        <p:grpSpPr>
          <a:xfrm>
            <a:off x="3687788" y="3793158"/>
            <a:ext cx="685639" cy="494494"/>
            <a:chOff x="1475656" y="2695536"/>
            <a:chExt cx="685639" cy="49449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CB30438-285F-4366-803F-1B9CD1734CC1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7CE7F651-2F46-4EB4-A554-1E5C22F48C07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EE9875F-8054-45EB-8121-086F1A31466D}"/>
              </a:ext>
            </a:extLst>
          </p:cNvPr>
          <p:cNvGrpSpPr/>
          <p:nvPr/>
        </p:nvGrpSpPr>
        <p:grpSpPr>
          <a:xfrm>
            <a:off x="1534793" y="4247944"/>
            <a:ext cx="709130" cy="494494"/>
            <a:chOff x="1450602" y="2697917"/>
            <a:chExt cx="709130" cy="4944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3AB42C9-D92D-4E13-949D-38C097096B5A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91B8B4D8-DEED-4B37-ADD8-FFBB685E7F43}"/>
                </a:ext>
              </a:extLst>
            </p:cNvPr>
            <p:cNvSpPr txBox="1"/>
            <p:nvPr/>
          </p:nvSpPr>
          <p:spPr>
            <a:xfrm>
              <a:off x="1450602" y="2697917"/>
              <a:ext cx="69401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12.2</a:t>
              </a:r>
            </a:p>
          </p:txBody>
        </p:sp>
      </p:grp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7" y="422995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CA10D5F0-EFA6-42DD-A602-8C4AD4AC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42" y="379315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5287EEB7-803F-429C-89FB-76F5414D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21" y="335373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64BFC903-0C27-446A-9E07-88A7897D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33" y="330054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3F2727C5-7228-472C-A314-8936FF64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53" y="2862439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537E0741-389A-4610-A9FD-CDE0AC48A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12" y="2974583"/>
            <a:ext cx="1168020" cy="2275833"/>
          </a:xfrm>
          <a:prstGeom prst="rect">
            <a:avLst/>
          </a:prstGeom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xmlns="" id="{C31715CC-24A7-4877-9C47-0681A5F3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0B405D8-D1F9-4E7B-8518-8541134AB9CB}"/>
              </a:ext>
            </a:extLst>
          </p:cNvPr>
          <p:cNvSpPr/>
          <p:nvPr/>
        </p:nvSpPr>
        <p:spPr>
          <a:xfrm>
            <a:off x="5790382" y="523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8F0BF21-C65B-4B44-AA06-6E6E28E5AEB5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1839732"/>
            <a:chExt cx="3235559" cy="25711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E3919D1-17D7-408A-BC6F-53990E7D6B6B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AED31E4-97CB-4E0C-97A4-CB5BEA298849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EB0B9850-2F59-414B-AB2D-1BCA380CC8CB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D4F7BF72-F065-4BA4-8DAD-8EED103F0B4E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44F3F971-9ECA-4FB1-B347-2EC86B98D071}"/>
                </a:ext>
              </a:extLst>
            </p:cNvPr>
            <p:cNvSpPr/>
            <p:nvPr/>
          </p:nvSpPr>
          <p:spPr>
            <a:xfrm>
              <a:off x="712214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99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FBF664-B717-44DD-9BA4-E5B2306E990E}"/>
              </a:ext>
            </a:extLst>
          </p:cNvPr>
          <p:cNvSpPr txBox="1"/>
          <p:nvPr/>
        </p:nvSpPr>
        <p:spPr>
          <a:xfrm>
            <a:off x="3100408" y="2664091"/>
            <a:ext cx="1106978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0C14B45D-5B8B-44D0-9C9A-DEAE9C17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2449511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0D2813FE-9FC1-4006-9E1B-295BC25C1AFB}"/>
              </a:ext>
            </a:extLst>
          </p:cNvPr>
          <p:cNvSpPr txBox="1"/>
          <p:nvPr/>
        </p:nvSpPr>
        <p:spPr>
          <a:xfrm>
            <a:off x="3074904" y="2613573"/>
            <a:ext cx="124972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12.2 cm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B225C86-A93B-4407-9FC6-D02D14EC2934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2140265"/>
            <a:chExt cx="3235559" cy="2571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DB8FA2A-6413-421B-BD06-C5DBAD8A4B20}"/>
                </a:ext>
              </a:extLst>
            </p:cNvPr>
            <p:cNvSpPr/>
            <p:nvPr/>
          </p:nvSpPr>
          <p:spPr>
            <a:xfrm>
              <a:off x="5167883" y="214026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948A50C-F8CA-4505-B619-AB333CDD3E5A}"/>
                </a:ext>
              </a:extLst>
            </p:cNvPr>
            <p:cNvSpPr/>
            <p:nvPr/>
          </p:nvSpPr>
          <p:spPr>
            <a:xfrm>
              <a:off x="4517323" y="2140266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BE98BBCA-6E5B-42DA-ACBF-8BF3CFE8EF29}"/>
                </a:ext>
              </a:extLst>
            </p:cNvPr>
            <p:cNvSpPr/>
            <p:nvPr/>
          </p:nvSpPr>
          <p:spPr>
            <a:xfrm>
              <a:off x="582102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2DFA331-3AE3-4857-BD8E-24C2B9DB08CC}"/>
                </a:ext>
              </a:extLst>
            </p:cNvPr>
            <p:cNvSpPr/>
            <p:nvPr/>
          </p:nvSpPr>
          <p:spPr>
            <a:xfrm>
              <a:off x="6471581" y="21417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730D86C-AD1E-4524-8435-AF9D57BA4688}"/>
                </a:ext>
              </a:extLst>
            </p:cNvPr>
            <p:cNvSpPr/>
            <p:nvPr/>
          </p:nvSpPr>
          <p:spPr>
            <a:xfrm>
              <a:off x="712214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70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36.6÷3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36.6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BB9DE6-E8CB-44FE-963C-F1F2F43FFB35}"/>
              </a:ext>
            </a:extLst>
          </p:cNvPr>
          <p:cNvSpPr txBox="1"/>
          <p:nvPr/>
        </p:nvSpPr>
        <p:spPr>
          <a:xfrm>
            <a:off x="373129" y="2281400"/>
            <a:ext cx="6326911" cy="1086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07BAF061-5116-401E-889E-FD311F9B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0" y="314517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394C1ACA-260F-4C61-BEC8-4E65F3BD74A2}"/>
              </a:ext>
            </a:extLst>
          </p:cNvPr>
          <p:cNvSpPr txBox="1"/>
          <p:nvPr/>
        </p:nvSpPr>
        <p:spPr>
          <a:xfrm>
            <a:off x="676222" y="2328278"/>
            <a:ext cx="602381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36.6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몫도    배가 되도록 나타내면 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55410353-4C55-4C51-990A-CD2A1A98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9" y="2372699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99A20422-C92A-4A8B-8700-B476244E8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47122"/>
              </p:ext>
            </p:extLst>
          </p:nvPr>
        </p:nvGraphicFramePr>
        <p:xfrm>
          <a:off x="2447764" y="2278239"/>
          <a:ext cx="36000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83D6DC4D-AE39-4AC8-9AA5-ECDD190B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47122"/>
              </p:ext>
            </p:extLst>
          </p:nvPr>
        </p:nvGraphicFramePr>
        <p:xfrm>
          <a:off x="4512837" y="2278239"/>
          <a:ext cx="36000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E79A912-9610-436C-865C-94F7D8B2C60F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2439832"/>
            <a:chExt cx="3235559" cy="2571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8D9F033-2A5B-4B1C-A64C-E1B863BA55E0}"/>
                </a:ext>
              </a:extLst>
            </p:cNvPr>
            <p:cNvSpPr/>
            <p:nvPr/>
          </p:nvSpPr>
          <p:spPr>
            <a:xfrm>
              <a:off x="5167883" y="24398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9934FC0D-096D-4739-9F95-BB9862D783B8}"/>
                </a:ext>
              </a:extLst>
            </p:cNvPr>
            <p:cNvSpPr/>
            <p:nvPr/>
          </p:nvSpPr>
          <p:spPr>
            <a:xfrm>
              <a:off x="4517323" y="24398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0584955-F4E1-40A4-AF1D-2E032B1D60F5}"/>
                </a:ext>
              </a:extLst>
            </p:cNvPr>
            <p:cNvSpPr/>
            <p:nvPr/>
          </p:nvSpPr>
          <p:spPr>
            <a:xfrm>
              <a:off x="582102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8E4BD04-2A89-4F62-8706-E4B50D18FBEA}"/>
                </a:ext>
              </a:extLst>
            </p:cNvPr>
            <p:cNvSpPr/>
            <p:nvPr/>
          </p:nvSpPr>
          <p:spPr>
            <a:xfrm>
              <a:off x="647158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8A0B17B-958D-46D1-AFDB-BEC95063B29E}"/>
                </a:ext>
              </a:extLst>
            </p:cNvPr>
            <p:cNvSpPr/>
            <p:nvPr/>
          </p:nvSpPr>
          <p:spPr>
            <a:xfrm>
              <a:off x="7122141" y="24413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55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133059" y="2576236"/>
            <a:ext cx="1222916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84" y="289073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3133059" y="2522788"/>
            <a:ext cx="122291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3.66÷3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8B00D60-DF60-4A8D-8C92-B2E18304DB4F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3745075" y="1421245"/>
            <a:chExt cx="3235559" cy="2571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0D26AF50-9EA1-4154-96FD-93B3449DEA12}"/>
                </a:ext>
              </a:extLst>
            </p:cNvPr>
            <p:cNvSpPr/>
            <p:nvPr/>
          </p:nvSpPr>
          <p:spPr>
            <a:xfrm>
              <a:off x="4395635" y="142124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4E039D68-5A73-4551-91F9-AA020B89FCE3}"/>
                </a:ext>
              </a:extLst>
            </p:cNvPr>
            <p:cNvSpPr/>
            <p:nvPr/>
          </p:nvSpPr>
          <p:spPr>
            <a:xfrm>
              <a:off x="3745075" y="1421246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0335445E-3568-4C40-91EC-005771D2A8FF}"/>
                </a:ext>
              </a:extLst>
            </p:cNvPr>
            <p:cNvSpPr/>
            <p:nvPr/>
          </p:nvSpPr>
          <p:spPr>
            <a:xfrm>
              <a:off x="504877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9692EEF0-BA8E-45C9-9148-27DF1C71F8D5}"/>
                </a:ext>
              </a:extLst>
            </p:cNvPr>
            <p:cNvSpPr/>
            <p:nvPr/>
          </p:nvSpPr>
          <p:spPr>
            <a:xfrm>
              <a:off x="569933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040760FF-75C6-411E-B6B9-969A4DC273A2}"/>
                </a:ext>
              </a:extLst>
            </p:cNvPr>
            <p:cNvSpPr/>
            <p:nvPr/>
          </p:nvSpPr>
          <p:spPr>
            <a:xfrm>
              <a:off x="6349893" y="142276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542858" y="1324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4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632031" y="5127938"/>
            <a:ext cx="296538" cy="28403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그림을 보고 결과를 어림해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73129" y="3877851"/>
            <a:ext cx="6326911" cy="868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0" y="434327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676223" y="3781939"/>
            <a:ext cx="6023818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3.66m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3m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생각하여 한 명이 가질 수 있는 끈을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1m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어림했습니다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222A10F7-3577-4FF2-868C-E7B08F4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9" y="3969150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824BD9E-98EE-4148-9A16-D5B172293A91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1538233"/>
            <a:chExt cx="3235559" cy="2571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9BA04AA-000B-4B5D-8EA3-66FF09301025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A648D1DE-1FAC-41B3-90B5-B50C575A804A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A5DBA2B-40A7-49EF-9CB3-80CE8BDFBF48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D3FCEE1A-23DF-4044-979B-B083CC788B4A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BB598A7-F851-446B-A090-5EFCE6BD9C5E}"/>
                </a:ext>
              </a:extLst>
            </p:cNvPr>
            <p:cNvSpPr/>
            <p:nvPr/>
          </p:nvSpPr>
          <p:spPr>
            <a:xfrm>
              <a:off x="712214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4A7BCDF-1969-4169-B9D8-F0E3258D4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70" y="2257832"/>
            <a:ext cx="6680657" cy="1486736"/>
          </a:xfrm>
          <a:prstGeom prst="rect">
            <a:avLst/>
          </a:prstGeom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8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xmlns="" id="{111CABAA-94CC-4E11-8C83-C151521DA7EC}"/>
              </a:ext>
            </a:extLst>
          </p:cNvPr>
          <p:cNvSpPr/>
          <p:nvPr/>
        </p:nvSpPr>
        <p:spPr>
          <a:xfrm>
            <a:off x="466922" y="2433384"/>
            <a:ext cx="4393903" cy="2483297"/>
          </a:xfrm>
          <a:prstGeom prst="wedgeRoundRectCallout">
            <a:avLst>
              <a:gd name="adj1" fmla="val 58798"/>
              <a:gd name="adj2" fmla="val 18983"/>
              <a:gd name="adj3" fmla="val 16667"/>
            </a:avLst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지혜의 설명을 보고     안에 알맞은 수를 써넣으세요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605860" y="2423948"/>
            <a:ext cx="439818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÷3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    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이므로 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BEAF8EB4-B928-4E2B-A10D-7E50EFC0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798732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7573013-E08C-4690-BE66-D18B2A38ADFB}"/>
              </a:ext>
            </a:extLst>
          </p:cNvPr>
          <p:cNvGrpSpPr/>
          <p:nvPr/>
        </p:nvGrpSpPr>
        <p:grpSpPr>
          <a:xfrm>
            <a:off x="1673422" y="2900611"/>
            <a:ext cx="685639" cy="494494"/>
            <a:chOff x="1475656" y="2695536"/>
            <a:chExt cx="685639" cy="4944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B4FDC25-1DED-4160-AB41-992DBA712527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41DA4D6D-954C-475D-9CB4-2AA75BAD4E13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366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5EA0E80-0404-49A2-8B65-59CA45C8EAD0}"/>
              </a:ext>
            </a:extLst>
          </p:cNvPr>
          <p:cNvGrpSpPr/>
          <p:nvPr/>
        </p:nvGrpSpPr>
        <p:grpSpPr>
          <a:xfrm>
            <a:off x="1673422" y="3344698"/>
            <a:ext cx="685639" cy="494494"/>
            <a:chOff x="1475656" y="2695536"/>
            <a:chExt cx="685639" cy="4944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3DDAC44-5729-4770-9857-D8DE0E671392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xmlns="" id="{8A00428B-9C89-4234-A936-FE32996588DE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366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0799D9A9-E9D3-449B-89E9-818CF74C1F6B}"/>
              </a:ext>
            </a:extLst>
          </p:cNvPr>
          <p:cNvGrpSpPr/>
          <p:nvPr/>
        </p:nvGrpSpPr>
        <p:grpSpPr>
          <a:xfrm>
            <a:off x="2932130" y="3344698"/>
            <a:ext cx="685639" cy="494494"/>
            <a:chOff x="1475656" y="2695536"/>
            <a:chExt cx="685639" cy="4944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C86079F-DD82-4F47-AE09-8B090125E2B8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49B00021-0239-4D7C-A1B7-47F953742700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0CB7F18-506F-45A6-95C3-63A0C04B23C1}"/>
              </a:ext>
            </a:extLst>
          </p:cNvPr>
          <p:cNvGrpSpPr/>
          <p:nvPr/>
        </p:nvGrpSpPr>
        <p:grpSpPr>
          <a:xfrm>
            <a:off x="3696509" y="3793158"/>
            <a:ext cx="685639" cy="494494"/>
            <a:chOff x="1475656" y="2695536"/>
            <a:chExt cx="685639" cy="49449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CB30438-285F-4366-803F-1B9CD1734CC1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xmlns="" id="{7CE7F651-2F46-4EB4-A554-1E5C22F48C07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122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EE9875F-8054-45EB-8121-086F1A31466D}"/>
              </a:ext>
            </a:extLst>
          </p:cNvPr>
          <p:cNvGrpSpPr/>
          <p:nvPr/>
        </p:nvGrpSpPr>
        <p:grpSpPr>
          <a:xfrm>
            <a:off x="1524462" y="4247944"/>
            <a:ext cx="709130" cy="494494"/>
            <a:chOff x="1450602" y="2697917"/>
            <a:chExt cx="709130" cy="4944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3AB42C9-D92D-4E13-949D-38C097096B5A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91B8B4D8-DEED-4B37-ADD8-FFBB685E7F43}"/>
                </a:ext>
              </a:extLst>
            </p:cNvPr>
            <p:cNvSpPr txBox="1"/>
            <p:nvPr/>
          </p:nvSpPr>
          <p:spPr>
            <a:xfrm>
              <a:off x="1450602" y="2697917"/>
              <a:ext cx="69401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1.22</a:t>
              </a:r>
            </a:p>
          </p:txBody>
        </p:sp>
      </p:grp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16" y="422995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CA10D5F0-EFA6-42DD-A602-8C4AD4AC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63" y="379315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5287EEB7-803F-429C-89FB-76F5414D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62" y="335373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64BFC903-0C27-446A-9E07-88A7897D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2" y="330054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3F2727C5-7228-472C-A314-8936FF64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2" y="2862439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xmlns="" id="{C31715CC-24A7-4877-9C47-0681A5F3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0B405D8-D1F9-4E7B-8518-8541134AB9CB}"/>
              </a:ext>
            </a:extLst>
          </p:cNvPr>
          <p:cNvSpPr/>
          <p:nvPr/>
        </p:nvSpPr>
        <p:spPr>
          <a:xfrm>
            <a:off x="5790382" y="523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8F0BF21-C65B-4B44-AA06-6E6E28E5AEB5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1839732"/>
            <a:chExt cx="3235559" cy="25711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E3919D1-17D7-408A-BC6F-53990E7D6B6B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AED31E4-97CB-4E0C-97A4-CB5BEA298849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EB0B9850-2F59-414B-AB2D-1BCA380CC8CB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D4F7BF72-F065-4BA4-8DAD-8EED103F0B4E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44F3F971-9ECA-4FB1-B347-2EC86B98D071}"/>
                </a:ext>
              </a:extLst>
            </p:cNvPr>
            <p:cNvSpPr/>
            <p:nvPr/>
          </p:nvSpPr>
          <p:spPr>
            <a:xfrm>
              <a:off x="712214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2CC3AB8-CFBF-49AC-BA4D-D4089B4DA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12" y="2643311"/>
            <a:ext cx="1339512" cy="25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FBF664-B717-44DD-9BA4-E5B2306E990E}"/>
              </a:ext>
            </a:extLst>
          </p:cNvPr>
          <p:cNvSpPr txBox="1"/>
          <p:nvPr/>
        </p:nvSpPr>
        <p:spPr>
          <a:xfrm>
            <a:off x="3150725" y="2664091"/>
            <a:ext cx="1006344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0C14B45D-5B8B-44D0-9C9A-DEAE9C17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2449511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0D2813FE-9FC1-4006-9E1B-295BC25C1AFB}"/>
              </a:ext>
            </a:extLst>
          </p:cNvPr>
          <p:cNvSpPr txBox="1"/>
          <p:nvPr/>
        </p:nvSpPr>
        <p:spPr>
          <a:xfrm>
            <a:off x="3100407" y="2600908"/>
            <a:ext cx="1106982" cy="490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1.22 m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B225C86-A93B-4407-9FC6-D02D14EC2934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2140265"/>
            <a:chExt cx="3235559" cy="2571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DB8FA2A-6413-421B-BD06-C5DBAD8A4B20}"/>
                </a:ext>
              </a:extLst>
            </p:cNvPr>
            <p:cNvSpPr/>
            <p:nvPr/>
          </p:nvSpPr>
          <p:spPr>
            <a:xfrm>
              <a:off x="5167883" y="214026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948A50C-F8CA-4505-B619-AB333CDD3E5A}"/>
                </a:ext>
              </a:extLst>
            </p:cNvPr>
            <p:cNvSpPr/>
            <p:nvPr/>
          </p:nvSpPr>
          <p:spPr>
            <a:xfrm>
              <a:off x="4517323" y="2140266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BE98BBCA-6E5B-42DA-ACBF-8BF3CFE8EF29}"/>
                </a:ext>
              </a:extLst>
            </p:cNvPr>
            <p:cNvSpPr/>
            <p:nvPr/>
          </p:nvSpPr>
          <p:spPr>
            <a:xfrm>
              <a:off x="582102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2DFA331-3AE3-4857-BD8E-24C2B9DB08CC}"/>
                </a:ext>
              </a:extLst>
            </p:cNvPr>
            <p:cNvSpPr/>
            <p:nvPr/>
          </p:nvSpPr>
          <p:spPr>
            <a:xfrm>
              <a:off x="6471581" y="21417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730D86C-AD1E-4524-8435-AF9D57BA4688}"/>
                </a:ext>
              </a:extLst>
            </p:cNvPr>
            <p:cNvSpPr/>
            <p:nvPr/>
          </p:nvSpPr>
          <p:spPr>
            <a:xfrm>
              <a:off x="712214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8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40173"/>
              </p:ext>
            </p:extLst>
          </p:nvPr>
        </p:nvGraphicFramePr>
        <p:xfrm>
          <a:off x="153927" y="224644"/>
          <a:ext cx="8836146" cy="487016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6.4÷2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직접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36.6÷3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단위를 변환하여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이용하여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3.66÷3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단위를 변환하여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이용하여 계산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자연수의 나눗셈을 이용하여 소수의 나눗셈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소수의 나눗셈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322575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suh_0601_03_0203_3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suh_0601_03_0203_401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suh_0601_03_0203_501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926363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91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73769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3.66÷3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82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3.66 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똑같이 나누어 가지려고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2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끈은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BB9DE6-E8CB-44FE-963C-F1F2F43FFB35}"/>
              </a:ext>
            </a:extLst>
          </p:cNvPr>
          <p:cNvSpPr txBox="1"/>
          <p:nvPr/>
        </p:nvSpPr>
        <p:spPr>
          <a:xfrm>
            <a:off x="373129" y="2281400"/>
            <a:ext cx="6326911" cy="1086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07BAF061-5116-401E-889E-FD311F9B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50" y="314517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394C1ACA-260F-4C61-BEC8-4E65F3BD74A2}"/>
              </a:ext>
            </a:extLst>
          </p:cNvPr>
          <p:cNvSpPr txBox="1"/>
          <p:nvPr/>
        </p:nvSpPr>
        <p:spPr>
          <a:xfrm>
            <a:off x="676222" y="2328278"/>
            <a:ext cx="602381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몫도    배가 되도록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</a:t>
            </a:r>
            <a:r>
              <a:rPr lang="ko-KR" altLang="en-US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20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55410353-4C55-4C51-990A-CD2A1A98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9" y="2479864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99A20422-C92A-4A8B-8700-B476244E8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90719"/>
              </p:ext>
            </p:extLst>
          </p:nvPr>
        </p:nvGraphicFramePr>
        <p:xfrm>
          <a:off x="2459416" y="2278239"/>
          <a:ext cx="468395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E79A912-9610-436C-865C-94F7D8B2C60F}"/>
              </a:ext>
            </a:extLst>
          </p:cNvPr>
          <p:cNvGrpSpPr/>
          <p:nvPr/>
        </p:nvGrpSpPr>
        <p:grpSpPr>
          <a:xfrm>
            <a:off x="3745075" y="1423626"/>
            <a:ext cx="3235559" cy="257112"/>
            <a:chOff x="4517323" y="2439832"/>
            <a:chExt cx="3235559" cy="2571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8D9F033-2A5B-4B1C-A64C-E1B863BA55E0}"/>
                </a:ext>
              </a:extLst>
            </p:cNvPr>
            <p:cNvSpPr/>
            <p:nvPr/>
          </p:nvSpPr>
          <p:spPr>
            <a:xfrm>
              <a:off x="5167883" y="24398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9934FC0D-096D-4739-9F95-BB9862D783B8}"/>
                </a:ext>
              </a:extLst>
            </p:cNvPr>
            <p:cNvSpPr/>
            <p:nvPr/>
          </p:nvSpPr>
          <p:spPr>
            <a:xfrm>
              <a:off x="4517323" y="24398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0584955-F4E1-40A4-AF1D-2E032B1D60F5}"/>
                </a:ext>
              </a:extLst>
            </p:cNvPr>
            <p:cNvSpPr/>
            <p:nvPr/>
          </p:nvSpPr>
          <p:spPr>
            <a:xfrm>
              <a:off x="582102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8E4BD04-2A89-4F62-8706-E4B50D18FBEA}"/>
                </a:ext>
              </a:extLst>
            </p:cNvPr>
            <p:cNvSpPr/>
            <p:nvPr/>
          </p:nvSpPr>
          <p:spPr>
            <a:xfrm>
              <a:off x="647158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8A0B17B-958D-46D1-AFDB-BEC95063B29E}"/>
                </a:ext>
              </a:extLst>
            </p:cNvPr>
            <p:cNvSpPr/>
            <p:nvPr/>
          </p:nvSpPr>
          <p:spPr>
            <a:xfrm>
              <a:off x="7122141" y="24413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4FBF3778-5A68-4425-8E40-CB70A0FA9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2246"/>
              </p:ext>
            </p:extLst>
          </p:nvPr>
        </p:nvGraphicFramePr>
        <p:xfrm>
          <a:off x="4698550" y="2278239"/>
          <a:ext cx="468395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i="0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i="0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0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E06848-2B9B-4426-B958-4E64B590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2917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4350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35790" y="199401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9531" y="208737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1116124" cy="430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48930" y="5083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48C4B0C-E8A2-48FA-9066-304F201DD813}"/>
              </a:ext>
            </a:extLst>
          </p:cNvPr>
          <p:cNvSpPr/>
          <p:nvPr/>
        </p:nvSpPr>
        <p:spPr>
          <a:xfrm>
            <a:off x="467698" y="200642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32057" y="1904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5D95DE1-A4CA-45E2-B4FE-1C18DB3EA763}"/>
              </a:ext>
            </a:extLst>
          </p:cNvPr>
          <p:cNvSpPr/>
          <p:nvPr/>
        </p:nvSpPr>
        <p:spPr>
          <a:xfrm>
            <a:off x="995847" y="1904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3321DA39-F684-4458-8133-C7B226F4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5" y="2171659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7DF5113-D2BA-475F-A513-FA3CEE8E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3112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970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508779F-0941-4595-914E-7A35E8BB5BDA}"/>
              </a:ext>
            </a:extLst>
          </p:cNvPr>
          <p:cNvSpPr/>
          <p:nvPr/>
        </p:nvSpPr>
        <p:spPr>
          <a:xfrm>
            <a:off x="-16373" y="3007063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D0822E1-4944-4D1F-9E15-C7A0694DB949}"/>
              </a:ext>
            </a:extLst>
          </p:cNvPr>
          <p:cNvSpPr/>
          <p:nvPr/>
        </p:nvSpPr>
        <p:spPr>
          <a:xfrm>
            <a:off x="551474" y="29174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808E7C7D-B4A8-422A-9987-816508D6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76" y="313648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293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933A627-9A00-4785-AED8-4C41CC09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5714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3603" y="2064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38203" y="2154377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24773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508779F-0941-4595-914E-7A35E8BB5BDA}"/>
              </a:ext>
            </a:extLst>
          </p:cNvPr>
          <p:cNvSpPr/>
          <p:nvPr/>
        </p:nvSpPr>
        <p:spPr>
          <a:xfrm>
            <a:off x="-16373" y="3371541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D0822E1-4944-4D1F-9E15-C7A0694DB949}"/>
              </a:ext>
            </a:extLst>
          </p:cNvPr>
          <p:cNvSpPr/>
          <p:nvPr/>
        </p:nvSpPr>
        <p:spPr>
          <a:xfrm>
            <a:off x="551474" y="328190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808E7C7D-B4A8-422A-9987-816508D6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76" y="350096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61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C8DD280-0B97-4A16-8537-59D75135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70" y="542082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3B8A09-AB45-4181-B23A-3B86B36F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" y="953694"/>
            <a:ext cx="6634120" cy="4055714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98042"/>
              </p:ext>
            </p:extLst>
          </p:nvPr>
        </p:nvGraphicFramePr>
        <p:xfrm>
          <a:off x="6984268" y="692696"/>
          <a:ext cx="2086863" cy="316046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안에 내용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들어가게 라인 박스를 위로 조금 올려주세요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 및  아래로 이동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1461" y="22341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461" y="2411938"/>
            <a:ext cx="6634120" cy="183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89570" y="4712229"/>
            <a:ext cx="962905" cy="2971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43639" y="45981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EB76F9-379C-42B7-8992-3534241579DA}"/>
              </a:ext>
            </a:extLst>
          </p:cNvPr>
          <p:cNvSpPr txBox="1"/>
          <p:nvPr/>
        </p:nvSpPr>
        <p:spPr>
          <a:xfrm>
            <a:off x="192827" y="4270777"/>
            <a:ext cx="6035075" cy="1161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976642DD-512A-4A2F-8B4D-254EC122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79" y="5002527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5E3AF4D5-A216-4083-A496-3BEB860FA672}"/>
              </a:ext>
            </a:extLst>
          </p:cNvPr>
          <p:cNvSpPr txBox="1"/>
          <p:nvPr/>
        </p:nvSpPr>
        <p:spPr>
          <a:xfrm>
            <a:off x="495920" y="4339176"/>
            <a:ext cx="5731982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수가     배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되면 몫도    배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배가 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6D8E1819-EDED-4196-B6A3-9ACF6CB1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7" y="4481942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44EDF0AC-D2BA-498F-9382-D85B273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7136"/>
              </p:ext>
            </p:extLst>
          </p:nvPr>
        </p:nvGraphicFramePr>
        <p:xfrm>
          <a:off x="3291901" y="4268837"/>
          <a:ext cx="468395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9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F152B2A1-25F7-4450-AAAB-350FCD756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97669"/>
              </p:ext>
            </p:extLst>
          </p:nvPr>
        </p:nvGraphicFramePr>
        <p:xfrm>
          <a:off x="2531450" y="4268837"/>
          <a:ext cx="36000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CCE80637-6538-4BEA-8E9D-940A2C7D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94383"/>
              </p:ext>
            </p:extLst>
          </p:nvPr>
        </p:nvGraphicFramePr>
        <p:xfrm>
          <a:off x="5453992" y="4268837"/>
          <a:ext cx="36000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8B2FE365-C5F1-4751-9420-0658FA742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62293"/>
              </p:ext>
            </p:extLst>
          </p:nvPr>
        </p:nvGraphicFramePr>
        <p:xfrm>
          <a:off x="546339" y="4733058"/>
          <a:ext cx="468395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9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99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-3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spc="-3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32EC228-6571-4C49-94B3-99348827C0A5}"/>
              </a:ext>
            </a:extLst>
          </p:cNvPr>
          <p:cNvSpPr/>
          <p:nvPr/>
        </p:nvSpPr>
        <p:spPr>
          <a:xfrm>
            <a:off x="5889570" y="5437316"/>
            <a:ext cx="962905" cy="297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973E2B98-8326-48F4-B924-692CF1309A17}"/>
              </a:ext>
            </a:extLst>
          </p:cNvPr>
          <p:cNvCxnSpPr>
            <a:cxnSpLocks/>
          </p:cNvCxnSpPr>
          <p:nvPr/>
        </p:nvCxnSpPr>
        <p:spPr bwMode="auto">
          <a:xfrm>
            <a:off x="6660232" y="5075858"/>
            <a:ext cx="1" cy="35596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7801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1B749D-F644-4173-9884-BA304534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6" y="1055675"/>
            <a:ext cx="6722437" cy="41325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995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51C9B-9EF3-4D5A-898D-E1E408E3F797}"/>
              </a:ext>
            </a:extLst>
          </p:cNvPr>
          <p:cNvSpPr/>
          <p:nvPr/>
        </p:nvSpPr>
        <p:spPr>
          <a:xfrm>
            <a:off x="340698" y="228599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18BBEE2-37BD-4975-9CFC-1991000DF72C}"/>
              </a:ext>
            </a:extLst>
          </p:cNvPr>
          <p:cNvSpPr/>
          <p:nvPr/>
        </p:nvSpPr>
        <p:spPr>
          <a:xfrm>
            <a:off x="908545" y="219635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5" y="241541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A88249-E31E-47FB-A471-25F3756E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803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7127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56C1DF1-6A70-4F7B-94AB-72A082C6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68394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1584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A9E8E69-5ADD-4175-BFEF-A1E483B71E35}"/>
              </a:ext>
            </a:extLst>
          </p:cNvPr>
          <p:cNvSpPr/>
          <p:nvPr/>
        </p:nvSpPr>
        <p:spPr>
          <a:xfrm>
            <a:off x="595328" y="1373987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6F97D30-C4E4-4606-A7F6-6BEB3507B043}"/>
              </a:ext>
            </a:extLst>
          </p:cNvPr>
          <p:cNvSpPr/>
          <p:nvPr/>
        </p:nvSpPr>
        <p:spPr>
          <a:xfrm>
            <a:off x="1123477" y="127194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60247EC5-2D25-49CF-B670-9D17CD34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7" y="1615905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41007" y="499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82512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77CB3867-9D97-46B1-9B56-DFBFF24D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8A399BD9-F63E-45ED-B042-979BAFAB3825}"/>
              </a:ext>
            </a:extLst>
          </p:cNvPr>
          <p:cNvSpPr txBox="1"/>
          <p:nvPr/>
        </p:nvSpPr>
        <p:spPr>
          <a:xfrm>
            <a:off x="2615413" y="2372754"/>
            <a:ext cx="1996589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585÷5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7322DFC7-BAA3-4670-BD01-64C8BC73016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15332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3E7EECF9-5E4F-4C46-A821-93C71ED7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3710"/>
              </p:ext>
            </p:extLst>
          </p:nvPr>
        </p:nvGraphicFramePr>
        <p:xfrm>
          <a:off x="1423893" y="2758823"/>
          <a:ext cx="43557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7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2099B196-BB03-4D1D-BE8B-35DFBCBC1DEC}"/>
              </a:ext>
            </a:extLst>
          </p:cNvPr>
          <p:cNvSpPr txBox="1"/>
          <p:nvPr/>
        </p:nvSpPr>
        <p:spPr>
          <a:xfrm>
            <a:off x="1826136" y="2827539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84E1EE5-6DB0-480A-8214-8789C37F8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7" y="3300493"/>
            <a:ext cx="317777" cy="317777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BC2292E-70DA-4768-BB47-2CEE61B25C90}"/>
              </a:ext>
            </a:extLst>
          </p:cNvPr>
          <p:cNvSpPr txBox="1"/>
          <p:nvPr/>
        </p:nvSpPr>
        <p:spPr>
          <a:xfrm>
            <a:off x="5187778" y="2825649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37C5DE05-CE87-486F-ACCF-17A037C6D91C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505826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63836"/>
              </p:ext>
            </p:extLst>
          </p:nvPr>
        </p:nvGraphicFramePr>
        <p:xfrm>
          <a:off x="4824375" y="2755528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83C1A04-FC86-481C-AE01-216EACD901CC}"/>
              </a:ext>
            </a:extLst>
          </p:cNvPr>
          <p:cNvGrpSpPr/>
          <p:nvPr/>
        </p:nvGrpSpPr>
        <p:grpSpPr>
          <a:xfrm>
            <a:off x="3793209" y="2356285"/>
            <a:ext cx="685639" cy="494494"/>
            <a:chOff x="1475656" y="2695536"/>
            <a:chExt cx="685639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451A7D1A-6BE4-4ADE-A357-4B5059E9A6B1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A3EFD088-43A2-4CE6-B6CD-00E2CCD04205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DE83A371-EDDF-4DD6-8384-DFC3A95E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3" y="235628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46E3A73E-4878-4312-BD91-28B56E0A3563}"/>
              </a:ext>
            </a:extLst>
          </p:cNvPr>
          <p:cNvSpPr txBox="1"/>
          <p:nvPr/>
        </p:nvSpPr>
        <p:spPr>
          <a:xfrm>
            <a:off x="2730410" y="3301844"/>
            <a:ext cx="1881592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1262D3A6-58AB-4006-B6E0-A668B09AF1DE}"/>
              </a:ext>
            </a:extLst>
          </p:cNvPr>
          <p:cNvGrpSpPr/>
          <p:nvPr/>
        </p:nvGrpSpPr>
        <p:grpSpPr>
          <a:xfrm>
            <a:off x="3782557" y="3285375"/>
            <a:ext cx="709726" cy="494494"/>
            <a:chOff x="1465004" y="2695536"/>
            <a:chExt cx="709726" cy="49449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7CFB3198-9002-4577-9A97-24E503558405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B7331B45-42B4-440D-8786-5902F9026F99}"/>
                </a:ext>
              </a:extLst>
            </p:cNvPr>
            <p:cNvSpPr txBox="1"/>
            <p:nvPr/>
          </p:nvSpPr>
          <p:spPr>
            <a:xfrm>
              <a:off x="1465004" y="2695536"/>
              <a:ext cx="70972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11.7</a:t>
              </a:r>
            </a:p>
          </p:txBody>
        </p:sp>
      </p:grp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21EAD21D-12B6-437B-89E5-316BE1AD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3" y="3285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F5A9AFF2-A380-49D0-8D8E-5EB04B1FAC8B}"/>
              </a:ext>
            </a:extLst>
          </p:cNvPr>
          <p:cNvGrpSpPr/>
          <p:nvPr/>
        </p:nvGrpSpPr>
        <p:grpSpPr>
          <a:xfrm>
            <a:off x="2521899" y="3285375"/>
            <a:ext cx="734488" cy="494494"/>
            <a:chOff x="1452623" y="2695536"/>
            <a:chExt cx="734488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114AB47-9F10-446C-8510-2F0408289458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xmlns="" id="{80521E3D-4F88-4290-9281-44A01F2C5726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58.5</a:t>
              </a:r>
            </a:p>
          </p:txBody>
        </p:sp>
      </p:grpSp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8DDC76CB-517C-4887-B416-3C0B6D03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86" y="3285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505C7339-79D1-4738-946B-33DD7EF1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1A43729-5743-43CF-BC28-ECB3181A3A4A}"/>
              </a:ext>
            </a:extLst>
          </p:cNvPr>
          <p:cNvSpPr/>
          <p:nvPr/>
        </p:nvSpPr>
        <p:spPr>
          <a:xfrm>
            <a:off x="4477276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51920" y="2060848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 재기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윗접시저울을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 물건의 무게를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재려고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424" y="2933851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189091-C59C-4752-B40F-B9D60B6B24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654" r="16761"/>
          <a:stretch/>
        </p:blipFill>
        <p:spPr>
          <a:xfrm>
            <a:off x="192745" y="2375010"/>
            <a:ext cx="3407242" cy="21252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58" y="42140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39755" y="392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2981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77CB3867-9D97-46B1-9B56-DFBFF24D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8A399BD9-F63E-45ED-B042-979BAFAB3825}"/>
              </a:ext>
            </a:extLst>
          </p:cNvPr>
          <p:cNvSpPr txBox="1"/>
          <p:nvPr/>
        </p:nvSpPr>
        <p:spPr>
          <a:xfrm>
            <a:off x="2615413" y="2372754"/>
            <a:ext cx="1996589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585÷5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7322DFC7-BAA3-4670-BD01-64C8BC73016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15332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3E7EECF9-5E4F-4C46-A821-93C71ED757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3893" y="2758823"/>
          <a:ext cx="435570" cy="67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7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123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9346" marR="69346" marT="34673" marB="3467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2099B196-BB03-4D1D-BE8B-35DFBCBC1DEC}"/>
              </a:ext>
            </a:extLst>
          </p:cNvPr>
          <p:cNvSpPr txBox="1"/>
          <p:nvPr/>
        </p:nvSpPr>
        <p:spPr>
          <a:xfrm>
            <a:off x="1826136" y="2827539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284E1EE5-6DB0-480A-8214-8789C37F8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7" y="3300493"/>
            <a:ext cx="317777" cy="317777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BC2292E-70DA-4768-BB47-2CEE61B25C90}"/>
              </a:ext>
            </a:extLst>
          </p:cNvPr>
          <p:cNvSpPr txBox="1"/>
          <p:nvPr/>
        </p:nvSpPr>
        <p:spPr>
          <a:xfrm>
            <a:off x="5187778" y="2825649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37C5DE05-CE87-486F-ACCF-17A037C6D91C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505826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35155"/>
              </p:ext>
            </p:extLst>
          </p:nvPr>
        </p:nvGraphicFramePr>
        <p:xfrm>
          <a:off x="4824375" y="2755528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83C1A04-FC86-481C-AE01-216EACD901CC}"/>
              </a:ext>
            </a:extLst>
          </p:cNvPr>
          <p:cNvGrpSpPr/>
          <p:nvPr/>
        </p:nvGrpSpPr>
        <p:grpSpPr>
          <a:xfrm>
            <a:off x="3793209" y="2356285"/>
            <a:ext cx="685639" cy="494494"/>
            <a:chOff x="1475656" y="2695536"/>
            <a:chExt cx="685639" cy="4944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451A7D1A-6BE4-4ADE-A357-4B5059E9A6B1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A3EFD088-43A2-4CE6-B6CD-00E2CCD04205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</a:t>
              </a: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DE83A371-EDDF-4DD6-8384-DFC3A95E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3" y="235628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46E3A73E-4878-4312-BD91-28B56E0A3563}"/>
              </a:ext>
            </a:extLst>
          </p:cNvPr>
          <p:cNvSpPr txBox="1"/>
          <p:nvPr/>
        </p:nvSpPr>
        <p:spPr>
          <a:xfrm>
            <a:off x="2730410" y="3301844"/>
            <a:ext cx="1881592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÷5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1262D3A6-58AB-4006-B6E0-A668B09AF1DE}"/>
              </a:ext>
            </a:extLst>
          </p:cNvPr>
          <p:cNvGrpSpPr/>
          <p:nvPr/>
        </p:nvGrpSpPr>
        <p:grpSpPr>
          <a:xfrm>
            <a:off x="3782557" y="3285375"/>
            <a:ext cx="709726" cy="494494"/>
            <a:chOff x="1465004" y="2695536"/>
            <a:chExt cx="709726" cy="49449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7CFB3198-9002-4577-9A97-24E503558405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xmlns="" id="{B7331B45-42B4-440D-8786-5902F9026F99}"/>
                </a:ext>
              </a:extLst>
            </p:cNvPr>
            <p:cNvSpPr txBox="1"/>
            <p:nvPr/>
          </p:nvSpPr>
          <p:spPr>
            <a:xfrm>
              <a:off x="1465004" y="2695536"/>
              <a:ext cx="70972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11.7</a:t>
              </a:r>
            </a:p>
          </p:txBody>
        </p:sp>
      </p:grp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21EAD21D-12B6-437B-89E5-316BE1AD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3" y="3285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F5A9AFF2-A380-49D0-8D8E-5EB04B1FAC8B}"/>
              </a:ext>
            </a:extLst>
          </p:cNvPr>
          <p:cNvGrpSpPr/>
          <p:nvPr/>
        </p:nvGrpSpPr>
        <p:grpSpPr>
          <a:xfrm>
            <a:off x="2521899" y="3285375"/>
            <a:ext cx="734488" cy="494494"/>
            <a:chOff x="1452623" y="2695536"/>
            <a:chExt cx="734488" cy="4944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114AB47-9F10-446C-8510-2F0408289458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xmlns="" id="{80521E3D-4F88-4290-9281-44A01F2C5726}"/>
                </a:ext>
              </a:extLst>
            </p:cNvPr>
            <p:cNvSpPr txBox="1"/>
            <p:nvPr/>
          </p:nvSpPr>
          <p:spPr>
            <a:xfrm>
              <a:off x="1452623" y="2695536"/>
              <a:ext cx="734488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58.5</a:t>
              </a:r>
            </a:p>
          </p:txBody>
        </p:sp>
      </p:grpSp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8DDC76CB-517C-4887-B416-3C0B6D03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86" y="3285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505C7339-79D1-4738-946B-33DD7EF1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58E689E-803F-493B-9F2E-00AE460E550E}"/>
              </a:ext>
            </a:extLst>
          </p:cNvPr>
          <p:cNvGrpSpPr/>
          <p:nvPr/>
        </p:nvGrpSpPr>
        <p:grpSpPr>
          <a:xfrm>
            <a:off x="205168" y="3172397"/>
            <a:ext cx="6667165" cy="2092807"/>
            <a:chOff x="205168" y="2965189"/>
            <a:chExt cx="6667165" cy="2092807"/>
          </a:xfrm>
        </p:grpSpPr>
        <p:sp>
          <p:nvSpPr>
            <p:cNvPr id="43" name="사각형: 둥근 모서리 32">
              <a:extLst>
                <a:ext uri="{FF2B5EF4-FFF2-40B4-BE49-F238E27FC236}">
                  <a16:creationId xmlns:a16="http://schemas.microsoft.com/office/drawing/2014/main" xmlns="" id="{68B877CB-D65E-4270-AA05-DB01A741EF8B}"/>
                </a:ext>
              </a:extLst>
            </p:cNvPr>
            <p:cNvSpPr/>
            <p:nvPr/>
          </p:nvSpPr>
          <p:spPr>
            <a:xfrm>
              <a:off x="205168" y="3257795"/>
              <a:ext cx="6667165" cy="1625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41871D74-58C5-4BE0-B175-D8AFF79E21B1}"/>
                </a:ext>
              </a:extLst>
            </p:cNvPr>
            <p:cNvSpPr/>
            <p:nvPr/>
          </p:nvSpPr>
          <p:spPr>
            <a:xfrm flipH="1" flipV="1">
              <a:off x="4636318" y="488309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FC1AC645-97BC-48EA-AA92-DAB37AAE9A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16388" y="296518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ACF60E7-92F8-4D09-8A4C-5F631A217AB4}"/>
                </a:ext>
              </a:extLst>
            </p:cNvPr>
            <p:cNvSpPr txBox="1"/>
            <p:nvPr/>
          </p:nvSpPr>
          <p:spPr>
            <a:xfrm>
              <a:off x="532795" y="3436072"/>
              <a:ext cx="6307457" cy="13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585÷5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117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계산식에서 몫이      배 되므로 몫은 </a:t>
              </a:r>
              <a:r>
                <a:rPr lang="en-US" altLang="ko-KR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11.7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되며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몫이     배 되었으므로 나누어지는 수도       배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두번째 식은 </a:t>
              </a:r>
              <a:r>
                <a:rPr lang="en-US" altLang="ko-KR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58.5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C462DF91-E7DF-4019-98AE-40AC965C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8108"/>
              </p:ext>
            </p:extLst>
          </p:nvPr>
        </p:nvGraphicFramePr>
        <p:xfrm>
          <a:off x="4425543" y="3530174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A95E8330-7C42-4E8B-A731-A26AC8D3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70651"/>
              </p:ext>
            </p:extLst>
          </p:nvPr>
        </p:nvGraphicFramePr>
        <p:xfrm>
          <a:off x="2544932" y="4008866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BB9A2C3-3419-4A3F-B100-3274B0AD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26539"/>
              </p:ext>
            </p:extLst>
          </p:nvPr>
        </p:nvGraphicFramePr>
        <p:xfrm>
          <a:off x="6320298" y="4008866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50354BA-408A-48CC-BC92-D39E1BBA126C}"/>
              </a:ext>
            </a:extLst>
          </p:cNvPr>
          <p:cNvSpPr/>
          <p:nvPr/>
        </p:nvSpPr>
        <p:spPr>
          <a:xfrm>
            <a:off x="6172029" y="392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BE44F6FC-90F3-4653-BD10-407EE32BAF32}"/>
              </a:ext>
            </a:extLst>
          </p:cNvPr>
          <p:cNvSpPr/>
          <p:nvPr/>
        </p:nvSpPr>
        <p:spPr>
          <a:xfrm>
            <a:off x="1922838" y="3571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462F9D7-8534-4714-883D-0A4AE2D94920}"/>
              </a:ext>
            </a:extLst>
          </p:cNvPr>
          <p:cNvSpPr/>
          <p:nvPr/>
        </p:nvSpPr>
        <p:spPr>
          <a:xfrm>
            <a:off x="1062851" y="4026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360E8EEF-8559-4659-A61C-7682BECE94B1}"/>
              </a:ext>
            </a:extLst>
          </p:cNvPr>
          <p:cNvSpPr/>
          <p:nvPr/>
        </p:nvSpPr>
        <p:spPr>
          <a:xfrm>
            <a:off x="4356100" y="4429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158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31C723-C426-427C-A51F-95B545AA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4344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870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A9E8E69-5ADD-4175-BFEF-A1E483B71E35}"/>
              </a:ext>
            </a:extLst>
          </p:cNvPr>
          <p:cNvSpPr/>
          <p:nvPr/>
        </p:nvSpPr>
        <p:spPr>
          <a:xfrm>
            <a:off x="2423670" y="2738956"/>
            <a:ext cx="2400357" cy="1878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6F97D30-C4E4-4606-A7F6-6BEB3507B043}"/>
              </a:ext>
            </a:extLst>
          </p:cNvPr>
          <p:cNvSpPr/>
          <p:nvPr/>
        </p:nvSpPr>
        <p:spPr>
          <a:xfrm>
            <a:off x="2318663" y="264243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B413E97-DA63-4DAC-B767-2F56A0E3727D}"/>
              </a:ext>
            </a:extLst>
          </p:cNvPr>
          <p:cNvSpPr/>
          <p:nvPr/>
        </p:nvSpPr>
        <p:spPr>
          <a:xfrm>
            <a:off x="474248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31C723-C426-427C-A51F-95B545AA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4344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9399"/>
              </p:ext>
            </p:extLst>
          </p:nvPr>
        </p:nvGraphicFramePr>
        <p:xfrm>
          <a:off x="7020272" y="689281"/>
          <a:ext cx="2086863" cy="29332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A9E8E69-5ADD-4175-BFEF-A1E483B71E35}"/>
              </a:ext>
            </a:extLst>
          </p:cNvPr>
          <p:cNvSpPr/>
          <p:nvPr/>
        </p:nvSpPr>
        <p:spPr>
          <a:xfrm>
            <a:off x="2423670" y="2738956"/>
            <a:ext cx="2400357" cy="1878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xmlns="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xmlns="" id="{D7D5792B-FF58-41FA-80B8-5803FC8F1E82}"/>
              </a:ext>
            </a:extLst>
          </p:cNvPr>
          <p:cNvSpPr/>
          <p:nvPr/>
        </p:nvSpPr>
        <p:spPr>
          <a:xfrm>
            <a:off x="205168" y="3181710"/>
            <a:ext cx="6667165" cy="16253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xmlns="" id="{94CBB6F5-2C5D-457C-97E9-ACA7BCBD1678}"/>
              </a:ext>
            </a:extLst>
          </p:cNvPr>
          <p:cNvSpPr/>
          <p:nvPr/>
        </p:nvSpPr>
        <p:spPr>
          <a:xfrm flipH="1" flipV="1">
            <a:off x="4879680" y="4807014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22468B30-3B97-4A14-9E19-0B5FD00A2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516388" y="2889104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36B629C-1628-40CE-ABCD-5E2A552C7208}"/>
              </a:ext>
            </a:extLst>
          </p:cNvPr>
          <p:cNvSpPr txBox="1"/>
          <p:nvPr/>
        </p:nvSpPr>
        <p:spPr>
          <a:xfrm>
            <a:off x="359532" y="3359987"/>
            <a:ext cx="6412810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수가      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되면 몫도     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몫의 소수점도 왼쪽으로 한 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칸 이동하여 몫은 각각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4E27E5DD-1BE5-42A6-8587-6328D2D1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40530"/>
              </p:ext>
            </p:extLst>
          </p:nvPr>
        </p:nvGraphicFramePr>
        <p:xfrm>
          <a:off x="2318943" y="3286358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B495A713-6A2E-4EBE-A282-01AC05EC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33352"/>
              </p:ext>
            </p:extLst>
          </p:nvPr>
        </p:nvGraphicFramePr>
        <p:xfrm>
          <a:off x="3066589" y="3286358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830BE613-93D0-4219-A0C4-4D9F5ECA2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42891"/>
              </p:ext>
            </p:extLst>
          </p:nvPr>
        </p:nvGraphicFramePr>
        <p:xfrm>
          <a:off x="5138465" y="3286358"/>
          <a:ext cx="399244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BE42CA83-406C-410D-9D37-EE398ED24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84589"/>
              </p:ext>
            </p:extLst>
          </p:nvPr>
        </p:nvGraphicFramePr>
        <p:xfrm>
          <a:off x="5916010" y="3286358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5BC2B27-ADE1-4160-9653-F42640043C13}"/>
              </a:ext>
            </a:extLst>
          </p:cNvPr>
          <p:cNvSpPr/>
          <p:nvPr/>
        </p:nvSpPr>
        <p:spPr>
          <a:xfrm>
            <a:off x="2432848" y="4121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91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0868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CC477305-8122-46CA-A4A5-2EE9458B151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2EAAB651-736B-4BC0-A93F-4ABA478A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B6C5654-9852-433E-B167-F3BC13C22ADB}"/>
              </a:ext>
            </a:extLst>
          </p:cNvPr>
          <p:cNvSpPr/>
          <p:nvPr/>
        </p:nvSpPr>
        <p:spPr>
          <a:xfrm>
            <a:off x="681718" y="2276947"/>
            <a:ext cx="5654478" cy="241219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5D0545-9975-4C51-9942-986D411BC64B}"/>
              </a:ext>
            </a:extLst>
          </p:cNvPr>
          <p:cNvSpPr/>
          <p:nvPr/>
        </p:nvSpPr>
        <p:spPr>
          <a:xfrm>
            <a:off x="844122" y="2309292"/>
            <a:ext cx="5307672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리본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68.2 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68.2 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682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682÷2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가질 수 있는 끈은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E2DFE97-A858-4B19-A007-33A22129BBF6}"/>
              </a:ext>
            </a:extLst>
          </p:cNvPr>
          <p:cNvGrpSpPr/>
          <p:nvPr/>
        </p:nvGrpSpPr>
        <p:grpSpPr>
          <a:xfrm>
            <a:off x="4913652" y="3140968"/>
            <a:ext cx="685639" cy="494494"/>
            <a:chOff x="1475656" y="2695536"/>
            <a:chExt cx="685639" cy="4944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7BFE5D0-BBF6-486D-84DA-B2A0768D3480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C9CDD384-A577-4302-933D-D7A1E4183EEC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A1B11580-B0DE-49B4-B30F-D0B2DB78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361" y="3015177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D184B1D-0454-48E7-B9F6-3B875BFA62F7}"/>
              </a:ext>
            </a:extLst>
          </p:cNvPr>
          <p:cNvGrpSpPr/>
          <p:nvPr/>
        </p:nvGrpSpPr>
        <p:grpSpPr>
          <a:xfrm>
            <a:off x="4355976" y="3582578"/>
            <a:ext cx="685639" cy="494494"/>
            <a:chOff x="1475656" y="2695536"/>
            <a:chExt cx="685639" cy="49449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CB99279-4CCD-4B5B-A7D3-DECF1FC7E67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433CA4AB-7E00-4805-834A-6BCB89927E72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D3AF5EDD-3193-4ACF-B010-0CDA8D46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4" y="358257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A72CC4A-B8B6-4874-87F0-07A14E007CC4}"/>
              </a:ext>
            </a:extLst>
          </p:cNvPr>
          <p:cNvGrpSpPr/>
          <p:nvPr/>
        </p:nvGrpSpPr>
        <p:grpSpPr>
          <a:xfrm>
            <a:off x="1259632" y="4005064"/>
            <a:ext cx="750820" cy="494494"/>
            <a:chOff x="1444457" y="2695536"/>
            <a:chExt cx="750820" cy="4944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1EFE5DE-770D-4AB7-8EAA-9B9066972253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BF248C9A-5283-4432-AF20-386775041190}"/>
                </a:ext>
              </a:extLst>
            </p:cNvPr>
            <p:cNvSpPr txBox="1"/>
            <p:nvPr/>
          </p:nvSpPr>
          <p:spPr>
            <a:xfrm>
              <a:off x="1444457" y="2695536"/>
              <a:ext cx="750820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34.1</a:t>
              </a:r>
            </a:p>
          </p:txBody>
        </p:sp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2602773B-8043-437D-8E19-519AE3C4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29" y="400506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E50D62D2-B6B6-4627-B033-7B5B5A2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671BA5D-3B28-4401-9908-4F75471BC7AD}"/>
              </a:ext>
            </a:extLst>
          </p:cNvPr>
          <p:cNvSpPr/>
          <p:nvPr/>
        </p:nvSpPr>
        <p:spPr>
          <a:xfrm>
            <a:off x="4477276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656C621-7EFA-4D66-B568-EE8E29B6350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4FD7AA93-17E4-4D3F-8DE3-EB30D0B1D42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DE7445C5-BCC0-4AA1-B39B-D121A79B87A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D4645AE0-3807-4003-9854-4CB7BC8A2E2D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1E493C2D-D847-439D-BB6C-45CC91AF451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803B9DAA-4896-4E9A-9AFB-E7D3D08774BB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CC477305-8122-46CA-A4A5-2EE9458B151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2EAAB651-736B-4BC0-A93F-4ABA478A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B6C5654-9852-433E-B167-F3BC13C22ADB}"/>
              </a:ext>
            </a:extLst>
          </p:cNvPr>
          <p:cNvSpPr/>
          <p:nvPr/>
        </p:nvSpPr>
        <p:spPr>
          <a:xfrm>
            <a:off x="681718" y="2276947"/>
            <a:ext cx="5654478" cy="1914797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F5D0545-9975-4C51-9942-986D411BC64B}"/>
              </a:ext>
            </a:extLst>
          </p:cNvPr>
          <p:cNvSpPr/>
          <p:nvPr/>
        </p:nvSpPr>
        <p:spPr>
          <a:xfrm>
            <a:off x="844122" y="2309292"/>
            <a:ext cx="5307672" cy="1790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리본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68.2㎝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1㎝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68.2㎝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682㎜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682÷2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    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명이 가질 수 있는 끈은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E2DFE97-A858-4B19-A007-33A22129BBF6}"/>
              </a:ext>
            </a:extLst>
          </p:cNvPr>
          <p:cNvGrpSpPr/>
          <p:nvPr/>
        </p:nvGrpSpPr>
        <p:grpSpPr>
          <a:xfrm>
            <a:off x="1910831" y="3158202"/>
            <a:ext cx="685639" cy="494494"/>
            <a:chOff x="1475656" y="2695536"/>
            <a:chExt cx="685639" cy="4944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7BFE5D0-BBF6-486D-84DA-B2A0768D3480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C9CDD384-A577-4302-933D-D7A1E4183EEC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A1B11580-B0DE-49B4-B30F-D0B2DB78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29" y="315820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D184B1D-0454-48E7-B9F6-3B875BFA62F7}"/>
              </a:ext>
            </a:extLst>
          </p:cNvPr>
          <p:cNvGrpSpPr/>
          <p:nvPr/>
        </p:nvGrpSpPr>
        <p:grpSpPr>
          <a:xfrm>
            <a:off x="1451760" y="3578362"/>
            <a:ext cx="685639" cy="494494"/>
            <a:chOff x="1475656" y="2695536"/>
            <a:chExt cx="685639" cy="49449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CB99279-4CCD-4B5B-A7D3-DECF1FC7E67B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433CA4AB-7E00-4805-834A-6BCB89927E72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D3AF5EDD-3193-4ACF-B010-0CDA8D46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58" y="357836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A72CC4A-B8B6-4874-87F0-07A14E007CC4}"/>
              </a:ext>
            </a:extLst>
          </p:cNvPr>
          <p:cNvGrpSpPr/>
          <p:nvPr/>
        </p:nvGrpSpPr>
        <p:grpSpPr>
          <a:xfrm>
            <a:off x="3155823" y="3578362"/>
            <a:ext cx="750820" cy="494494"/>
            <a:chOff x="1444457" y="2695536"/>
            <a:chExt cx="750820" cy="4944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1EFE5DE-770D-4AB7-8EAA-9B9066972253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BF248C9A-5283-4432-AF20-386775041190}"/>
                </a:ext>
              </a:extLst>
            </p:cNvPr>
            <p:cNvSpPr txBox="1"/>
            <p:nvPr/>
          </p:nvSpPr>
          <p:spPr>
            <a:xfrm>
              <a:off x="1444457" y="2695536"/>
              <a:ext cx="750820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34.1</a:t>
              </a:r>
            </a:p>
          </p:txBody>
        </p:sp>
      </p:grp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2602773B-8043-437D-8E19-519AE3C4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920" y="357836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E50D62D2-B6B6-4627-B033-7B5B5A2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0127A20-388C-4873-B558-0550539F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0832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90AE3DE0-06B4-4B1E-B7DE-F068C89A254C}"/>
              </a:ext>
            </a:extLst>
          </p:cNvPr>
          <p:cNvGrpSpPr/>
          <p:nvPr/>
        </p:nvGrpSpPr>
        <p:grpSpPr>
          <a:xfrm>
            <a:off x="205168" y="3172397"/>
            <a:ext cx="6667165" cy="2092807"/>
            <a:chOff x="205168" y="2965189"/>
            <a:chExt cx="6667165" cy="2092807"/>
          </a:xfrm>
        </p:grpSpPr>
        <p:sp>
          <p:nvSpPr>
            <p:cNvPr id="38" name="사각형: 둥근 모서리 32">
              <a:extLst>
                <a:ext uri="{FF2B5EF4-FFF2-40B4-BE49-F238E27FC236}">
                  <a16:creationId xmlns:a16="http://schemas.microsoft.com/office/drawing/2014/main" xmlns="" id="{4527B4A1-352E-4764-97F1-5B1B2404A37D}"/>
                </a:ext>
              </a:extLst>
            </p:cNvPr>
            <p:cNvSpPr/>
            <p:nvPr/>
          </p:nvSpPr>
          <p:spPr>
            <a:xfrm>
              <a:off x="205168" y="3257795"/>
              <a:ext cx="6667165" cy="1625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900"/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6F79075F-E262-4F82-A70B-52CC77533DE3}"/>
                </a:ext>
              </a:extLst>
            </p:cNvPr>
            <p:cNvSpPr/>
            <p:nvPr/>
          </p:nvSpPr>
          <p:spPr>
            <a:xfrm flipH="1" flipV="1">
              <a:off x="4636318" y="4883099"/>
              <a:ext cx="195359" cy="17489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00" dirty="0"/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761A5EC5-75B3-4868-91D7-7B0C84461D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516388" y="296518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579D00A-21D6-4113-B88E-AAFE8183B30A}"/>
                </a:ext>
              </a:extLst>
            </p:cNvPr>
            <p:cNvSpPr txBox="1"/>
            <p:nvPr/>
          </p:nvSpPr>
          <p:spPr>
            <a:xfrm>
              <a:off x="532795" y="3436072"/>
              <a:ext cx="6307457" cy="140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682÷2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명이 가질 수 있는 끈은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환산하면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mm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몫이       배 되어 </a:t>
              </a:r>
              <a:r>
                <a:rPr lang="en-US" altLang="ko-KR" sz="1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34.1</a:t>
              </a:r>
              <a:r>
                <a:rPr lang="ko-KR" altLang="en-US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905B7A2C-36E4-4A15-8877-D71325B5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4133"/>
              </p:ext>
            </p:extLst>
          </p:nvPr>
        </p:nvGraphicFramePr>
        <p:xfrm>
          <a:off x="6451785" y="4040969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76B5CC5-6715-4BD6-A192-276294EE37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186978D5-26E1-4D1C-A555-6481ED7EAC67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1516D2D-2914-405B-812E-D3F6DC0C252A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CA71A00F-A423-45E6-8D02-E669CD6E8F9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9C59333C-0254-4423-80BC-3121F5F8F964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9471E2E-61F5-4EB4-BD99-C28FE015E373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545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9553" y="1604119"/>
            <a:ext cx="6215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둘레가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6.88m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정사각형의 한 변의 길이를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구해보시오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2993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클릭 시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:a16="http://schemas.microsoft.com/office/drawing/2014/main" xmlns="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xmlns="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4DE53941-E3A9-4E40-9FD5-821FD390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0744849-3E3C-464C-8E6A-392F2188A291}"/>
              </a:ext>
            </a:extLst>
          </p:cNvPr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C17E3F2B-3516-45BE-9191-0EA7C694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3D881DE-7D07-44D1-913A-C6BB7633C325}"/>
              </a:ext>
            </a:extLst>
          </p:cNvPr>
          <p:cNvSpPr/>
          <p:nvPr/>
        </p:nvSpPr>
        <p:spPr>
          <a:xfrm>
            <a:off x="4432272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3F64BB4-1498-4885-9366-CEEFD681C810}"/>
              </a:ext>
            </a:extLst>
          </p:cNvPr>
          <p:cNvSpPr txBox="1"/>
          <p:nvPr/>
        </p:nvSpPr>
        <p:spPr>
          <a:xfrm>
            <a:off x="3275857" y="2664091"/>
            <a:ext cx="756081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DD50379D-F01C-40AF-8B24-C917A685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01" y="2449511"/>
            <a:ext cx="328124" cy="32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7E72400-136F-469E-8C3A-D57D732434E7}"/>
              </a:ext>
            </a:extLst>
          </p:cNvPr>
          <p:cNvSpPr txBox="1"/>
          <p:nvPr/>
        </p:nvSpPr>
        <p:spPr>
          <a:xfrm>
            <a:off x="3275856" y="2610643"/>
            <a:ext cx="756084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1.72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5D32BD34-45EE-4ED0-BE0A-EBF0096E0056}"/>
              </a:ext>
            </a:extLst>
          </p:cNvPr>
          <p:cNvSpPr txBox="1"/>
          <p:nvPr/>
        </p:nvSpPr>
        <p:spPr>
          <a:xfrm>
            <a:off x="3985564" y="2698036"/>
            <a:ext cx="2765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48" name="사각형: 둥근 모서리 32">
            <a:extLst>
              <a:ext uri="{FF2B5EF4-FFF2-40B4-BE49-F238E27FC236}">
                <a16:creationId xmlns:a16="http://schemas.microsoft.com/office/drawing/2014/main" xmlns="" id="{3AAFD518-2C8A-42E6-8F1B-D2E215A41525}"/>
              </a:ext>
            </a:extLst>
          </p:cNvPr>
          <p:cNvSpPr/>
          <p:nvPr/>
        </p:nvSpPr>
        <p:spPr>
          <a:xfrm>
            <a:off x="205168" y="3205786"/>
            <a:ext cx="6667165" cy="187722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 dirty="0"/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xmlns="" id="{C9362911-DBCF-4006-96DA-415C9F3F06A2}"/>
              </a:ext>
            </a:extLst>
          </p:cNvPr>
          <p:cNvSpPr/>
          <p:nvPr/>
        </p:nvSpPr>
        <p:spPr>
          <a:xfrm flipH="1" flipV="1">
            <a:off x="4636318" y="5082245"/>
            <a:ext cx="195359" cy="17489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00" dirty="0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7D075A22-AE8B-4D65-8667-2F7AEEFD8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516388" y="291318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C09A5F2-F805-4E25-91D2-7200F491E8B9}"/>
              </a:ext>
            </a:extLst>
          </p:cNvPr>
          <p:cNvSpPr txBox="1"/>
          <p:nvPr/>
        </p:nvSpPr>
        <p:spPr>
          <a:xfrm>
            <a:off x="385021" y="3161378"/>
            <a:ext cx="6419227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정사각형은 네 변의 길이가 같으므로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길이를 구하려면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둘레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해야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688÷4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688÷4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6.88÷4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나누어지는 수가      배 되었으므로 몫도       배 되어 몫은 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43344"/>
              </p:ext>
            </p:extLst>
          </p:nvPr>
        </p:nvGraphicFramePr>
        <p:xfrm>
          <a:off x="4664325" y="3969781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83AC5858-5E04-41BD-98D8-FBC94EA0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75266"/>
              </p:ext>
            </p:extLst>
          </p:nvPr>
        </p:nvGraphicFramePr>
        <p:xfrm>
          <a:off x="1072305" y="4419639"/>
          <a:ext cx="460475" cy="640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683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B1C536-40A8-4786-970C-5BDA17A8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1" y="958199"/>
            <a:ext cx="6689372" cy="441501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44724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07044" y="10136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게이트 페이지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CB97A52-5902-474A-BC4B-B86DA05CA1E0}"/>
              </a:ext>
            </a:extLst>
          </p:cNvPr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26D858A6-9466-4E91-9010-6E4D7CA4A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814A4BEC-B91C-4741-8EC6-3246C667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2316815B-62D9-4A7F-A1BF-8DD6F4B6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E45BB76E-23E2-4659-831A-89A21A01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F46262-E1D5-404F-B36D-F21873BAF534}"/>
              </a:ext>
            </a:extLst>
          </p:cNvPr>
          <p:cNvSpPr/>
          <p:nvPr/>
        </p:nvSpPr>
        <p:spPr bwMode="auto">
          <a:xfrm>
            <a:off x="71500" y="708463"/>
            <a:ext cx="6912768" cy="668309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18801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카드 예시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2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F032C963-CD8A-4A4C-A07F-B61B5B46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7975DBC3-0971-4759-A200-F855DF7F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BC2CECE5-C3E9-4D75-B44D-A2C19E00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469DAC49-CDA3-4F43-95E7-70B971EB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xmlns="" id="{C1BD6048-712A-4216-ABFF-55A0CC53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1" y="935480"/>
            <a:ext cx="653199" cy="26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3A350C-5404-45B6-A0D4-312CDEB2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" y="1467736"/>
            <a:ext cx="6830064" cy="417589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C0CF0CCC-18A6-4612-810A-85A827EFD2CB}"/>
              </a:ext>
            </a:extLst>
          </p:cNvPr>
          <p:cNvSpPr txBox="1"/>
          <p:nvPr/>
        </p:nvSpPr>
        <p:spPr>
          <a:xfrm>
            <a:off x="928001" y="877196"/>
            <a:ext cx="34280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카드 놀이를 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6">
            <a:extLst>
              <a:ext uri="{FF2B5EF4-FFF2-40B4-BE49-F238E27FC236}">
                <a16:creationId xmlns:a16="http://schemas.microsoft.com/office/drawing/2014/main" xmlns="" id="{A8E3707D-4CC2-4EF1-A907-608A90A9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9" y="2078933"/>
            <a:ext cx="331304" cy="33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>
            <a:extLst>
              <a:ext uri="{FF2B5EF4-FFF2-40B4-BE49-F238E27FC236}">
                <a16:creationId xmlns:a16="http://schemas.microsoft.com/office/drawing/2014/main" xmlns="" id="{70F8F20A-0AF1-49BD-94EF-2342FB17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9" y="3783663"/>
            <a:ext cx="331304" cy="34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8">
            <a:extLst>
              <a:ext uri="{FF2B5EF4-FFF2-40B4-BE49-F238E27FC236}">
                <a16:creationId xmlns:a16="http://schemas.microsoft.com/office/drawing/2014/main" xmlns="" id="{FEE81600-B0BA-403A-A49F-DF5E18E5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9" y="4609714"/>
            <a:ext cx="343351" cy="34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00A09837-AC6D-4E73-A096-7D591F239714}"/>
              </a:ext>
            </a:extLst>
          </p:cNvPr>
          <p:cNvSpPr txBox="1"/>
          <p:nvPr/>
        </p:nvSpPr>
        <p:spPr>
          <a:xfrm>
            <a:off x="567558" y="1889023"/>
            <a:ext cx="63447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같은 자연수 나눗셈이 적힌 나눗셈 </a:t>
            </a:r>
            <a:r>
              <a:rPr lang="ko-KR" altLang="en-US" sz="1900" spc="-100" dirty="0" smtClean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장씩 준비하고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‘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적힌 배 카드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자연수의 나눗셈 답에서     배와      배 한 답이 있는 답 카드를 준비합니다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D3878103-618A-460D-A4F3-01674B0A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29448"/>
              </p:ext>
            </p:extLst>
          </p:nvPr>
        </p:nvGraphicFramePr>
        <p:xfrm>
          <a:off x="737204" y="2581876"/>
          <a:ext cx="381594" cy="6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9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25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285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9AF52BCF-16B4-4C0E-A427-38F9CD17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48378"/>
              </p:ext>
            </p:extLst>
          </p:nvPr>
        </p:nvGraphicFramePr>
        <p:xfrm>
          <a:off x="1886944" y="2581876"/>
          <a:ext cx="452808" cy="6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0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25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285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391677B4-2850-416B-89D1-D96094D04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65626"/>
              </p:ext>
            </p:extLst>
          </p:nvPr>
        </p:nvGraphicFramePr>
        <p:xfrm>
          <a:off x="957129" y="3121936"/>
          <a:ext cx="381594" cy="6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9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25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285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D0BF4CD1-24BA-41B9-B1E8-DACDD32D2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19553"/>
              </p:ext>
            </p:extLst>
          </p:nvPr>
        </p:nvGraphicFramePr>
        <p:xfrm>
          <a:off x="1877837" y="3117465"/>
          <a:ext cx="452808" cy="6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0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254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28560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D4CFB8D-F994-4054-8802-A114B07006DB}"/>
              </a:ext>
            </a:extLst>
          </p:cNvPr>
          <p:cNvSpPr txBox="1"/>
          <p:nvPr/>
        </p:nvSpPr>
        <p:spPr>
          <a:xfrm>
            <a:off x="567558" y="3783663"/>
            <a:ext cx="63447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카드와 배 카드는 뒤집어 두고 답 카드는 책상 위에 답이 보이게 놓습니다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30F35D09-BAE4-43FB-A1DB-E409B61CB2D9}"/>
              </a:ext>
            </a:extLst>
          </p:cNvPr>
          <p:cNvSpPr txBox="1"/>
          <p:nvPr/>
        </p:nvSpPr>
        <p:spPr>
          <a:xfrm>
            <a:off x="567558" y="4581128"/>
            <a:ext cx="63447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카드와 배 카드를 뒤집을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F120EBC-1AF9-4C24-B85F-9DC612FFCC1C}"/>
              </a:ext>
            </a:extLst>
          </p:cNvPr>
          <p:cNvGrpSpPr/>
          <p:nvPr/>
        </p:nvGrpSpPr>
        <p:grpSpPr>
          <a:xfrm flipV="1">
            <a:off x="2987824" y="5461592"/>
            <a:ext cx="1117171" cy="179599"/>
            <a:chOff x="319554" y="1245924"/>
            <a:chExt cx="2636592" cy="423864"/>
          </a:xfrm>
        </p:grpSpPr>
        <p:pic>
          <p:nvPicPr>
            <p:cNvPr id="49" name="Picture 11">
              <a:extLst>
                <a:ext uri="{FF2B5EF4-FFF2-40B4-BE49-F238E27FC236}">
                  <a16:creationId xmlns:a16="http://schemas.microsoft.com/office/drawing/2014/main" xmlns="" id="{61287301-BB5B-4803-8E3E-AA81C0959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xmlns="" id="{56CE7DFE-5425-49CF-BEB0-70A8514E7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7F9E354A-3C7B-4033-9051-7EECAFAB2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:a16="http://schemas.microsoft.com/office/drawing/2014/main" xmlns="" id="{09C93AC7-C4AA-4354-916E-844BD8C1E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D566F35-EB35-41BB-9E0D-6BFA34720CDB}"/>
              </a:ext>
            </a:extLst>
          </p:cNvPr>
          <p:cNvGrpSpPr/>
          <p:nvPr/>
        </p:nvGrpSpPr>
        <p:grpSpPr>
          <a:xfrm>
            <a:off x="4433583" y="870172"/>
            <a:ext cx="1319078" cy="370506"/>
            <a:chOff x="4433583" y="870172"/>
            <a:chExt cx="1319078" cy="370506"/>
          </a:xfrm>
        </p:grpSpPr>
        <p:pic>
          <p:nvPicPr>
            <p:cNvPr id="58" name="Picture 7">
              <a:extLst>
                <a:ext uri="{FF2B5EF4-FFF2-40B4-BE49-F238E27FC236}">
                  <a16:creationId xmlns:a16="http://schemas.microsoft.com/office/drawing/2014/main" xmlns="" id="{0720CD50-D9CC-4016-9322-D2F22BB5D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583" y="870172"/>
              <a:ext cx="1080120" cy="370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A48B28C7-1F3E-492C-8A5C-964AFAB07163}"/>
                </a:ext>
              </a:extLst>
            </p:cNvPr>
            <p:cNvSpPr txBox="1"/>
            <p:nvPr/>
          </p:nvSpPr>
          <p:spPr>
            <a:xfrm>
              <a:off x="4672541" y="916751"/>
              <a:ext cx="10801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카드 예시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24EE76AE-2A4F-4CDF-AF54-156CAB6DF06F}"/>
              </a:ext>
            </a:extLst>
          </p:cNvPr>
          <p:cNvSpPr/>
          <p:nvPr/>
        </p:nvSpPr>
        <p:spPr>
          <a:xfrm>
            <a:off x="610328" y="2904535"/>
            <a:ext cx="955992" cy="79789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6241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예시 풀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2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F032C963-CD8A-4A4C-A07F-B61B5B46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7975DBC3-0971-4759-A200-F855DF7F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BC2CECE5-C3E9-4D75-B44D-A2C19E00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469DAC49-CDA3-4F43-95E7-70B971EB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7104E867-BAF5-4FF7-AA90-24CB5E44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640B2929-9B9C-43BF-AB08-707CA020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403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4E659418-5417-44A8-BB64-30D67EC47920}"/>
              </a:ext>
            </a:extLst>
          </p:cNvPr>
          <p:cNvSpPr/>
          <p:nvPr/>
        </p:nvSpPr>
        <p:spPr>
          <a:xfrm>
            <a:off x="594872" y="1692515"/>
            <a:ext cx="107915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7D7E3793-3C25-4EE8-8EA4-C1D2AA52D295}"/>
              </a:ext>
            </a:extLst>
          </p:cNvPr>
          <p:cNvSpPr txBox="1"/>
          <p:nvPr/>
        </p:nvSpPr>
        <p:spPr>
          <a:xfrm>
            <a:off x="594873" y="1732094"/>
            <a:ext cx="1079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462÷2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8F9DF00B-2BD5-49D8-88A9-76AB597F2593}"/>
              </a:ext>
            </a:extLst>
          </p:cNvPr>
          <p:cNvSpPr/>
          <p:nvPr/>
        </p:nvSpPr>
        <p:spPr>
          <a:xfrm>
            <a:off x="2127769" y="1692515"/>
            <a:ext cx="107915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F9BC71C0-4152-4F8C-ABBD-EF77C1AF6461}"/>
              </a:ext>
            </a:extLst>
          </p:cNvPr>
          <p:cNvSpPr txBox="1"/>
          <p:nvPr/>
        </p:nvSpPr>
        <p:spPr>
          <a:xfrm>
            <a:off x="2127770" y="1732094"/>
            <a:ext cx="1079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484÷4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C87D6E81-8B76-423D-A3AD-AE87F5C08C4E}"/>
              </a:ext>
            </a:extLst>
          </p:cNvPr>
          <p:cNvSpPr/>
          <p:nvPr/>
        </p:nvSpPr>
        <p:spPr>
          <a:xfrm>
            <a:off x="3655667" y="1692515"/>
            <a:ext cx="107915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EE725168-D389-4E3B-A160-D85450B70F84}"/>
              </a:ext>
            </a:extLst>
          </p:cNvPr>
          <p:cNvSpPr txBox="1"/>
          <p:nvPr/>
        </p:nvSpPr>
        <p:spPr>
          <a:xfrm>
            <a:off x="3655668" y="1732094"/>
            <a:ext cx="1079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555÷5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6E566193-B751-4254-9291-91F0155255AC}"/>
              </a:ext>
            </a:extLst>
          </p:cNvPr>
          <p:cNvSpPr/>
          <p:nvPr/>
        </p:nvSpPr>
        <p:spPr>
          <a:xfrm>
            <a:off x="5183564" y="1692515"/>
            <a:ext cx="107915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B924FDFA-F840-408A-AF60-1712A714981C}"/>
              </a:ext>
            </a:extLst>
          </p:cNvPr>
          <p:cNvSpPr txBox="1"/>
          <p:nvPr/>
        </p:nvSpPr>
        <p:spPr>
          <a:xfrm>
            <a:off x="5183565" y="1732094"/>
            <a:ext cx="1079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399÷3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DBE7036-F5F8-40CB-8B39-863C2185C3CE}"/>
              </a:ext>
            </a:extLst>
          </p:cNvPr>
          <p:cNvGrpSpPr/>
          <p:nvPr/>
        </p:nvGrpSpPr>
        <p:grpSpPr>
          <a:xfrm>
            <a:off x="366557" y="1165382"/>
            <a:ext cx="1475546" cy="391410"/>
            <a:chOff x="1332199" y="2716506"/>
            <a:chExt cx="1169848" cy="589264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xmlns="" id="{DBC55A4A-C008-4815-BE20-EB3049031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589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707B514-5A94-400E-82BB-9B408A2918C2}"/>
                </a:ext>
              </a:extLst>
            </p:cNvPr>
            <p:cNvSpPr txBox="1"/>
            <p:nvPr/>
          </p:nvSpPr>
          <p:spPr>
            <a:xfrm>
              <a:off x="1332199" y="2716506"/>
              <a:ext cx="1169848" cy="503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나눗셈카드</a:t>
              </a:r>
            </a:p>
          </p:txBody>
        </p: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A8D5B3E0-16C7-4573-B425-771959D35C17}"/>
              </a:ext>
            </a:extLst>
          </p:cNvPr>
          <p:cNvSpPr txBox="1"/>
          <p:nvPr/>
        </p:nvSpPr>
        <p:spPr>
          <a:xfrm>
            <a:off x="1763688" y="1176494"/>
            <a:ext cx="1079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C97443EB-2EC8-4160-A5F7-919899657D16}"/>
              </a:ext>
            </a:extLst>
          </p:cNvPr>
          <p:cNvGrpSpPr/>
          <p:nvPr/>
        </p:nvGrpSpPr>
        <p:grpSpPr>
          <a:xfrm>
            <a:off x="366557" y="2399384"/>
            <a:ext cx="1079152" cy="391410"/>
            <a:chOff x="1332199" y="2716506"/>
            <a:chExt cx="1169848" cy="589264"/>
          </a:xfrm>
        </p:grpSpPr>
        <p:pic>
          <p:nvPicPr>
            <p:cNvPr id="73" name="Picture 5">
              <a:extLst>
                <a:ext uri="{FF2B5EF4-FFF2-40B4-BE49-F238E27FC236}">
                  <a16:creationId xmlns:a16="http://schemas.microsoft.com/office/drawing/2014/main" xmlns="" id="{5D321ACF-CF6E-4529-A95E-4D325AEF3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589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4D05BF3-0779-4C73-8491-085C0D94D8DF}"/>
                </a:ext>
              </a:extLst>
            </p:cNvPr>
            <p:cNvSpPr txBox="1"/>
            <p:nvPr/>
          </p:nvSpPr>
          <p:spPr>
            <a:xfrm>
              <a:off x="1332199" y="2716506"/>
              <a:ext cx="1169848" cy="503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9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카드</a:t>
              </a:r>
              <a:endPara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A3839D4E-AB30-4540-9143-3B3D7BE8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500"/>
              </p:ext>
            </p:extLst>
          </p:nvPr>
        </p:nvGraphicFramePr>
        <p:xfrm>
          <a:off x="754795" y="2936846"/>
          <a:ext cx="3951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61C1FC93-2DA9-4C1C-9C81-521A64F7BC47}"/>
              </a:ext>
            </a:extLst>
          </p:cNvPr>
          <p:cNvSpPr txBox="1"/>
          <p:nvPr/>
        </p:nvSpPr>
        <p:spPr>
          <a:xfrm>
            <a:off x="1105845" y="3104328"/>
            <a:ext cx="460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B491F030-A596-4A84-9B88-2A4E1E245EA7}"/>
              </a:ext>
            </a:extLst>
          </p:cNvPr>
          <p:cNvSpPr/>
          <p:nvPr/>
        </p:nvSpPr>
        <p:spPr>
          <a:xfrm>
            <a:off x="2040175" y="2904535"/>
            <a:ext cx="955992" cy="79789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422EB2AB-8F1E-44E4-9706-6A0F766B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88220"/>
              </p:ext>
            </p:extLst>
          </p:nvPr>
        </p:nvGraphicFramePr>
        <p:xfrm>
          <a:off x="2161993" y="2936846"/>
          <a:ext cx="456023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68695639-AFD7-4BCE-ACDB-7901687873DD}"/>
              </a:ext>
            </a:extLst>
          </p:cNvPr>
          <p:cNvSpPr txBox="1"/>
          <p:nvPr/>
        </p:nvSpPr>
        <p:spPr>
          <a:xfrm>
            <a:off x="2573957" y="3104328"/>
            <a:ext cx="460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77C8092-233E-4E36-B91B-F3C660285F4F}"/>
              </a:ext>
            </a:extLst>
          </p:cNvPr>
          <p:cNvGrpSpPr/>
          <p:nvPr/>
        </p:nvGrpSpPr>
        <p:grpSpPr>
          <a:xfrm>
            <a:off x="366557" y="3921855"/>
            <a:ext cx="1079152" cy="391410"/>
            <a:chOff x="1332199" y="2716506"/>
            <a:chExt cx="1169848" cy="589264"/>
          </a:xfrm>
        </p:grpSpPr>
        <p:pic>
          <p:nvPicPr>
            <p:cNvPr id="82" name="Picture 5">
              <a:extLst>
                <a:ext uri="{FF2B5EF4-FFF2-40B4-BE49-F238E27FC236}">
                  <a16:creationId xmlns:a16="http://schemas.microsoft.com/office/drawing/2014/main" xmlns="" id="{2CCB3D33-2188-41D7-AC2E-791805EA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589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B859307-E82A-4E9E-A505-FDDA0C9C057B}"/>
                </a:ext>
              </a:extLst>
            </p:cNvPr>
            <p:cNvSpPr txBox="1"/>
            <p:nvPr/>
          </p:nvSpPr>
          <p:spPr>
            <a:xfrm>
              <a:off x="1332199" y="2716506"/>
              <a:ext cx="1169848" cy="503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 카드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4D25478A-779E-4C08-B736-7DB2B07AC6FA}"/>
              </a:ext>
            </a:extLst>
          </p:cNvPr>
          <p:cNvSpPr/>
          <p:nvPr/>
        </p:nvSpPr>
        <p:spPr>
          <a:xfrm>
            <a:off x="757237" y="4427006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7F056D53-ADC7-4FFB-88B3-9A21B727150D}"/>
              </a:ext>
            </a:extLst>
          </p:cNvPr>
          <p:cNvSpPr txBox="1"/>
          <p:nvPr/>
        </p:nvSpPr>
        <p:spPr>
          <a:xfrm>
            <a:off x="757238" y="4466585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23.1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7E2CAB0F-C613-4C2D-A592-C970984A59E4}"/>
              </a:ext>
            </a:extLst>
          </p:cNvPr>
          <p:cNvSpPr/>
          <p:nvPr/>
        </p:nvSpPr>
        <p:spPr>
          <a:xfrm>
            <a:off x="2040175" y="4427006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10CD0A04-3EA9-493F-8AD6-B376691FBA42}"/>
              </a:ext>
            </a:extLst>
          </p:cNvPr>
          <p:cNvSpPr txBox="1"/>
          <p:nvPr/>
        </p:nvSpPr>
        <p:spPr>
          <a:xfrm>
            <a:off x="2040176" y="4466585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12.1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FA0227F8-D3DB-4054-81F7-6426BA364B75}"/>
              </a:ext>
            </a:extLst>
          </p:cNvPr>
          <p:cNvSpPr/>
          <p:nvPr/>
        </p:nvSpPr>
        <p:spPr>
          <a:xfrm>
            <a:off x="3323111" y="4427006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64D4E763-BCAE-4879-84B4-B7FEF5B0ADD6}"/>
              </a:ext>
            </a:extLst>
          </p:cNvPr>
          <p:cNvSpPr txBox="1"/>
          <p:nvPr/>
        </p:nvSpPr>
        <p:spPr>
          <a:xfrm>
            <a:off x="3323112" y="4466585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11.1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8C5896CD-06AF-4EA4-86B7-CB05F9D65F99}"/>
              </a:ext>
            </a:extLst>
          </p:cNvPr>
          <p:cNvSpPr/>
          <p:nvPr/>
        </p:nvSpPr>
        <p:spPr>
          <a:xfrm>
            <a:off x="4607770" y="4427006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9CDCC745-59BE-42EB-9C9E-6815735D0186}"/>
              </a:ext>
            </a:extLst>
          </p:cNvPr>
          <p:cNvSpPr txBox="1"/>
          <p:nvPr/>
        </p:nvSpPr>
        <p:spPr>
          <a:xfrm>
            <a:off x="4607771" y="4466585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13.3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4F2E158A-7644-43B0-9149-095C61929E6B}"/>
              </a:ext>
            </a:extLst>
          </p:cNvPr>
          <p:cNvSpPr/>
          <p:nvPr/>
        </p:nvSpPr>
        <p:spPr>
          <a:xfrm>
            <a:off x="757237" y="4992144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13A9211B-4C60-4370-8C1E-B46E1735274B}"/>
              </a:ext>
            </a:extLst>
          </p:cNvPr>
          <p:cNvSpPr txBox="1"/>
          <p:nvPr/>
        </p:nvSpPr>
        <p:spPr>
          <a:xfrm>
            <a:off x="757238" y="5031723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2.31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0FA6FDD7-E913-404C-98C9-F6D19BDB4F87}"/>
              </a:ext>
            </a:extLst>
          </p:cNvPr>
          <p:cNvSpPr/>
          <p:nvPr/>
        </p:nvSpPr>
        <p:spPr>
          <a:xfrm>
            <a:off x="2040175" y="4992144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3A0CEC77-F02C-4BE1-8491-F96B522A3A67}"/>
              </a:ext>
            </a:extLst>
          </p:cNvPr>
          <p:cNvSpPr txBox="1"/>
          <p:nvPr/>
        </p:nvSpPr>
        <p:spPr>
          <a:xfrm>
            <a:off x="2040176" y="5031723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1.21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xmlns="" id="{95160D24-4352-4115-AA4A-1BF78CD72E4F}"/>
              </a:ext>
            </a:extLst>
          </p:cNvPr>
          <p:cNvSpPr/>
          <p:nvPr/>
        </p:nvSpPr>
        <p:spPr>
          <a:xfrm>
            <a:off x="3323111" y="4992144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3E4CCF46-FF0A-42AB-83AE-35C03AA432DD}"/>
              </a:ext>
            </a:extLst>
          </p:cNvPr>
          <p:cNvSpPr txBox="1"/>
          <p:nvPr/>
        </p:nvSpPr>
        <p:spPr>
          <a:xfrm>
            <a:off x="3323112" y="5031723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1.11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21DB4085-D4F5-4CD8-922C-19F30CC1A73A}"/>
              </a:ext>
            </a:extLst>
          </p:cNvPr>
          <p:cNvSpPr/>
          <p:nvPr/>
        </p:nvSpPr>
        <p:spPr>
          <a:xfrm>
            <a:off x="4607770" y="4992144"/>
            <a:ext cx="754422" cy="463881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xmlns="" id="{A284B017-DDEB-4CD6-A2E0-BF33EAFE9883}"/>
              </a:ext>
            </a:extLst>
          </p:cNvPr>
          <p:cNvSpPr txBox="1"/>
          <p:nvPr/>
        </p:nvSpPr>
        <p:spPr>
          <a:xfrm>
            <a:off x="4607771" y="5031723"/>
            <a:ext cx="7544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1.33</a:t>
            </a:r>
          </a:p>
        </p:txBody>
      </p:sp>
    </p:spTree>
    <p:extLst>
      <p:ext uri="{BB962C8B-B14F-4D97-AF65-F5344CB8AC3E}">
        <p14:creationId xmlns:p14="http://schemas.microsoft.com/office/powerpoint/2010/main" val="3868346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F46262-E1D5-404F-B36D-F21873BAF534}"/>
              </a:ext>
            </a:extLst>
          </p:cNvPr>
          <p:cNvSpPr/>
          <p:nvPr/>
        </p:nvSpPr>
        <p:spPr bwMode="auto">
          <a:xfrm>
            <a:off x="71500" y="708463"/>
            <a:ext cx="6912768" cy="668309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6591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카드 예시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2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F032C963-CD8A-4A4C-A07F-B61B5B46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7975DBC3-0971-4759-A200-F855DF7F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BC2CECE5-C3E9-4D75-B44D-A2C19E00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469DAC49-CDA3-4F43-95E7-70B971EB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xmlns="" id="{C1BD6048-712A-4216-ABFF-55A0CC53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1" y="935480"/>
            <a:ext cx="653199" cy="26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D3A350C-5404-45B6-A0D4-312CDEB2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" y="1467736"/>
            <a:ext cx="6830064" cy="417589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C0CF0CCC-18A6-4612-810A-85A827EFD2CB}"/>
              </a:ext>
            </a:extLst>
          </p:cNvPr>
          <p:cNvSpPr txBox="1"/>
          <p:nvPr/>
        </p:nvSpPr>
        <p:spPr>
          <a:xfrm>
            <a:off x="928001" y="877196"/>
            <a:ext cx="34280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 카드 놀이를 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6">
            <a:extLst>
              <a:ext uri="{FF2B5EF4-FFF2-40B4-BE49-F238E27FC236}">
                <a16:creationId xmlns:a16="http://schemas.microsoft.com/office/drawing/2014/main" xmlns="" id="{A8E3707D-4CC2-4EF1-A907-608A90A9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8" y="2078933"/>
            <a:ext cx="331304" cy="33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00A09837-AC6D-4E73-A096-7D591F239714}"/>
              </a:ext>
            </a:extLst>
          </p:cNvPr>
          <p:cNvSpPr txBox="1"/>
          <p:nvPr/>
        </p:nvSpPr>
        <p:spPr>
          <a:xfrm>
            <a:off x="567558" y="2063460"/>
            <a:ext cx="63447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번 학생이 나눗셈 카드와 배 카드를 뒤집으면 나눗셈의 몫에 배 카드의 수가 곱해진 답을 찾습니다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ED4CFB8D-F994-4054-8802-A114B07006DB}"/>
              </a:ext>
            </a:extLst>
          </p:cNvPr>
          <p:cNvSpPr txBox="1"/>
          <p:nvPr/>
        </p:nvSpPr>
        <p:spPr>
          <a:xfrm>
            <a:off x="567558" y="2931912"/>
            <a:ext cx="634470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답 카드를 빨리 찾은 학생은 답이 맞는지 확인하고 답이 맞으면 답 카드를 가져갑니다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30F35D09-BAE4-43FB-A1DB-E409B61CB2D9}"/>
              </a:ext>
            </a:extLst>
          </p:cNvPr>
          <p:cNvSpPr txBox="1"/>
          <p:nvPr/>
        </p:nvSpPr>
        <p:spPr>
          <a:xfrm>
            <a:off x="675570" y="3764359"/>
            <a:ext cx="63447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~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번을 순서대로 반복합니다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D566F35-EB35-41BB-9E0D-6BFA34720CDB}"/>
              </a:ext>
            </a:extLst>
          </p:cNvPr>
          <p:cNvGrpSpPr/>
          <p:nvPr/>
        </p:nvGrpSpPr>
        <p:grpSpPr>
          <a:xfrm>
            <a:off x="4433583" y="870172"/>
            <a:ext cx="1319078" cy="370506"/>
            <a:chOff x="4433583" y="870172"/>
            <a:chExt cx="1319078" cy="370506"/>
          </a:xfrm>
        </p:grpSpPr>
        <p:pic>
          <p:nvPicPr>
            <p:cNvPr id="58" name="Picture 7">
              <a:extLst>
                <a:ext uri="{FF2B5EF4-FFF2-40B4-BE49-F238E27FC236}">
                  <a16:creationId xmlns:a16="http://schemas.microsoft.com/office/drawing/2014/main" xmlns="" id="{0720CD50-D9CC-4016-9322-D2F22BB5D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583" y="870172"/>
              <a:ext cx="1080120" cy="370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A48B28C7-1F3E-492C-8A5C-964AFAB07163}"/>
                </a:ext>
              </a:extLst>
            </p:cNvPr>
            <p:cNvSpPr txBox="1"/>
            <p:nvPr/>
          </p:nvSpPr>
          <p:spPr>
            <a:xfrm>
              <a:off x="4672541" y="916751"/>
              <a:ext cx="10801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카드 예시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75568" y="5517232"/>
            <a:ext cx="1243320" cy="202178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8" y="2084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8" y="2960948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8" y="378904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4" y="378904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5" y="3790503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0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B797632-05CB-4B0C-AA8B-F5D426C7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628800"/>
            <a:ext cx="6807568" cy="27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B25969-219C-43B7-BF4A-0429365C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622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2398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50~53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구하는 식을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무게 재기 체험을 하러 간 연수와 준기는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개를 똑같이 나누어 가진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여러 가지 물건의 무게를 재어 보려고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69269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https://cdata2.tsherpa.co.kr/tsherpa/MultiMedia/Flash/2020/curri/index.html?flashxmlnum=yuni4856&amp;classa=A8-C1-41-㎜-㎜-04-05-03-0-0-0-0&amp;classno=㎜_41_04/suh_0401_04_0003/suh_0401_04_0003_204_1.html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059832" y="4922608"/>
            <a:ext cx="1222916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57" y="523710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3059832" y="4869160"/>
            <a:ext cx="1222918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6.4÷2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3DB4335-FBAA-4BA7-BD4B-4C49D7CCD5CF}"/>
              </a:ext>
            </a:extLst>
          </p:cNvPr>
          <p:cNvSpPr/>
          <p:nvPr/>
        </p:nvSpPr>
        <p:spPr>
          <a:xfrm>
            <a:off x="5051951" y="19813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615D991-858B-4FCB-B00C-0300ACCD21AE}"/>
              </a:ext>
            </a:extLst>
          </p:cNvPr>
          <p:cNvSpPr/>
          <p:nvPr/>
        </p:nvSpPr>
        <p:spPr>
          <a:xfrm>
            <a:off x="4401391" y="1981365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2F8ADCD-1145-40B8-95B3-BF6F7CB65A5E}"/>
              </a:ext>
            </a:extLst>
          </p:cNvPr>
          <p:cNvSpPr/>
          <p:nvPr/>
        </p:nvSpPr>
        <p:spPr>
          <a:xfrm>
            <a:off x="5705089" y="1982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089E828-8A79-4F95-87C2-E96893F5594D}"/>
              </a:ext>
            </a:extLst>
          </p:cNvPr>
          <p:cNvSpPr/>
          <p:nvPr/>
        </p:nvSpPr>
        <p:spPr>
          <a:xfrm>
            <a:off x="6355649" y="1982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69946" y="174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B797632-05CB-4B0C-AA8B-F5D426C74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308" y="2924944"/>
            <a:ext cx="4226964" cy="17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227416" y="2444285"/>
            <a:ext cx="67536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무게 재기 체험을 하러 간 연수와 준기는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개를 똑같이 나누어 가진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여러 가지 물건의 무게를 재어 보려고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B4FDC25-1DED-4160-AB41-992DBA712527}"/>
              </a:ext>
            </a:extLst>
          </p:cNvPr>
          <p:cNvSpPr txBox="1"/>
          <p:nvPr/>
        </p:nvSpPr>
        <p:spPr>
          <a:xfrm>
            <a:off x="389042" y="4689141"/>
            <a:ext cx="637920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98A52939-13C0-4F6F-9CAD-FD10B9480F56}"/>
              </a:ext>
            </a:extLst>
          </p:cNvPr>
          <p:cNvSpPr txBox="1"/>
          <p:nvPr/>
        </p:nvSpPr>
        <p:spPr>
          <a:xfrm>
            <a:off x="787368" y="4689140"/>
            <a:ext cx="59808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클 것 같습니다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크기 때문입니다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E78AAC95-A84F-4C2D-A3EE-7FEC9CB8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" y="4771654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A0A115E-C036-431F-93E4-E01421BD0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043084"/>
            <a:ext cx="360000" cy="360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DE4F60E-1EEB-4197-A419-3471FC3263ED}"/>
              </a:ext>
            </a:extLst>
          </p:cNvPr>
          <p:cNvGrpSpPr/>
          <p:nvPr/>
        </p:nvGrpSpPr>
        <p:grpSpPr>
          <a:xfrm>
            <a:off x="4401391" y="1981364"/>
            <a:ext cx="2584999" cy="257112"/>
            <a:chOff x="4517323" y="1538233"/>
            <a:chExt cx="2584999" cy="2571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7ADCB5D0-3BCD-4C9B-A43F-D232536D5B67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7CFEE33-1664-4882-960F-86ABA5E09CFC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27787404-F55A-4736-A0F4-FC682C7B317F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EA91D78-5602-4E19-A95C-01F6E9D084E0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B797632-05CB-4B0C-AA8B-F5D426C74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308" y="2924944"/>
            <a:ext cx="4226964" cy="1702863"/>
          </a:xfrm>
          <a:prstGeom prst="rect">
            <a:avLst/>
          </a:prstGeom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472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656474" y="5447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8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분동을 직접 드래그해서 접시 안으로 옮길 수 있게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슬라이드에 예시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27416" y="2444285"/>
            <a:ext cx="67536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분동을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페트리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접시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개에 똑같이 나누어 담아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무게 재기 체험을 하러 간 연수와 준기는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개를 똑같이 나누어 가진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여러 가지 물건의 무게를 재어 보려고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CBCBAD5-4BC3-4268-B66D-226DC89EF40F}"/>
              </a:ext>
            </a:extLst>
          </p:cNvPr>
          <p:cNvGrpSpPr/>
          <p:nvPr/>
        </p:nvGrpSpPr>
        <p:grpSpPr>
          <a:xfrm>
            <a:off x="5988825" y="2459147"/>
            <a:ext cx="935664" cy="331616"/>
            <a:chOff x="3674337" y="1157943"/>
            <a:chExt cx="1541369" cy="546288"/>
          </a:xfrm>
        </p:grpSpPr>
        <p:pic>
          <p:nvPicPr>
            <p:cNvPr id="32" name="Picture 38">
              <a:extLst>
                <a:ext uri="{FF2B5EF4-FFF2-40B4-BE49-F238E27FC236}">
                  <a16:creationId xmlns:a16="http://schemas.microsoft.com/office/drawing/2014/main" xmlns="" id="{B342BA29-2E5E-42E6-B267-E021E2DB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2B9450A-8F1B-41A9-B83F-C48191850BA1}"/>
                </a:ext>
              </a:extLst>
            </p:cNvPr>
            <p:cNvSpPr txBox="1"/>
            <p:nvPr/>
          </p:nvSpPr>
          <p:spPr>
            <a:xfrm>
              <a:off x="3889414" y="1247916"/>
              <a:ext cx="1326292" cy="456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2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2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E75ED7-8228-4F71-BCFC-900BAD3E4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107" y="3023327"/>
            <a:ext cx="4705321" cy="2017606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D57422D9-FED3-4B94-B160-D81F8CE8EED9}"/>
              </a:ext>
            </a:extLst>
          </p:cNvPr>
          <p:cNvSpPr/>
          <p:nvPr/>
        </p:nvSpPr>
        <p:spPr>
          <a:xfrm>
            <a:off x="1012810" y="2982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8A0DC68-29BB-456B-971B-997CCD2635B8}"/>
              </a:ext>
            </a:extLst>
          </p:cNvPr>
          <p:cNvSpPr/>
          <p:nvPr/>
        </p:nvSpPr>
        <p:spPr>
          <a:xfrm>
            <a:off x="2663788" y="2923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8D750F4-7CAC-4CD0-A505-56B22DEE807E}"/>
              </a:ext>
            </a:extLst>
          </p:cNvPr>
          <p:cNvSpPr/>
          <p:nvPr/>
        </p:nvSpPr>
        <p:spPr>
          <a:xfrm>
            <a:off x="2447764" y="4112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5FBB02E-E90E-4593-B1F5-EB676829BD3D}"/>
              </a:ext>
            </a:extLst>
          </p:cNvPr>
          <p:cNvSpPr/>
          <p:nvPr/>
        </p:nvSpPr>
        <p:spPr>
          <a:xfrm>
            <a:off x="5004048" y="3069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C48077C5-4017-4063-8DAE-0CF55379E6AC}"/>
              </a:ext>
            </a:extLst>
          </p:cNvPr>
          <p:cNvSpPr/>
          <p:nvPr/>
        </p:nvSpPr>
        <p:spPr>
          <a:xfrm>
            <a:off x="4693467" y="42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A6813C1-FCF0-4D0D-A523-BE6A813E213D}"/>
              </a:ext>
            </a:extLst>
          </p:cNvPr>
          <p:cNvGrpSpPr/>
          <p:nvPr/>
        </p:nvGrpSpPr>
        <p:grpSpPr>
          <a:xfrm>
            <a:off x="4401391" y="1981364"/>
            <a:ext cx="2584999" cy="257112"/>
            <a:chOff x="4517323" y="1839732"/>
            <a:chExt cx="2584999" cy="2571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840DA5F-96B5-407D-93D8-1E6DF9DA5CB3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918B9EA7-781D-4D48-AC55-629C5EBA8013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D416C9C-F027-4E16-8702-AB29462B52AD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719686EF-5E89-4AFE-B2B1-B447C38B9F9D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30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9E75ED7-8228-4F71-BCFC-900BAD3E4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2334"/>
          <a:stretch/>
        </p:blipFill>
        <p:spPr>
          <a:xfrm>
            <a:off x="1347107" y="3014825"/>
            <a:ext cx="4705321" cy="558191"/>
          </a:xfrm>
          <a:prstGeom prst="rect">
            <a:avLst/>
          </a:prstGeom>
        </p:spPr>
      </p:pic>
      <p:pic>
        <p:nvPicPr>
          <p:cNvPr id="48" name="Picture 7">
            <a:extLst>
              <a:ext uri="{FF2B5EF4-FFF2-40B4-BE49-F238E27FC236}">
                <a16:creationId xmlns:a16="http://schemas.microsoft.com/office/drawing/2014/main" xmlns="" id="{02BB1961-773E-46C3-AD75-983AEA41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보기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ctr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또는 직접 드래그해서 옮겼을 때의 예시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 옮겨진 분동은 흐릿하게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27416" y="2444285"/>
            <a:ext cx="67536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분동을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페트리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접시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개에 똑같이 나누어 담아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2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무게 재기 체험을 하러 간 연수와 준기는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0.1 g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분동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개를 똑같이 나누어 가진 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여러 가지 물건의 무게를 재어 보려고 합니다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명이 가질 수 있는 분동은 몇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suh_0601_03_0203_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CBCBAD5-4BC3-4268-B66D-226DC89EF40F}"/>
              </a:ext>
            </a:extLst>
          </p:cNvPr>
          <p:cNvGrpSpPr/>
          <p:nvPr/>
        </p:nvGrpSpPr>
        <p:grpSpPr>
          <a:xfrm>
            <a:off x="5988825" y="2459147"/>
            <a:ext cx="935664" cy="331616"/>
            <a:chOff x="3674337" y="1157943"/>
            <a:chExt cx="1541369" cy="546288"/>
          </a:xfrm>
        </p:grpSpPr>
        <p:pic>
          <p:nvPicPr>
            <p:cNvPr id="32" name="Picture 38">
              <a:extLst>
                <a:ext uri="{FF2B5EF4-FFF2-40B4-BE49-F238E27FC236}">
                  <a16:creationId xmlns:a16="http://schemas.microsoft.com/office/drawing/2014/main" xmlns="" id="{B342BA29-2E5E-42E6-B267-E021E2DB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2B9450A-8F1B-41A9-B83F-C48191850BA1}"/>
                </a:ext>
              </a:extLst>
            </p:cNvPr>
            <p:cNvSpPr txBox="1"/>
            <p:nvPr/>
          </p:nvSpPr>
          <p:spPr>
            <a:xfrm>
              <a:off x="3889414" y="1247916"/>
              <a:ext cx="1326292" cy="456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sz="12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2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E75ED7-8228-4F71-BCFC-900BAD3E45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339"/>
          <a:stretch/>
        </p:blipFill>
        <p:spPr>
          <a:xfrm>
            <a:off x="1347107" y="3615267"/>
            <a:ext cx="4705321" cy="142566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D3AA02D-DFB9-4CAF-8961-8C130E918B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2005916" y="3755653"/>
            <a:ext cx="360040" cy="46805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1E681425-FC91-464F-AF43-16E55DA93B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2403715" y="3755653"/>
            <a:ext cx="360040" cy="4680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79ED5EF-2934-4280-8555-AC09246822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2807804" y="3755653"/>
            <a:ext cx="360040" cy="46805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883DE8D-AAAA-42A1-8753-0D52BFED48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4250063" y="3755653"/>
            <a:ext cx="360040" cy="46805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1A71ED7-36FD-44A1-ADCE-6A712A09D9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4647862" y="3755653"/>
            <a:ext cx="360040" cy="46805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976652F-2DCB-4611-AB5E-4C6A7E5871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4" t="3714" r="92011" b="73107"/>
          <a:stretch/>
        </p:blipFill>
        <p:spPr>
          <a:xfrm>
            <a:off x="5051951" y="3755653"/>
            <a:ext cx="360040" cy="46805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752E0E3D-D38B-4F67-8CF8-A69FCA7967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565" t="13746" r="1074" b="71990"/>
          <a:stretch/>
        </p:blipFill>
        <p:spPr>
          <a:xfrm>
            <a:off x="2104965" y="4258620"/>
            <a:ext cx="487971" cy="28803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5CA3724F-08D7-4493-93BF-AC4762DD7D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565" t="13746" r="1074" b="71990"/>
          <a:stretch/>
        </p:blipFill>
        <p:spPr>
          <a:xfrm>
            <a:off x="2625109" y="4258620"/>
            <a:ext cx="487971" cy="28803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F835D7A-6BAF-40C8-849C-DF94D3F853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565" t="13746" r="1074" b="71990"/>
          <a:stretch/>
        </p:blipFill>
        <p:spPr>
          <a:xfrm>
            <a:off x="4403876" y="4258620"/>
            <a:ext cx="487971" cy="28803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E57B6D7C-3602-447B-9126-F9F6B31A97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565" t="13746" r="1074" b="71990"/>
          <a:stretch/>
        </p:blipFill>
        <p:spPr>
          <a:xfrm>
            <a:off x="4924020" y="4258620"/>
            <a:ext cx="487971" cy="28803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8923DF0-1346-4EE0-AA4D-FE4AE69AE3A3}"/>
              </a:ext>
            </a:extLst>
          </p:cNvPr>
          <p:cNvGrpSpPr/>
          <p:nvPr/>
        </p:nvGrpSpPr>
        <p:grpSpPr>
          <a:xfrm>
            <a:off x="4401391" y="1981364"/>
            <a:ext cx="2584999" cy="257112"/>
            <a:chOff x="4517323" y="1839732"/>
            <a:chExt cx="2584999" cy="25711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645E401-C014-41B9-B119-5EBB984E50FC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87B15957-4524-4C48-94DC-10EC619E3F47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77E6D931-AAC0-481E-8309-BC7AF5866257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B5C865B9-7E4E-4128-9A6C-9DC7E35129EE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57422D9-FED3-4B94-B160-D81F8CE8EED9}"/>
              </a:ext>
            </a:extLst>
          </p:cNvPr>
          <p:cNvSpPr/>
          <p:nvPr/>
        </p:nvSpPr>
        <p:spPr>
          <a:xfrm>
            <a:off x="1012810" y="2982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103" y="5913276"/>
            <a:ext cx="5706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9"/>
              </a:rPr>
              <a:t>http://</a:t>
            </a:r>
            <a:r>
              <a:rPr lang="en-US" altLang="ko-KR" sz="1000" dirty="0" smtClean="0">
                <a:hlinkClick r:id="rId9"/>
              </a:rPr>
              <a:t>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문제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번 참고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10311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39552</TotalTime>
  <Words>3111</Words>
  <Application>Microsoft Office PowerPoint</Application>
  <PresentationFormat>화면 슬라이드 쇼(4:3)</PresentationFormat>
  <Paragraphs>923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6226</cp:revision>
  <dcterms:created xsi:type="dcterms:W3CDTF">2008-07-15T12:19:11Z</dcterms:created>
  <dcterms:modified xsi:type="dcterms:W3CDTF">2022-01-25T00:12:18Z</dcterms:modified>
</cp:coreProperties>
</file>