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792" r:id="rId3"/>
    <p:sldId id="793" r:id="rId4"/>
    <p:sldId id="878" r:id="rId5"/>
    <p:sldId id="884" r:id="rId6"/>
    <p:sldId id="921" r:id="rId7"/>
    <p:sldId id="885" r:id="rId8"/>
    <p:sldId id="922" r:id="rId9"/>
    <p:sldId id="920" r:id="rId10"/>
    <p:sldId id="923" r:id="rId11"/>
    <p:sldId id="883" r:id="rId12"/>
    <p:sldId id="924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48391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5022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153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공부할 준비가 되어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1F3B8AB-FB3E-4919-9958-2A0ED8FF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20552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7866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02E4BEC-FC31-4040-9C4C-380B298B4DBA}"/>
              </a:ext>
            </a:extLst>
          </p:cNvPr>
          <p:cNvSpPr/>
          <p:nvPr/>
        </p:nvSpPr>
        <p:spPr>
          <a:xfrm>
            <a:off x="2123728" y="2744924"/>
            <a:ext cx="3132348" cy="1872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0BCC04B-1BCD-4A0F-B8CC-CC90FCFFF032}"/>
              </a:ext>
            </a:extLst>
          </p:cNvPr>
          <p:cNvSpPr/>
          <p:nvPr/>
        </p:nvSpPr>
        <p:spPr>
          <a:xfrm>
            <a:off x="2012526" y="27925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9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1F3B8AB-FB3E-4919-9958-2A0ED8FF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205529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6559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7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72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소수에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10, 100, 1000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곱할 때 소수점 위치는 오른쪽으로 한 자리씩 이동합니다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64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2668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suhi_0601_03_0001.html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1F09FE8-1971-4CCE-A7AF-302AE561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860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3332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B8586ED-F2DE-4253-B531-0240BC3162C2}"/>
              </a:ext>
            </a:extLst>
          </p:cNvPr>
          <p:cNvSpPr/>
          <p:nvPr/>
        </p:nvSpPr>
        <p:spPr>
          <a:xfrm>
            <a:off x="611560" y="5845661"/>
            <a:ext cx="6156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A9F119B-D37C-419E-AC68-721DF197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050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79567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90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A9F119B-D37C-419E-AC68-721DF197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0502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4016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212977"/>
            <a:ext cx="6667165" cy="2028644"/>
            <a:chOff x="188317" y="3221365"/>
            <a:chExt cx="6667165" cy="2197700"/>
          </a:xfrm>
        </p:grpSpPr>
        <p:sp>
          <p:nvSpPr>
            <p:cNvPr id="24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690488"/>
              <a:ext cx="6307457" cy="163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분수를 소수로 바꾸어 나타낼 때는 분모가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경우 소수 한 자리 수로 나타내며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분모가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되지 않는 경우 분모를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바꾸어 소수 한 자리 수로 나타낼 수 있습니다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소수를 분수로 바꾸어 나타내는 경우 소수 두 자리 수는 분모가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분수로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수는 분모가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분수로 바꾸어 나타낼 수 있습니다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86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41FE7CC-290C-4168-A108-890012E1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896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8562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32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41FE7CC-290C-4168-A108-890012E1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38969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DBAE6799-683F-4319-9BD2-0C5EAB81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825A860D-D228-4BD9-A2F9-2BAB4456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소수의 나눗셈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FE7D318-C93A-440C-9259-CF7C99D1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4F9A3A80-A1CD-4B29-8A7F-9EB07502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AA8EFE9-7CC9-4226-8ED2-FF4D1C5D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suhi_0601_03_0001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xmlns="" id="{7F8DEE7C-197F-4BC5-9724-A1CD5FC1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xmlns="" id="{C1476B25-48D2-49A9-97E1-B5744C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1D033D7-0589-4F81-84E9-B6240F06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0360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24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3844891"/>
              <a:ext cx="6307457" cy="72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분수        로 바꾸어 자연수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분자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곱해서 계산합니다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74305"/>
              </p:ext>
            </p:extLst>
          </p:nvPr>
        </p:nvGraphicFramePr>
        <p:xfrm>
          <a:off x="2023293" y="3805368"/>
          <a:ext cx="460475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5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74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22052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풀이 확인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4413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나눗셈의 몫을 분수로 나타내어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586812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586812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8E2999A-D238-47E5-8136-820B2A655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02DD150-303D-45A3-B765-841F9DC01914}"/>
              </a:ext>
            </a:extLst>
          </p:cNvPr>
          <p:cNvSpPr txBox="1"/>
          <p:nvPr/>
        </p:nvSpPr>
        <p:spPr>
          <a:xfrm>
            <a:off x="1713472" y="2445903"/>
            <a:ext cx="8672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÷14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9CEFE51-D634-4AAE-AFB0-D394FC777031}"/>
              </a:ext>
            </a:extLst>
          </p:cNvPr>
          <p:cNvSpPr txBox="1"/>
          <p:nvPr/>
        </p:nvSpPr>
        <p:spPr>
          <a:xfrm>
            <a:off x="2268538" y="2314811"/>
            <a:ext cx="302793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D5F99354-AC73-4422-B22F-C4FDCBD96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62901"/>
              </p:ext>
            </p:extLst>
          </p:nvPr>
        </p:nvGraphicFramePr>
        <p:xfrm>
          <a:off x="1491545" y="23437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B94D55E-D373-41B4-BA79-7010963DE98D}"/>
              </a:ext>
            </a:extLst>
          </p:cNvPr>
          <p:cNvGrpSpPr/>
          <p:nvPr/>
        </p:nvGrpSpPr>
        <p:grpSpPr>
          <a:xfrm>
            <a:off x="2602715" y="2315098"/>
            <a:ext cx="509079" cy="646331"/>
            <a:chOff x="2121851" y="2181973"/>
            <a:chExt cx="509079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BBD85AC-830D-4310-8555-41DC6435B32B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CA176227-3803-4042-BBA4-1869FA0124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D73C93F-19E8-4032-8AA2-E298C0EEC1A2}"/>
              </a:ext>
            </a:extLst>
          </p:cNvPr>
          <p:cNvGrpSpPr/>
          <p:nvPr/>
        </p:nvGrpSpPr>
        <p:grpSpPr>
          <a:xfrm>
            <a:off x="3220314" y="2315098"/>
            <a:ext cx="468052" cy="646331"/>
            <a:chOff x="2793974" y="2181973"/>
            <a:chExt cx="468052" cy="6463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0A52C9A-A570-4634-B5B4-B2F44FD89816}"/>
                </a:ext>
              </a:extLst>
            </p:cNvPr>
            <p:cNvSpPr txBox="1"/>
            <p:nvPr/>
          </p:nvSpPr>
          <p:spPr>
            <a:xfrm>
              <a:off x="2793974" y="2181973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B5865B98-D102-429D-8F19-9C0AD8FDE0E3}"/>
                </a:ext>
              </a:extLst>
            </p:cNvPr>
            <p:cNvCxnSpPr/>
            <p:nvPr/>
          </p:nvCxnSpPr>
          <p:spPr bwMode="auto">
            <a:xfrm>
              <a:off x="2853969" y="2506879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9421E3D-3364-4FE5-AA94-87F54FACC7E3}"/>
              </a:ext>
            </a:extLst>
          </p:cNvPr>
          <p:cNvSpPr txBox="1"/>
          <p:nvPr/>
        </p:nvSpPr>
        <p:spPr>
          <a:xfrm>
            <a:off x="2227540" y="2436213"/>
            <a:ext cx="30689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 × 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＝  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B082834-7152-49CC-A290-06789E080ACD}"/>
              </a:ext>
            </a:extLst>
          </p:cNvPr>
          <p:cNvGrpSpPr/>
          <p:nvPr/>
        </p:nvGrpSpPr>
        <p:grpSpPr>
          <a:xfrm>
            <a:off x="3797841" y="2315098"/>
            <a:ext cx="585223" cy="646331"/>
            <a:chOff x="2121851" y="2181973"/>
            <a:chExt cx="509079" cy="6463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AC4CB58-EF85-4003-9736-45A0A48F98DA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2B12428B-009D-40A6-8664-48D930904D4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C2D4D67-7DDA-44F8-A8FF-F41CC06112A2}"/>
              </a:ext>
            </a:extLst>
          </p:cNvPr>
          <p:cNvGrpSpPr/>
          <p:nvPr/>
        </p:nvGrpSpPr>
        <p:grpSpPr>
          <a:xfrm>
            <a:off x="4719081" y="2315098"/>
            <a:ext cx="463950" cy="646331"/>
            <a:chOff x="2121851" y="2181973"/>
            <a:chExt cx="509079" cy="6463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FCCD3CB-4DA5-41D0-A7A5-503ED9BFF231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FDE01EA2-EEB2-4734-9415-F0792C7CFBE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B28EBD9-B42C-4267-B110-E63E11826FC8}"/>
              </a:ext>
            </a:extLst>
          </p:cNvPr>
          <p:cNvSpPr txBox="1"/>
          <p:nvPr/>
        </p:nvSpPr>
        <p:spPr>
          <a:xfrm>
            <a:off x="1833077" y="3744667"/>
            <a:ext cx="8672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÷6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939D3D1-0673-4C31-92CA-CFB78766E083}"/>
              </a:ext>
            </a:extLst>
          </p:cNvPr>
          <p:cNvSpPr txBox="1"/>
          <p:nvPr/>
        </p:nvSpPr>
        <p:spPr>
          <a:xfrm>
            <a:off x="2268538" y="3613575"/>
            <a:ext cx="302793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87329-9B16-4962-A7B9-E5219C63F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59955"/>
              </p:ext>
            </p:extLst>
          </p:nvPr>
        </p:nvGraphicFramePr>
        <p:xfrm>
          <a:off x="1611150" y="36424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CD1307A8-D09F-4642-BCDD-13E8DD6F7B52}"/>
              </a:ext>
            </a:extLst>
          </p:cNvPr>
          <p:cNvGrpSpPr/>
          <p:nvPr/>
        </p:nvGrpSpPr>
        <p:grpSpPr>
          <a:xfrm>
            <a:off x="2602715" y="3613862"/>
            <a:ext cx="509079" cy="646331"/>
            <a:chOff x="2121851" y="2181973"/>
            <a:chExt cx="509079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2AB98AB-8278-4D6B-8D99-52E0A91A5419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BD22928C-2B0A-4630-9388-9ACAB7AB1F7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61DA2D2-CDC9-46BD-9E84-48446D12EB62}"/>
              </a:ext>
            </a:extLst>
          </p:cNvPr>
          <p:cNvGrpSpPr/>
          <p:nvPr/>
        </p:nvGrpSpPr>
        <p:grpSpPr>
          <a:xfrm>
            <a:off x="3220314" y="3613862"/>
            <a:ext cx="468052" cy="646331"/>
            <a:chOff x="2793974" y="2181973"/>
            <a:chExt cx="468052" cy="64633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6F79F7A8-E80D-41EB-BD55-2E2AD4DF6D9B}"/>
                </a:ext>
              </a:extLst>
            </p:cNvPr>
            <p:cNvSpPr txBox="1"/>
            <p:nvPr/>
          </p:nvSpPr>
          <p:spPr>
            <a:xfrm>
              <a:off x="2793974" y="2181973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E7581573-6BB3-4440-AB87-8D4FD4E68F00}"/>
                </a:ext>
              </a:extLst>
            </p:cNvPr>
            <p:cNvCxnSpPr/>
            <p:nvPr/>
          </p:nvCxnSpPr>
          <p:spPr bwMode="auto">
            <a:xfrm>
              <a:off x="2853969" y="2506879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BCB7DC5-1247-43A1-ADB4-BC563A9F1537}"/>
              </a:ext>
            </a:extLst>
          </p:cNvPr>
          <p:cNvSpPr txBox="1"/>
          <p:nvPr/>
        </p:nvSpPr>
        <p:spPr>
          <a:xfrm>
            <a:off x="2227540" y="3734977"/>
            <a:ext cx="30689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 × 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＝  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77A6E5CF-B4CB-4A5C-A361-7DD5BC900FA5}"/>
              </a:ext>
            </a:extLst>
          </p:cNvPr>
          <p:cNvGrpSpPr/>
          <p:nvPr/>
        </p:nvGrpSpPr>
        <p:grpSpPr>
          <a:xfrm>
            <a:off x="3797841" y="3613862"/>
            <a:ext cx="585223" cy="646331"/>
            <a:chOff x="2121851" y="2181973"/>
            <a:chExt cx="509079" cy="6463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E80B9488-A279-4DD5-A6BD-C329605EEB72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94AF5FFE-82B6-497D-B9B9-B3E8D8707C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9866D053-3F14-4270-A439-7E425C297A20}"/>
              </a:ext>
            </a:extLst>
          </p:cNvPr>
          <p:cNvGrpSpPr/>
          <p:nvPr/>
        </p:nvGrpSpPr>
        <p:grpSpPr>
          <a:xfrm>
            <a:off x="4719081" y="3613862"/>
            <a:ext cx="463950" cy="646331"/>
            <a:chOff x="2121851" y="2181973"/>
            <a:chExt cx="509079" cy="64633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277A3E88-752B-455F-B5EC-90E7C0FA8991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54456CC4-1853-411B-94BD-46414EC6E4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78B6033-1A54-44F0-B303-2F2FC86DBC7A}"/>
              </a:ext>
            </a:extLst>
          </p:cNvPr>
          <p:cNvGrpSpPr/>
          <p:nvPr/>
        </p:nvGrpSpPr>
        <p:grpSpPr>
          <a:xfrm>
            <a:off x="5481158" y="1215410"/>
            <a:ext cx="1073066" cy="261610"/>
            <a:chOff x="1052964" y="3309853"/>
            <a:chExt cx="1069329" cy="261610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A0B8E939-5814-4382-BD1D-FB8D53F5CCED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33038AD1-0F49-496D-906F-D189133906DC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E985772B-B9EC-4845-9F77-55615AA2D7A6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A952B025-9CED-4698-808C-9387F5103B68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D01AFCE-75A9-4E98-A4DB-E2EA20B54629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1E67CA9-D348-41A8-8FFE-14EC0394A1E7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86F84DDE-5D0E-46B8-AB5F-CBE07C85B08E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497D0EF5-91B5-4508-82D5-8E12AE438CF6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0A926BE1-766A-4953-9CC7-0B27E45894B8}"/>
              </a:ext>
            </a:extLst>
          </p:cNvPr>
          <p:cNvSpPr/>
          <p:nvPr/>
        </p:nvSpPr>
        <p:spPr>
          <a:xfrm>
            <a:off x="4644008" y="51840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75" y="209318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31" y="344234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4413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나눗셈의 몫을 분수로 나타내어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586812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586812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소수의 나눗셈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suhi_0601_03_0001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01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공부할 준비가 되어 있나요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18E2999A-D238-47E5-8136-820B2A655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326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02DD150-303D-45A3-B765-841F9DC01914}"/>
              </a:ext>
            </a:extLst>
          </p:cNvPr>
          <p:cNvSpPr txBox="1"/>
          <p:nvPr/>
        </p:nvSpPr>
        <p:spPr>
          <a:xfrm>
            <a:off x="1713472" y="2445903"/>
            <a:ext cx="8672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÷14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9CEFE51-D634-4AAE-AFB0-D394FC777031}"/>
              </a:ext>
            </a:extLst>
          </p:cNvPr>
          <p:cNvSpPr txBox="1"/>
          <p:nvPr/>
        </p:nvSpPr>
        <p:spPr>
          <a:xfrm>
            <a:off x="2268538" y="2314811"/>
            <a:ext cx="302793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D5F99354-AC73-4422-B22F-C4FDCBD96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71420"/>
              </p:ext>
            </p:extLst>
          </p:nvPr>
        </p:nvGraphicFramePr>
        <p:xfrm>
          <a:off x="1491545" y="234373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B94D55E-D373-41B4-BA79-7010963DE98D}"/>
              </a:ext>
            </a:extLst>
          </p:cNvPr>
          <p:cNvGrpSpPr/>
          <p:nvPr/>
        </p:nvGrpSpPr>
        <p:grpSpPr>
          <a:xfrm>
            <a:off x="2602715" y="2315098"/>
            <a:ext cx="509079" cy="646331"/>
            <a:chOff x="2121851" y="2181973"/>
            <a:chExt cx="509079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BBD85AC-830D-4310-8555-41DC6435B32B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CA176227-3803-4042-BBA4-1869FA0124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D73C93F-19E8-4032-8AA2-E298C0EEC1A2}"/>
              </a:ext>
            </a:extLst>
          </p:cNvPr>
          <p:cNvGrpSpPr/>
          <p:nvPr/>
        </p:nvGrpSpPr>
        <p:grpSpPr>
          <a:xfrm>
            <a:off x="3220314" y="2315098"/>
            <a:ext cx="468052" cy="646331"/>
            <a:chOff x="2793974" y="2181973"/>
            <a:chExt cx="468052" cy="6463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0A52C9A-A570-4634-B5B4-B2F44FD89816}"/>
                </a:ext>
              </a:extLst>
            </p:cNvPr>
            <p:cNvSpPr txBox="1"/>
            <p:nvPr/>
          </p:nvSpPr>
          <p:spPr>
            <a:xfrm>
              <a:off x="2793974" y="2181973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B5865B98-D102-429D-8F19-9C0AD8FDE0E3}"/>
                </a:ext>
              </a:extLst>
            </p:cNvPr>
            <p:cNvCxnSpPr/>
            <p:nvPr/>
          </p:nvCxnSpPr>
          <p:spPr bwMode="auto">
            <a:xfrm>
              <a:off x="2853969" y="2506879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9421E3D-3364-4FE5-AA94-87F54FACC7E3}"/>
              </a:ext>
            </a:extLst>
          </p:cNvPr>
          <p:cNvSpPr txBox="1"/>
          <p:nvPr/>
        </p:nvSpPr>
        <p:spPr>
          <a:xfrm>
            <a:off x="2227540" y="2436213"/>
            <a:ext cx="30689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 × 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＝  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B082834-7152-49CC-A290-06789E080ACD}"/>
              </a:ext>
            </a:extLst>
          </p:cNvPr>
          <p:cNvGrpSpPr/>
          <p:nvPr/>
        </p:nvGrpSpPr>
        <p:grpSpPr>
          <a:xfrm>
            <a:off x="3797841" y="2315098"/>
            <a:ext cx="585223" cy="646331"/>
            <a:chOff x="2121851" y="2181973"/>
            <a:chExt cx="509079" cy="6463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AC4CB58-EF85-4003-9736-45A0A48F98DA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2B12428B-009D-40A6-8664-48D930904D4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6C2D4D67-7DDA-44F8-A8FF-F41CC06112A2}"/>
              </a:ext>
            </a:extLst>
          </p:cNvPr>
          <p:cNvGrpSpPr/>
          <p:nvPr/>
        </p:nvGrpSpPr>
        <p:grpSpPr>
          <a:xfrm>
            <a:off x="4719081" y="2315098"/>
            <a:ext cx="463950" cy="646331"/>
            <a:chOff x="2121851" y="2181973"/>
            <a:chExt cx="509079" cy="6463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FCCD3CB-4DA5-41D0-A7A5-503ED9BFF231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FDE01EA2-EEB2-4734-9415-F0792C7CFBE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B28EBD9-B42C-4267-B110-E63E11826FC8}"/>
              </a:ext>
            </a:extLst>
          </p:cNvPr>
          <p:cNvSpPr txBox="1"/>
          <p:nvPr/>
        </p:nvSpPr>
        <p:spPr>
          <a:xfrm>
            <a:off x="1833077" y="3744667"/>
            <a:ext cx="8672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÷6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939D3D1-0673-4C31-92CA-CFB78766E083}"/>
              </a:ext>
            </a:extLst>
          </p:cNvPr>
          <p:cNvSpPr txBox="1"/>
          <p:nvPr/>
        </p:nvSpPr>
        <p:spPr>
          <a:xfrm>
            <a:off x="2268538" y="3613575"/>
            <a:ext cx="302793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74987329-9B16-4962-A7B9-E5219C63F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70214"/>
              </p:ext>
            </p:extLst>
          </p:nvPr>
        </p:nvGraphicFramePr>
        <p:xfrm>
          <a:off x="1611150" y="36424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CD1307A8-D09F-4642-BCDD-13E8DD6F7B52}"/>
              </a:ext>
            </a:extLst>
          </p:cNvPr>
          <p:cNvGrpSpPr/>
          <p:nvPr/>
        </p:nvGrpSpPr>
        <p:grpSpPr>
          <a:xfrm>
            <a:off x="2602715" y="3613862"/>
            <a:ext cx="509079" cy="646331"/>
            <a:chOff x="2121851" y="2181973"/>
            <a:chExt cx="509079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2AB98AB-8278-4D6B-8D99-52E0A91A5419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BD22928C-2B0A-4630-9388-9ACAB7AB1F7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61DA2D2-CDC9-46BD-9E84-48446D12EB62}"/>
              </a:ext>
            </a:extLst>
          </p:cNvPr>
          <p:cNvGrpSpPr/>
          <p:nvPr/>
        </p:nvGrpSpPr>
        <p:grpSpPr>
          <a:xfrm>
            <a:off x="3220314" y="3613862"/>
            <a:ext cx="468052" cy="646331"/>
            <a:chOff x="2793974" y="2181973"/>
            <a:chExt cx="468052" cy="64633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6F79F7A8-E80D-41EB-BD55-2E2AD4DF6D9B}"/>
                </a:ext>
              </a:extLst>
            </p:cNvPr>
            <p:cNvSpPr txBox="1"/>
            <p:nvPr/>
          </p:nvSpPr>
          <p:spPr>
            <a:xfrm>
              <a:off x="2793974" y="2181973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E7581573-6BB3-4440-AB87-8D4FD4E68F00}"/>
                </a:ext>
              </a:extLst>
            </p:cNvPr>
            <p:cNvCxnSpPr/>
            <p:nvPr/>
          </p:nvCxnSpPr>
          <p:spPr bwMode="auto">
            <a:xfrm>
              <a:off x="2853969" y="2506879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BCB7DC5-1247-43A1-ADB4-BC563A9F1537}"/>
              </a:ext>
            </a:extLst>
          </p:cNvPr>
          <p:cNvSpPr txBox="1"/>
          <p:nvPr/>
        </p:nvSpPr>
        <p:spPr>
          <a:xfrm>
            <a:off x="2227540" y="3734977"/>
            <a:ext cx="30689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 × 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＝  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77A6E5CF-B4CB-4A5C-A361-7DD5BC900FA5}"/>
              </a:ext>
            </a:extLst>
          </p:cNvPr>
          <p:cNvGrpSpPr/>
          <p:nvPr/>
        </p:nvGrpSpPr>
        <p:grpSpPr>
          <a:xfrm>
            <a:off x="3797841" y="3613862"/>
            <a:ext cx="585223" cy="646331"/>
            <a:chOff x="2121851" y="2181973"/>
            <a:chExt cx="509079" cy="6463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E80B9488-A279-4DD5-A6BD-C329605EEB72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94AF5FFE-82B6-497D-B9B9-B3E8D8707C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9866D053-3F14-4270-A439-7E425C297A20}"/>
              </a:ext>
            </a:extLst>
          </p:cNvPr>
          <p:cNvGrpSpPr/>
          <p:nvPr/>
        </p:nvGrpSpPr>
        <p:grpSpPr>
          <a:xfrm>
            <a:off x="4719081" y="3613862"/>
            <a:ext cx="463950" cy="646331"/>
            <a:chOff x="2121851" y="2181973"/>
            <a:chExt cx="509079" cy="64633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277A3E88-752B-455F-B5EC-90E7C0FA8991}"/>
                </a:ext>
              </a:extLst>
            </p:cNvPr>
            <p:cNvSpPr txBox="1"/>
            <p:nvPr/>
          </p:nvSpPr>
          <p:spPr>
            <a:xfrm>
              <a:off x="2121851" y="2181973"/>
              <a:ext cx="5090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54456CC4-1853-411B-94BD-46414EC6E4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2878" y="2505139"/>
              <a:ext cx="408057" cy="174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78B6033-1A54-44F0-B303-2F2FC86DBC7A}"/>
              </a:ext>
            </a:extLst>
          </p:cNvPr>
          <p:cNvGrpSpPr/>
          <p:nvPr/>
        </p:nvGrpSpPr>
        <p:grpSpPr>
          <a:xfrm>
            <a:off x="5481158" y="1215410"/>
            <a:ext cx="1073066" cy="261610"/>
            <a:chOff x="1052964" y="3309853"/>
            <a:chExt cx="1069329" cy="261610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A0B8E939-5814-4382-BD1D-FB8D53F5CCED}"/>
                </a:ext>
              </a:extLst>
            </p:cNvPr>
            <p:cNvSpPr/>
            <p:nvPr/>
          </p:nvSpPr>
          <p:spPr>
            <a:xfrm>
              <a:off x="1055143" y="3315486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33038AD1-0F49-496D-906F-D189133906DC}"/>
                </a:ext>
              </a:extLst>
            </p:cNvPr>
            <p:cNvSpPr/>
            <p:nvPr/>
          </p:nvSpPr>
          <p:spPr>
            <a:xfrm>
              <a:off x="1328988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E985772B-B9EC-4845-9F77-55615AA2D7A6}"/>
                </a:ext>
              </a:extLst>
            </p:cNvPr>
            <p:cNvSpPr/>
            <p:nvPr/>
          </p:nvSpPr>
          <p:spPr>
            <a:xfrm>
              <a:off x="1605012" y="33154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A952B025-9CED-4698-808C-9387F5103B68}"/>
                </a:ext>
              </a:extLst>
            </p:cNvPr>
            <p:cNvSpPr/>
            <p:nvPr/>
          </p:nvSpPr>
          <p:spPr>
            <a:xfrm>
              <a:off x="1881036" y="3315486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D01AFCE-75A9-4E98-A4DB-E2EA20B54629}"/>
                </a:ext>
              </a:extLst>
            </p:cNvPr>
            <p:cNvSpPr txBox="1"/>
            <p:nvPr/>
          </p:nvSpPr>
          <p:spPr>
            <a:xfrm>
              <a:off x="1052964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1E67CA9-D348-41A8-8FFE-14EC0394A1E7}"/>
                </a:ext>
              </a:extLst>
            </p:cNvPr>
            <p:cNvSpPr txBox="1"/>
            <p:nvPr/>
          </p:nvSpPr>
          <p:spPr>
            <a:xfrm>
              <a:off x="1328988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86F84DDE-5D0E-46B8-AB5F-CBE07C85B08E}"/>
                </a:ext>
              </a:extLst>
            </p:cNvPr>
            <p:cNvSpPr txBox="1"/>
            <p:nvPr/>
          </p:nvSpPr>
          <p:spPr>
            <a:xfrm>
              <a:off x="1602833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497D0EF5-91B5-4508-82D5-8E12AE438CF6}"/>
                </a:ext>
              </a:extLst>
            </p:cNvPr>
            <p:cNvSpPr txBox="1"/>
            <p:nvPr/>
          </p:nvSpPr>
          <p:spPr>
            <a:xfrm>
              <a:off x="1881035" y="3309853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7" name="Picture 12">
            <a:extLst>
              <a:ext uri="{FF2B5EF4-FFF2-40B4-BE49-F238E27FC236}">
                <a16:creationId xmlns:a16="http://schemas.microsoft.com/office/drawing/2014/main" xmlns="" id="{80B38E1F-867B-4ECF-98B7-93CD0F98B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58" y="5272833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75" y="2093185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31" y="3442348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0712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52435FF8-A8A9-457D-9B72-F8C8F5C57395}"/>
              </a:ext>
            </a:extLst>
          </p:cNvPr>
          <p:cNvGrpSpPr/>
          <p:nvPr/>
        </p:nvGrpSpPr>
        <p:grpSpPr>
          <a:xfrm>
            <a:off x="171202" y="3465003"/>
            <a:ext cx="6667165" cy="1776617"/>
            <a:chOff x="188317" y="3221365"/>
            <a:chExt cx="6667165" cy="2197700"/>
          </a:xfrm>
        </p:grpSpPr>
        <p:sp>
          <p:nvSpPr>
            <p:cNvPr id="75" name="사각형: 둥근 모서리 40">
              <a:extLst>
                <a:ext uri="{FF2B5EF4-FFF2-40B4-BE49-F238E27FC236}">
                  <a16:creationId xmlns:a16="http://schemas.microsoft.com/office/drawing/2014/main" xmlns="" id="{DB896BAF-A0FB-4285-B2D5-7057B84E8300}"/>
                </a:ext>
              </a:extLst>
            </p:cNvPr>
            <p:cNvSpPr/>
            <p:nvPr/>
          </p:nvSpPr>
          <p:spPr>
            <a:xfrm>
              <a:off x="188317" y="3519334"/>
              <a:ext cx="6667165" cy="16986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xmlns="" id="{A0337D84-A3C1-4D2E-9610-67276EFB9EAB}"/>
                </a:ext>
              </a:extLst>
            </p:cNvPr>
            <p:cNvSpPr/>
            <p:nvPr/>
          </p:nvSpPr>
          <p:spPr>
            <a:xfrm flipH="1" flipV="1">
              <a:off x="5173253" y="52309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xmlns="" id="{E1109177-F8CA-4016-B326-C87B983250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425154" y="322136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5DFD15D-9310-49F4-824B-A9A99B29BE04}"/>
                </a:ext>
              </a:extLst>
            </p:cNvPr>
            <p:cNvSpPr txBox="1"/>
            <p:nvPr/>
          </p:nvSpPr>
          <p:spPr>
            <a:xfrm>
              <a:off x="396931" y="4138694"/>
              <a:ext cx="6307457" cy="41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자연수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              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바꾸어 계산할 수 있습니다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B17291F0-8BF7-4870-8DC5-C471F5E50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7950"/>
              </p:ext>
            </p:extLst>
          </p:nvPr>
        </p:nvGraphicFramePr>
        <p:xfrm>
          <a:off x="2905318" y="4040969"/>
          <a:ext cx="892523" cy="68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52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56192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자연수</a:t>
                      </a:r>
                      <a:r>
                        <a:rPr kumimoji="1"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9578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27097</TotalTime>
  <Words>611</Words>
  <Application>Microsoft Office PowerPoint</Application>
  <PresentationFormat>화면 슬라이드 쇼(4:3)</PresentationFormat>
  <Paragraphs>247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4724</cp:revision>
  <dcterms:created xsi:type="dcterms:W3CDTF">2008-07-15T12:19:11Z</dcterms:created>
  <dcterms:modified xsi:type="dcterms:W3CDTF">2022-01-25T02:36:52Z</dcterms:modified>
</cp:coreProperties>
</file>