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792" r:id="rId3"/>
    <p:sldId id="793" r:id="rId4"/>
    <p:sldId id="889" r:id="rId5"/>
    <p:sldId id="913" r:id="rId6"/>
    <p:sldId id="906" r:id="rId7"/>
    <p:sldId id="914" r:id="rId8"/>
    <p:sldId id="907" r:id="rId9"/>
    <p:sldId id="908" r:id="rId10"/>
    <p:sldId id="915" r:id="rId11"/>
    <p:sldId id="918" r:id="rId12"/>
    <p:sldId id="919" r:id="rId13"/>
    <p:sldId id="920" r:id="rId14"/>
    <p:sldId id="921" r:id="rId15"/>
    <p:sldId id="922" r:id="rId16"/>
    <p:sldId id="923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3F6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512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25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647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10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kumimoji="0" lang="en-US" altLang="ko-KR" sz="1100" smtClean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007989" y="4992221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68ED95-3F25-49E6-985A-ED2C84E7CFE3}"/>
              </a:ext>
            </a:extLst>
          </p:cNvPr>
          <p:cNvGrpSpPr/>
          <p:nvPr/>
        </p:nvGrpSpPr>
        <p:grpSpPr>
          <a:xfrm>
            <a:off x="3418383" y="5016685"/>
            <a:ext cx="700657" cy="507831"/>
            <a:chOff x="4918206" y="4319471"/>
            <a:chExt cx="1223109" cy="50783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5078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46" y="5305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8" y="1550610"/>
            <a:ext cx="340779" cy="357006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D:\[초등] 교과학습\2022년 1학기\6학년\6학년\suhi_0601_03_00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71" y="1552088"/>
            <a:ext cx="2628737" cy="28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381027" y="463663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20916" y="457401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34506" y="4113076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411760" y="4134232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1815198" y="3320988"/>
            <a:ext cx="90554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662714" y="2243196"/>
            <a:ext cx="11493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8.56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059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80440" y="2564904"/>
            <a:ext cx="5781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밑변의 길이가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높이가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삼각형을 그렸고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지혜는 밑변의 길이가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 높이가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8.56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삼각형을 그렸습니다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지혜가 그린 삼각형의 넓이는 슬기가 그린 삼각형의 넓이의 몇 배인지 구해 보세요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65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10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kumimoji="0" lang="en-US" altLang="ko-KR" sz="1100" smtClean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007989" y="4992221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68ED95-3F25-49E6-985A-ED2C84E7CFE3}"/>
              </a:ext>
            </a:extLst>
          </p:cNvPr>
          <p:cNvGrpSpPr/>
          <p:nvPr/>
        </p:nvGrpSpPr>
        <p:grpSpPr>
          <a:xfrm>
            <a:off x="3418383" y="5016685"/>
            <a:ext cx="700657" cy="507831"/>
            <a:chOff x="4918206" y="4319471"/>
            <a:chExt cx="1223109" cy="50783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5078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46" y="5305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8" y="1550610"/>
            <a:ext cx="340779" cy="357006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741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팝업창 </a:t>
                      </a:r>
                      <a:r>
                        <a:rPr lang="en-US" altLang="ko-KR" sz="1000" kern="120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D:\[초등] 교과학습\2022년 1학기\6학년\6학년\suhi_0601_03_00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71" y="1552088"/>
            <a:ext cx="2628737" cy="28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381027" y="463663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20916" y="457401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34506" y="4113076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411760" y="4134232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1815198" y="3320988"/>
            <a:ext cx="90554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662714" y="2243196"/>
            <a:ext cx="11493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8.56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3116CA87-8732-453A-80BB-2DAAAA55147F}"/>
              </a:ext>
            </a:extLst>
          </p:cNvPr>
          <p:cNvSpPr/>
          <p:nvPr/>
        </p:nvSpPr>
        <p:spPr>
          <a:xfrm>
            <a:off x="5395856" y="5121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3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10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kumimoji="0" lang="en-US" altLang="ko-KR" sz="1100" smtClean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007989" y="4992221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68ED95-3F25-49E6-985A-ED2C84E7CFE3}"/>
              </a:ext>
            </a:extLst>
          </p:cNvPr>
          <p:cNvGrpSpPr/>
          <p:nvPr/>
        </p:nvGrpSpPr>
        <p:grpSpPr>
          <a:xfrm>
            <a:off x="3418383" y="5016685"/>
            <a:ext cx="700657" cy="507831"/>
            <a:chOff x="4918206" y="4319471"/>
            <a:chExt cx="1223109" cy="50783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01D8E97-C92B-4994-BF9A-E8772EAC753C}"/>
                </a:ext>
              </a:extLst>
            </p:cNvPr>
            <p:cNvSpPr/>
            <p:nvPr/>
          </p:nvSpPr>
          <p:spPr bwMode="auto">
            <a:xfrm>
              <a:off x="5024344" y="4375673"/>
              <a:ext cx="101083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363DE8E9-E008-4012-A77D-C0AFED57E696}"/>
                </a:ext>
              </a:extLst>
            </p:cNvPr>
            <p:cNvSpPr txBox="1"/>
            <p:nvPr/>
          </p:nvSpPr>
          <p:spPr>
            <a:xfrm>
              <a:off x="4918206" y="4319471"/>
              <a:ext cx="1223109" cy="5078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en-US" altLang="ko-KR" sz="18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46" y="5305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8" y="1550610"/>
            <a:ext cx="340779" cy="357006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D:\[초등] 교과학습\2022년 1학기\6학년\6학년\suhi_0601_03_00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71" y="1552088"/>
            <a:ext cx="2628737" cy="28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381027" y="463663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20916" y="4574011"/>
            <a:ext cx="760124" cy="442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134506" y="4113076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2411760" y="4134232"/>
            <a:ext cx="90554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1815198" y="3320988"/>
            <a:ext cx="90554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4662714" y="2243196"/>
            <a:ext cx="11493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8.56 cm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4550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76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711278"/>
              <a:ext cx="6307457" cy="133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슬기가 그린 삼각형의 넓이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2×4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÷2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지혜가 그린 삼각형의 넓이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2×8.56÷2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8.56(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8.56÷4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지혜가 그린 삼각형의 넓이는 슬기가 그린 삼각형의 넓이의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8" y="3935727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8" y="4196781"/>
            <a:ext cx="123608" cy="1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" y="1034793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290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하단 이너탭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6"/>
            <a:ext cx="788898" cy="64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2220" y="2378482"/>
            <a:ext cx="337907" cy="256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63427" y="22815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2633621" y="47220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01711" y="5000513"/>
            <a:ext cx="1637116" cy="263186"/>
            <a:chOff x="319554" y="1245924"/>
            <a:chExt cx="2636592" cy="423864"/>
          </a:xfrm>
        </p:grpSpPr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349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" y="1034793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1" y="2442681"/>
            <a:ext cx="6678555" cy="275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89533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하단 이너탭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팝업창 추가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2220" y="2378482"/>
            <a:ext cx="337907" cy="256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63427" y="22815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2409781" y="49416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839" y="4930038"/>
            <a:ext cx="1654859" cy="269100"/>
            <a:chOff x="290979" y="2009759"/>
            <a:chExt cx="2665167" cy="433388"/>
          </a:xfrm>
        </p:grpSpPr>
        <p:pic>
          <p:nvPicPr>
            <p:cNvPr id="2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685163" y="3284984"/>
            <a:ext cx="394449" cy="374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74211" y="3321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45" y="529667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16CA87-8732-453A-80BB-2DAAAA55147F}"/>
              </a:ext>
            </a:extLst>
          </p:cNvPr>
          <p:cNvSpPr/>
          <p:nvPr/>
        </p:nvSpPr>
        <p:spPr>
          <a:xfrm>
            <a:off x="5147291" y="51450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01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" y="1034793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1" y="2442681"/>
            <a:ext cx="6678555" cy="275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92839" y="4930038"/>
            <a:ext cx="1654859" cy="269100"/>
            <a:chOff x="290979" y="2009759"/>
            <a:chExt cx="2665167" cy="433388"/>
          </a:xfrm>
        </p:grpSpPr>
        <p:pic>
          <p:nvPicPr>
            <p:cNvPr id="2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45" y="5296678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977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38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622203"/>
              <a:ext cx="6307457" cy="133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비교하여 나누는 수가 같고 나누어지는 수가 자연수의         배일 때 몫도         배입니다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29699" y="4293096"/>
            <a:ext cx="703845" cy="646331"/>
            <a:chOff x="3051872" y="4632320"/>
            <a:chExt cx="468052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그룹 45"/>
          <p:cNvGrpSpPr/>
          <p:nvPr/>
        </p:nvGrpSpPr>
        <p:grpSpPr>
          <a:xfrm>
            <a:off x="4647652" y="4283707"/>
            <a:ext cx="703845" cy="646331"/>
            <a:chOff x="3051872" y="4632320"/>
            <a:chExt cx="4680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010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25624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8" y="1020479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89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약물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0322" y="1689274"/>
            <a:ext cx="804882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07048" y="1553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0321" y="2045104"/>
            <a:ext cx="6027741" cy="120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329906" y="19095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4345" y="3537012"/>
            <a:ext cx="399607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79315" y="3573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8" y="1020479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2127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바꾸어 계산할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29653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16050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0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29653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소수점은 나누어지는 수의 소수점 위치에 맞춰 몫에 소수점을 찍어 줍니다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44327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63517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22100" y="1914621"/>
            <a:ext cx="1872084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10898" y="18050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7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20479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0475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팝업 추가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4116" y="2564904"/>
            <a:ext cx="4262511" cy="147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23628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5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1020479"/>
            <a:ext cx="6678555" cy="4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suhi_0601_03_0004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335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5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37.35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÷3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계산하면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12.45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12.45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다시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나누면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2.49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275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27161</TotalTime>
  <Words>874</Words>
  <Application>Microsoft Office PowerPoint</Application>
  <PresentationFormat>화면 슬라이드 쇼(4:3)</PresentationFormat>
  <Paragraphs>313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4742</cp:revision>
  <dcterms:created xsi:type="dcterms:W3CDTF">2008-07-15T12:19:11Z</dcterms:created>
  <dcterms:modified xsi:type="dcterms:W3CDTF">2022-01-26T01:35:51Z</dcterms:modified>
</cp:coreProperties>
</file>