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792" r:id="rId3"/>
    <p:sldId id="793" r:id="rId4"/>
    <p:sldId id="889" r:id="rId5"/>
    <p:sldId id="913" r:id="rId6"/>
    <p:sldId id="906" r:id="rId7"/>
    <p:sldId id="914" r:id="rId8"/>
    <p:sldId id="907" r:id="rId9"/>
    <p:sldId id="908" r:id="rId10"/>
    <p:sldId id="915" r:id="rId11"/>
    <p:sldId id="909" r:id="rId12"/>
    <p:sldId id="916" r:id="rId13"/>
    <p:sldId id="904" r:id="rId14"/>
    <p:sldId id="910" r:id="rId15"/>
    <p:sldId id="911" r:id="rId16"/>
    <p:sldId id="912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3F6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6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2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2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2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8512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4255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953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1039421"/>
            <a:ext cx="6656337" cy="4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61383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중요 표시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식 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2301" y="2096281"/>
            <a:ext cx="496432" cy="43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31099" y="19867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8539" y="3116749"/>
            <a:ext cx="719286" cy="1212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157336" y="30072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2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1039421"/>
            <a:ext cx="6656337" cy="4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0499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5" name="사각형: 둥근 모서리 40">
              <a:extLst>
                <a:ext uri="{FF2B5EF4-FFF2-40B4-BE49-F238E27FC236}">
                  <a16:creationId xmlns="" xmlns:a16="http://schemas.microsoft.com/office/drawing/2014/main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="" xmlns:a16="http://schemas.microsoft.com/office/drawing/2014/main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7" name="Picture 2">
              <a:extLst>
                <a:ext uri="{FF2B5EF4-FFF2-40B4-BE49-F238E27FC236}">
                  <a16:creationId xmlns="" xmlns:a16="http://schemas.microsoft.com/office/drawing/2014/main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1027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카드                      중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장으로 만들 수 있는 가장 작은 소수 두 자리 수는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남은 수 카드의 수로 나타내면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1.26÷7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몫은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0.18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933056"/>
            <a:ext cx="1388317" cy="3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63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3420269" y="2072742"/>
            <a:ext cx="3383979" cy="211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10" name="TextBox 61"/>
          <p:cNvSpPr txBox="1"/>
          <p:nvPr/>
        </p:nvSpPr>
        <p:spPr>
          <a:xfrm>
            <a:off x="3797214" y="2394281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3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5 2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5199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열렸을 때 보이는 화면입니다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팝업은 약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정도 열려있다가 닫힙니다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>
            <a:extLst>
              <a:ext uri="{FF2B5EF4-FFF2-40B4-BE49-F238E27FC236}">
                <a16:creationId xmlns="" xmlns:a16="http://schemas.microsoft.com/office/drawing/2014/main" id="{848FD795-02B0-4E62-94D2-56A0C2764149}"/>
              </a:ext>
            </a:extLst>
          </p:cNvPr>
          <p:cNvSpPr txBox="1"/>
          <p:nvPr/>
        </p:nvSpPr>
        <p:spPr>
          <a:xfrm>
            <a:off x="4460949" y="4209398"/>
            <a:ext cx="42907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168ED95-3F25-49E6-985A-ED2C84E7CFE3}"/>
              </a:ext>
            </a:extLst>
          </p:cNvPr>
          <p:cNvGrpSpPr/>
          <p:nvPr/>
        </p:nvGrpSpPr>
        <p:grpSpPr>
          <a:xfrm>
            <a:off x="3871343" y="4233862"/>
            <a:ext cx="700657" cy="923330"/>
            <a:chOff x="4918206" y="4319471"/>
            <a:chExt cx="1223109" cy="923330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01D8E97-C92B-4994-BF9A-E8772EAC753C}"/>
                </a:ext>
              </a:extLst>
            </p:cNvPr>
            <p:cNvSpPr/>
            <p:nvPr/>
          </p:nvSpPr>
          <p:spPr bwMode="auto">
            <a:xfrm>
              <a:off x="5024344" y="4375673"/>
              <a:ext cx="101083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="" xmlns:a16="http://schemas.microsoft.com/office/drawing/2014/main" id="{363DE8E9-E008-4012-A77D-C0AFED57E696}"/>
                </a:ext>
              </a:extLst>
            </p:cNvPr>
            <p:cNvSpPr txBox="1"/>
            <p:nvPr/>
          </p:nvSpPr>
          <p:spPr>
            <a:xfrm>
              <a:off x="4918206" y="4319471"/>
              <a:ext cx="1223109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0.86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="" xmlns:a16="http://schemas.microsoft.com/office/drawing/2014/main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="" xmlns:a16="http://schemas.microsoft.com/office/drawing/2014/main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="" xmlns:a16="http://schemas.microsoft.com/office/drawing/2014/main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="" xmlns:a16="http://schemas.microsoft.com/office/drawing/2014/main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="" xmlns:a16="http://schemas.microsoft.com/office/drawing/2014/main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="" xmlns:a16="http://schemas.microsoft.com/office/drawing/2014/main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631" y="1317362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40" y="13126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2796"/>
            <a:ext cx="348893" cy="34889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4" y="1592796"/>
            <a:ext cx="2613035" cy="201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3420269" y="1592796"/>
            <a:ext cx="645038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 err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23601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52" y="425709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14" y="4649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11" y="16539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61"/>
          <p:cNvSpPr txBox="1"/>
          <p:nvPr/>
        </p:nvSpPr>
        <p:spPr>
          <a:xfrm>
            <a:off x="4158698" y="2027983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98" name="TextBox 61"/>
          <p:cNvSpPr txBox="1"/>
          <p:nvPr/>
        </p:nvSpPr>
        <p:spPr>
          <a:xfrm>
            <a:off x="4438781" y="2024844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61"/>
          <p:cNvSpPr txBox="1"/>
          <p:nvPr/>
        </p:nvSpPr>
        <p:spPr>
          <a:xfrm>
            <a:off x="4427984" y="337931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61"/>
          <p:cNvSpPr txBox="1"/>
          <p:nvPr/>
        </p:nvSpPr>
        <p:spPr>
          <a:xfrm>
            <a:off x="4357591" y="2031122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1" name="TextBox 61"/>
          <p:cNvSpPr txBox="1"/>
          <p:nvPr/>
        </p:nvSpPr>
        <p:spPr>
          <a:xfrm>
            <a:off x="4572000" y="373935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02" name="TextBox 61"/>
          <p:cNvSpPr txBox="1"/>
          <p:nvPr/>
        </p:nvSpPr>
        <p:spPr>
          <a:xfrm>
            <a:off x="4158698" y="2680236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4 8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110164" y="3089999"/>
            <a:ext cx="985851" cy="693747"/>
            <a:chOff x="2855889" y="2924096"/>
            <a:chExt cx="1323248" cy="693747"/>
          </a:xfrm>
        </p:grpSpPr>
        <p:cxnSp>
          <p:nvCxnSpPr>
            <p:cNvPr id="104" name="직선 연결선 103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6" name="TextBox 61"/>
          <p:cNvSpPr txBox="1"/>
          <p:nvPr/>
        </p:nvSpPr>
        <p:spPr>
          <a:xfrm>
            <a:off x="4427984" y="3045322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원호 107"/>
          <p:cNvSpPr/>
          <p:nvPr/>
        </p:nvSpPr>
        <p:spPr bwMode="auto">
          <a:xfrm rot="2318232">
            <a:off x="3793334" y="2418595"/>
            <a:ext cx="365130" cy="401643"/>
          </a:xfrm>
          <a:prstGeom prst="arc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 bwMode="auto">
          <a:xfrm>
            <a:off x="4109548" y="2458100"/>
            <a:ext cx="94995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4345530" y="2410609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13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" y="2189279"/>
            <a:ext cx="6782730" cy="23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80440" y="2757698"/>
            <a:ext cx="578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그림과 같이 넓이가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3.44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㎡인 직사각형 모양의 화단을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칸으로 똑같이 나누었습니다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색칠된 부분의 넓이는 몇 ㎡인지 두 가지 방법으로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70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54234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닫혔을 때 보이는 화면입니다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3116CA87-8732-453A-80BB-2DAAAA55147F}"/>
              </a:ext>
            </a:extLst>
          </p:cNvPr>
          <p:cNvSpPr/>
          <p:nvPr/>
        </p:nvSpPr>
        <p:spPr>
          <a:xfrm>
            <a:off x="5933861" y="51697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="" xmlns:a16="http://schemas.microsoft.com/office/drawing/2014/main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="" xmlns:a16="http://schemas.microsoft.com/office/drawing/2014/main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="" xmlns:a16="http://schemas.microsoft.com/office/drawing/2014/main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="" xmlns:a16="http://schemas.microsoft.com/office/drawing/2014/main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="" xmlns:a16="http://schemas.microsoft.com/office/drawing/2014/main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="" xmlns:a16="http://schemas.microsoft.com/office/drawing/2014/main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2796"/>
            <a:ext cx="348893" cy="34889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4" y="1592796"/>
            <a:ext cx="2613035" cy="201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3420269" y="1592796"/>
            <a:ext cx="645038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 err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61"/>
          <p:cNvSpPr txBox="1"/>
          <p:nvPr/>
        </p:nvSpPr>
        <p:spPr>
          <a:xfrm>
            <a:off x="3419872" y="2043336"/>
            <a:ext cx="3258601" cy="170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3.44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÷4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 </a:t>
            </a:r>
            <a:endParaRPr lang="en-US" altLang="ko-KR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0.86</a:t>
            </a:r>
            <a:endParaRPr lang="en-US" altLang="ko-KR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552231" y="2024844"/>
            <a:ext cx="703845" cy="646331"/>
            <a:chOff x="3051872" y="4632320"/>
            <a:chExt cx="468052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344</a:t>
              </a:r>
              <a:endPara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/>
          <p:cNvGrpSpPr/>
          <p:nvPr/>
        </p:nvGrpSpPr>
        <p:grpSpPr>
          <a:xfrm>
            <a:off x="4463988" y="2530641"/>
            <a:ext cx="1133550" cy="646331"/>
            <a:chOff x="3051872" y="4632320"/>
            <a:chExt cx="468052" cy="646331"/>
          </a:xfrm>
        </p:grpSpPr>
        <p:sp>
          <p:nvSpPr>
            <p:cNvPr id="80" name="TextBox 79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344</a:t>
              </a:r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÷4</a:t>
              </a:r>
              <a:endPara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그룹 82"/>
          <p:cNvGrpSpPr/>
          <p:nvPr/>
        </p:nvGrpSpPr>
        <p:grpSpPr>
          <a:xfrm>
            <a:off x="4535996" y="3106705"/>
            <a:ext cx="703845" cy="646331"/>
            <a:chOff x="3051872" y="4632320"/>
            <a:chExt cx="468052" cy="646331"/>
          </a:xfrm>
        </p:grpSpPr>
        <p:sp>
          <p:nvSpPr>
            <p:cNvPr id="84" name="TextBox 83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86</a:t>
              </a:r>
              <a:endPara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39" y="2272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11" y="16539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53">
            <a:extLst>
              <a:ext uri="{FF2B5EF4-FFF2-40B4-BE49-F238E27FC236}">
                <a16:creationId xmlns="" xmlns:a16="http://schemas.microsoft.com/office/drawing/2014/main" id="{848FD795-02B0-4E62-94D2-56A0C2764149}"/>
              </a:ext>
            </a:extLst>
          </p:cNvPr>
          <p:cNvSpPr txBox="1"/>
          <p:nvPr/>
        </p:nvSpPr>
        <p:spPr>
          <a:xfrm>
            <a:off x="4460949" y="4209398"/>
            <a:ext cx="42907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6168ED95-3F25-49E6-985A-ED2C84E7CFE3}"/>
              </a:ext>
            </a:extLst>
          </p:cNvPr>
          <p:cNvGrpSpPr/>
          <p:nvPr/>
        </p:nvGrpSpPr>
        <p:grpSpPr>
          <a:xfrm>
            <a:off x="3871343" y="4233862"/>
            <a:ext cx="700657" cy="923330"/>
            <a:chOff x="4918206" y="4319471"/>
            <a:chExt cx="1223109" cy="923330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F01D8E97-C92B-4994-BF9A-E8772EAC753C}"/>
                </a:ext>
              </a:extLst>
            </p:cNvPr>
            <p:cNvSpPr/>
            <p:nvPr/>
          </p:nvSpPr>
          <p:spPr bwMode="auto">
            <a:xfrm>
              <a:off x="5024344" y="4375673"/>
              <a:ext cx="101083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TextBox 53">
              <a:extLst>
                <a:ext uri="{FF2B5EF4-FFF2-40B4-BE49-F238E27FC236}">
                  <a16:creationId xmlns="" xmlns:a16="http://schemas.microsoft.com/office/drawing/2014/main" id="{363DE8E9-E008-4012-A77D-C0AFED57E696}"/>
                </a:ext>
              </a:extLst>
            </p:cNvPr>
            <p:cNvSpPr txBox="1"/>
            <p:nvPr/>
          </p:nvSpPr>
          <p:spPr>
            <a:xfrm>
              <a:off x="4918206" y="4319471"/>
              <a:ext cx="1223109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0.86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52" y="425709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14" y="4649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14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41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3420269" y="2072742"/>
            <a:ext cx="3383979" cy="211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10" name="TextBox 61"/>
          <p:cNvSpPr txBox="1"/>
          <p:nvPr/>
        </p:nvSpPr>
        <p:spPr>
          <a:xfrm>
            <a:off x="3797214" y="2394281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3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5 2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07006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>
            <a:extLst>
              <a:ext uri="{FF2B5EF4-FFF2-40B4-BE49-F238E27FC236}">
                <a16:creationId xmlns="" xmlns:a16="http://schemas.microsoft.com/office/drawing/2014/main" id="{848FD795-02B0-4E62-94D2-56A0C2764149}"/>
              </a:ext>
            </a:extLst>
          </p:cNvPr>
          <p:cNvSpPr txBox="1"/>
          <p:nvPr/>
        </p:nvSpPr>
        <p:spPr>
          <a:xfrm>
            <a:off x="4460949" y="4209398"/>
            <a:ext cx="42907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168ED95-3F25-49E6-985A-ED2C84E7CFE3}"/>
              </a:ext>
            </a:extLst>
          </p:cNvPr>
          <p:cNvGrpSpPr/>
          <p:nvPr/>
        </p:nvGrpSpPr>
        <p:grpSpPr>
          <a:xfrm>
            <a:off x="3871343" y="4233862"/>
            <a:ext cx="700657" cy="923330"/>
            <a:chOff x="4918206" y="4319471"/>
            <a:chExt cx="1223109" cy="923330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01D8E97-C92B-4994-BF9A-E8772EAC753C}"/>
                </a:ext>
              </a:extLst>
            </p:cNvPr>
            <p:cNvSpPr/>
            <p:nvPr/>
          </p:nvSpPr>
          <p:spPr bwMode="auto">
            <a:xfrm>
              <a:off x="5024344" y="4375673"/>
              <a:ext cx="101083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="" xmlns:a16="http://schemas.microsoft.com/office/drawing/2014/main" id="{363DE8E9-E008-4012-A77D-C0AFED57E696}"/>
                </a:ext>
              </a:extLst>
            </p:cNvPr>
            <p:cNvSpPr txBox="1"/>
            <p:nvPr/>
          </p:nvSpPr>
          <p:spPr>
            <a:xfrm>
              <a:off x="4918206" y="4319471"/>
              <a:ext cx="1223109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0.86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3116CA87-8732-453A-80BB-2DAAAA55147F}"/>
              </a:ext>
            </a:extLst>
          </p:cNvPr>
          <p:cNvSpPr/>
          <p:nvPr/>
        </p:nvSpPr>
        <p:spPr>
          <a:xfrm>
            <a:off x="5933861" y="51697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="" xmlns:a16="http://schemas.microsoft.com/office/drawing/2014/main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="" xmlns:a16="http://schemas.microsoft.com/office/drawing/2014/main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="" xmlns:a16="http://schemas.microsoft.com/office/drawing/2014/main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="" xmlns:a16="http://schemas.microsoft.com/office/drawing/2014/main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="" xmlns:a16="http://schemas.microsoft.com/office/drawing/2014/main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="" xmlns:a16="http://schemas.microsoft.com/office/drawing/2014/main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631" y="1317362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40" y="13126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2796"/>
            <a:ext cx="348893" cy="34889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4" y="1592796"/>
            <a:ext cx="2613035" cy="201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3420269" y="1592796"/>
            <a:ext cx="645038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 err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23601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52" y="425709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14" y="4649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11" y="16539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61"/>
          <p:cNvSpPr txBox="1"/>
          <p:nvPr/>
        </p:nvSpPr>
        <p:spPr>
          <a:xfrm>
            <a:off x="4158698" y="2027983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98" name="TextBox 61"/>
          <p:cNvSpPr txBox="1"/>
          <p:nvPr/>
        </p:nvSpPr>
        <p:spPr>
          <a:xfrm>
            <a:off x="4438781" y="2024844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61"/>
          <p:cNvSpPr txBox="1"/>
          <p:nvPr/>
        </p:nvSpPr>
        <p:spPr>
          <a:xfrm>
            <a:off x="4427984" y="337931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61"/>
          <p:cNvSpPr txBox="1"/>
          <p:nvPr/>
        </p:nvSpPr>
        <p:spPr>
          <a:xfrm>
            <a:off x="4357591" y="2031122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1" name="TextBox 61"/>
          <p:cNvSpPr txBox="1"/>
          <p:nvPr/>
        </p:nvSpPr>
        <p:spPr>
          <a:xfrm>
            <a:off x="4572000" y="373935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02" name="TextBox 61"/>
          <p:cNvSpPr txBox="1"/>
          <p:nvPr/>
        </p:nvSpPr>
        <p:spPr>
          <a:xfrm>
            <a:off x="4158698" y="2680236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4 8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110164" y="3089999"/>
            <a:ext cx="985851" cy="693747"/>
            <a:chOff x="2855889" y="2924096"/>
            <a:chExt cx="1323248" cy="693747"/>
          </a:xfrm>
        </p:grpSpPr>
        <p:cxnSp>
          <p:nvCxnSpPr>
            <p:cNvPr id="104" name="직선 연결선 103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6" name="TextBox 61"/>
          <p:cNvSpPr txBox="1"/>
          <p:nvPr/>
        </p:nvSpPr>
        <p:spPr>
          <a:xfrm>
            <a:off x="4427984" y="3045322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원호 107"/>
          <p:cNvSpPr/>
          <p:nvPr/>
        </p:nvSpPr>
        <p:spPr bwMode="auto">
          <a:xfrm rot="2318232">
            <a:off x="3793334" y="2418595"/>
            <a:ext cx="365130" cy="401643"/>
          </a:xfrm>
          <a:prstGeom prst="arc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 bwMode="auto">
          <a:xfrm>
            <a:off x="4109548" y="2458100"/>
            <a:ext cx="94995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4345530" y="2410609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62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849712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87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3420269" y="2072742"/>
            <a:ext cx="3383979" cy="211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10" name="TextBox 61"/>
          <p:cNvSpPr txBox="1"/>
          <p:nvPr/>
        </p:nvSpPr>
        <p:spPr>
          <a:xfrm>
            <a:off x="3797214" y="2394281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3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5 2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>
            <a:extLst>
              <a:ext uri="{FF2B5EF4-FFF2-40B4-BE49-F238E27FC236}">
                <a16:creationId xmlns="" xmlns:a16="http://schemas.microsoft.com/office/drawing/2014/main" id="{848FD795-02B0-4E62-94D2-56A0C2764149}"/>
              </a:ext>
            </a:extLst>
          </p:cNvPr>
          <p:cNvSpPr txBox="1"/>
          <p:nvPr/>
        </p:nvSpPr>
        <p:spPr>
          <a:xfrm>
            <a:off x="4460949" y="4209398"/>
            <a:ext cx="42907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168ED95-3F25-49E6-985A-ED2C84E7CFE3}"/>
              </a:ext>
            </a:extLst>
          </p:cNvPr>
          <p:cNvGrpSpPr/>
          <p:nvPr/>
        </p:nvGrpSpPr>
        <p:grpSpPr>
          <a:xfrm>
            <a:off x="3871343" y="4233862"/>
            <a:ext cx="700657" cy="923330"/>
            <a:chOff x="4918206" y="4319471"/>
            <a:chExt cx="1223109" cy="923330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01D8E97-C92B-4994-BF9A-E8772EAC753C}"/>
                </a:ext>
              </a:extLst>
            </p:cNvPr>
            <p:cNvSpPr/>
            <p:nvPr/>
          </p:nvSpPr>
          <p:spPr bwMode="auto">
            <a:xfrm>
              <a:off x="5024344" y="4375673"/>
              <a:ext cx="101083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="" xmlns:a16="http://schemas.microsoft.com/office/drawing/2014/main" id="{363DE8E9-E008-4012-A77D-C0AFED57E696}"/>
                </a:ext>
              </a:extLst>
            </p:cNvPr>
            <p:cNvSpPr txBox="1"/>
            <p:nvPr/>
          </p:nvSpPr>
          <p:spPr>
            <a:xfrm>
              <a:off x="4918206" y="4319471"/>
              <a:ext cx="1223109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0.86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="" xmlns:a16="http://schemas.microsoft.com/office/drawing/2014/main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="" xmlns:a16="http://schemas.microsoft.com/office/drawing/2014/main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="" xmlns:a16="http://schemas.microsoft.com/office/drawing/2014/main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="" xmlns:a16="http://schemas.microsoft.com/office/drawing/2014/main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="" xmlns:a16="http://schemas.microsoft.com/office/drawing/2014/main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="" xmlns:a16="http://schemas.microsoft.com/office/drawing/2014/main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631" y="1317362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40" y="13126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2796"/>
            <a:ext cx="348893" cy="34889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4" y="1592796"/>
            <a:ext cx="2613035" cy="201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3420269" y="1592796"/>
            <a:ext cx="645038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 err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23601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52" y="425709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14" y="4649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11" y="16539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61"/>
          <p:cNvSpPr txBox="1"/>
          <p:nvPr/>
        </p:nvSpPr>
        <p:spPr>
          <a:xfrm>
            <a:off x="4158698" y="2027983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98" name="TextBox 61"/>
          <p:cNvSpPr txBox="1"/>
          <p:nvPr/>
        </p:nvSpPr>
        <p:spPr>
          <a:xfrm>
            <a:off x="4438781" y="2024844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61"/>
          <p:cNvSpPr txBox="1"/>
          <p:nvPr/>
        </p:nvSpPr>
        <p:spPr>
          <a:xfrm>
            <a:off x="4427984" y="337931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61"/>
          <p:cNvSpPr txBox="1"/>
          <p:nvPr/>
        </p:nvSpPr>
        <p:spPr>
          <a:xfrm>
            <a:off x="4357591" y="2031122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1" name="TextBox 61"/>
          <p:cNvSpPr txBox="1"/>
          <p:nvPr/>
        </p:nvSpPr>
        <p:spPr>
          <a:xfrm>
            <a:off x="4572000" y="373935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02" name="TextBox 61"/>
          <p:cNvSpPr txBox="1"/>
          <p:nvPr/>
        </p:nvSpPr>
        <p:spPr>
          <a:xfrm>
            <a:off x="4158698" y="2680236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4 8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110164" y="3089999"/>
            <a:ext cx="985851" cy="693747"/>
            <a:chOff x="2855889" y="2924096"/>
            <a:chExt cx="1323248" cy="693747"/>
          </a:xfrm>
        </p:grpSpPr>
        <p:cxnSp>
          <p:nvCxnSpPr>
            <p:cNvPr id="104" name="직선 연결선 103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6" name="TextBox 61"/>
          <p:cNvSpPr txBox="1"/>
          <p:nvPr/>
        </p:nvSpPr>
        <p:spPr>
          <a:xfrm>
            <a:off x="4427984" y="3045322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원호 107"/>
          <p:cNvSpPr/>
          <p:nvPr/>
        </p:nvSpPr>
        <p:spPr bwMode="auto">
          <a:xfrm rot="2318232">
            <a:off x="3793334" y="2418595"/>
            <a:ext cx="365130" cy="401643"/>
          </a:xfrm>
          <a:prstGeom prst="arc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 bwMode="auto">
          <a:xfrm>
            <a:off x="4109548" y="2458100"/>
            <a:ext cx="94995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4345530" y="2410609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3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62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5862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74" name="사각형: 둥근 모서리 40">
              <a:extLst>
                <a:ext uri="{FF2B5EF4-FFF2-40B4-BE49-F238E27FC236}">
                  <a16:creationId xmlns="" xmlns:a16="http://schemas.microsoft.com/office/drawing/2014/main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="" xmlns:a16="http://schemas.microsoft.com/office/drawing/2014/main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="" xmlns:a16="http://schemas.microsoft.com/office/drawing/2014/main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1106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계산하는 방법에는 분수의 나눗셈으로 바꾸어 계산하는 방법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자연수의 나눗셈을 이용하여 계산하는 방법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세로로 계산하는 방법이 있습니다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71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6642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052736"/>
            <a:ext cx="6656337" cy="4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8897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보기 약물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보기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0322" y="1689274"/>
            <a:ext cx="804882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07048" y="15536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0321" y="2045104"/>
            <a:ext cx="6027741" cy="120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329906" y="19095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4345" y="3537012"/>
            <a:ext cx="399607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79315" y="3573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052736"/>
            <a:ext cx="6656337" cy="4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2127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6" name="사각형: 둥근 모서리 40">
              <a:extLst>
                <a:ext uri="{FF2B5EF4-FFF2-40B4-BE49-F238E27FC236}">
                  <a16:creationId xmlns="" xmlns:a16="http://schemas.microsoft.com/office/drawing/2014/main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="" xmlns:a16="http://schemas.microsoft.com/office/drawing/2014/main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="" xmlns:a16="http://schemas.microsoft.com/office/drawing/2014/main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41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바꾸어 계산할 수 있습니다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64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1" y="1040385"/>
            <a:ext cx="6656337" cy="4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07851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56100" y="2045104"/>
            <a:ext cx="1872084" cy="264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093217" y="21285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12515" y="3180469"/>
            <a:ext cx="399607" cy="558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957485" y="3216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2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1" y="1040385"/>
            <a:ext cx="6656337" cy="4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5819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6" name="사각형: 둥근 모서리 40">
              <a:extLst>
                <a:ext uri="{FF2B5EF4-FFF2-40B4-BE49-F238E27FC236}">
                  <a16:creationId xmlns="" xmlns:a16="http://schemas.microsoft.com/office/drawing/2014/main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="" xmlns:a16="http://schemas.microsoft.com/office/drawing/2014/main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="" xmlns:a16="http://schemas.microsoft.com/office/drawing/2014/main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72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나누어지는 수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4.02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자연수 부분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나누는 수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작으므로 몫의 자연수 부분에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쓰고 계산해야 합니다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1035290"/>
            <a:ext cx="6656337" cy="4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63517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22100" y="1914621"/>
            <a:ext cx="1872084" cy="43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910898" y="18050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87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7" y="1035821"/>
            <a:ext cx="6656337" cy="4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26114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 칸 클릭할 때 파란색 텍스트도 함께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팝업 추가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47476" y="1663227"/>
            <a:ext cx="496432" cy="43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136274" y="15536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54116" y="2564904"/>
            <a:ext cx="4262511" cy="2376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223628" y="24553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53">
            <a:extLst>
              <a:ext uri="{FF2B5EF4-FFF2-40B4-BE49-F238E27FC236}">
                <a16:creationId xmlns="" xmlns:a16="http://schemas.microsoft.com/office/drawing/2014/main" id="{363DE8E9-E008-4012-A77D-C0AFED57E696}"/>
              </a:ext>
            </a:extLst>
          </p:cNvPr>
          <p:cNvSpPr txBox="1"/>
          <p:nvPr/>
        </p:nvSpPr>
        <p:spPr>
          <a:xfrm>
            <a:off x="1871700" y="3455712"/>
            <a:ext cx="932575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53">
            <a:extLst>
              <a:ext uri="{FF2B5EF4-FFF2-40B4-BE49-F238E27FC236}">
                <a16:creationId xmlns="" xmlns:a16="http://schemas.microsoft.com/office/drawing/2014/main" id="{363DE8E9-E008-4012-A77D-C0AFED57E696}"/>
              </a:ext>
            </a:extLst>
          </p:cNvPr>
          <p:cNvSpPr txBox="1"/>
          <p:nvPr/>
        </p:nvSpPr>
        <p:spPr>
          <a:xfrm>
            <a:off x="4400124" y="3479703"/>
            <a:ext cx="932575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53">
            <a:extLst>
              <a:ext uri="{FF2B5EF4-FFF2-40B4-BE49-F238E27FC236}">
                <a16:creationId xmlns="" xmlns:a16="http://schemas.microsoft.com/office/drawing/2014/main" id="{363DE8E9-E008-4012-A77D-C0AFED57E696}"/>
              </a:ext>
            </a:extLst>
          </p:cNvPr>
          <p:cNvSpPr txBox="1"/>
          <p:nvPr/>
        </p:nvSpPr>
        <p:spPr>
          <a:xfrm>
            <a:off x="1883720" y="4401108"/>
            <a:ext cx="932575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53">
            <a:extLst>
              <a:ext uri="{FF2B5EF4-FFF2-40B4-BE49-F238E27FC236}">
                <a16:creationId xmlns="" xmlns:a16="http://schemas.microsoft.com/office/drawing/2014/main" id="{363DE8E9-E008-4012-A77D-C0AFED57E696}"/>
              </a:ext>
            </a:extLst>
          </p:cNvPr>
          <p:cNvSpPr txBox="1"/>
          <p:nvPr/>
        </p:nvSpPr>
        <p:spPr>
          <a:xfrm>
            <a:off x="4463988" y="4401108"/>
            <a:ext cx="932575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65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7" y="1035821"/>
            <a:ext cx="6656337" cy="4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9335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5819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5" name="사각형: 둥근 모서리 40">
              <a:extLst>
                <a:ext uri="{FF2B5EF4-FFF2-40B4-BE49-F238E27FC236}">
                  <a16:creationId xmlns="" xmlns:a16="http://schemas.microsoft.com/office/drawing/2014/main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="" xmlns:a16="http://schemas.microsoft.com/office/drawing/2014/main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7" name="Picture 2">
              <a:extLst>
                <a:ext uri="{FF2B5EF4-FFF2-40B4-BE49-F238E27FC236}">
                  <a16:creationId xmlns="" xmlns:a16="http://schemas.microsoft.com/office/drawing/2014/main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1027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1.56÷3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2.08÷4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므로 몫이 같습니다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6.08÷8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4.15÷5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4.15÷5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몫이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6.08÷8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몫보다 큽니다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9275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27123</TotalTime>
  <Words>955</Words>
  <Application>Microsoft Office PowerPoint</Application>
  <PresentationFormat>화면 슬라이드 쇼(4:3)</PresentationFormat>
  <Paragraphs>342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4737</cp:revision>
  <dcterms:created xsi:type="dcterms:W3CDTF">2008-07-15T12:19:11Z</dcterms:created>
  <dcterms:modified xsi:type="dcterms:W3CDTF">2022-01-24T08:06:38Z</dcterms:modified>
</cp:coreProperties>
</file>