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792" r:id="rId3"/>
    <p:sldId id="793" r:id="rId4"/>
    <p:sldId id="889" r:id="rId5"/>
    <p:sldId id="913" r:id="rId6"/>
    <p:sldId id="906" r:id="rId7"/>
    <p:sldId id="914" r:id="rId8"/>
    <p:sldId id="907" r:id="rId9"/>
    <p:sldId id="908" r:id="rId10"/>
    <p:sldId id="915" r:id="rId11"/>
    <p:sldId id="919" r:id="rId12"/>
    <p:sldId id="920" r:id="rId13"/>
    <p:sldId id="922" r:id="rId14"/>
    <p:sldId id="910" r:id="rId15"/>
    <p:sldId id="917" r:id="rId16"/>
    <p:sldId id="918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3F6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6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hyperlink" Target="https://cdata2.tsherpa.co.kr/tsherpa/MultiMedia/Flash/2020/curri/index_jr.html?flashxmlnum=tb&amp;classa=A8-C1-21-MM-MA-03-06-05-0-0-0-0&amp;classno=MA_21_03/suhi_0201_05/suhi_0201_05_0004.html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85127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4255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1151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="" xmlns:a16="http://schemas.microsoft.com/office/drawing/2014/main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="" xmlns:a16="http://schemas.microsoft.com/office/drawing/2014/main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="" xmlns:a16="http://schemas.microsoft.com/office/drawing/2014/main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="" xmlns:a16="http://schemas.microsoft.com/office/drawing/2014/main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="" xmlns:a16="http://schemas.microsoft.com/office/drawing/2014/main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="" xmlns:a16="http://schemas.microsoft.com/office/drawing/2014/main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01D8E97-C92B-4994-BF9A-E8772EAC753C}"/>
              </a:ext>
            </a:extLst>
          </p:cNvPr>
          <p:cNvSpPr/>
          <p:nvPr/>
        </p:nvSpPr>
        <p:spPr bwMode="auto">
          <a:xfrm>
            <a:off x="1295400" y="3465004"/>
            <a:ext cx="5508848" cy="1681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슬기네 가게의 사과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1.72 kg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슬기네 가게의 사과 무게의 평균은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1.72÷4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r>
              <a:rPr kumimoji="1" lang="en-US" altLang="ko-KR" sz="1800" b="1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kg)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준기네 가게의 사과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2.7 kg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준기네 가게의 사과 무게의 평균은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2.7÷6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0.45 (kg)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준기네 가게의 사과 한 개가 더 무겁다고 할 수 있습니다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1" y="1554851"/>
            <a:ext cx="340779" cy="35700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6" y="1520788"/>
            <a:ext cx="4970924" cy="13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모서리가 둥근 직사각형 76"/>
          <p:cNvSpPr/>
          <p:nvPr/>
        </p:nvSpPr>
        <p:spPr bwMode="auto">
          <a:xfrm>
            <a:off x="1363476" y="2937285"/>
            <a:ext cx="1840372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슬기네 가게의 사과</a:t>
            </a:r>
            <a:endParaRPr lang="ko-KR" altLang="en-US" sz="16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3815916" y="2924944"/>
            <a:ext cx="1840372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가게의 사과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534731" y="3469354"/>
            <a:ext cx="645038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2D27E2D-8FE3-4D06-B961-0157184B5C6B}"/>
              </a:ext>
            </a:extLst>
          </p:cNvPr>
          <p:cNvGrpSpPr/>
          <p:nvPr/>
        </p:nvGrpSpPr>
        <p:grpSpPr>
          <a:xfrm>
            <a:off x="3029666" y="5337212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78" y="4509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3608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열렸을 때 보이는 화면입니다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팝업은 약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정도 열려있다가 닫힙니다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" y="2189279"/>
            <a:ext cx="6782730" cy="23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80440" y="2757698"/>
            <a:ext cx="5781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슬기네 가게의 사과 한 개와 준기네 가게의 사과 한 개 중 어느 것이 더 무겁다고 할 수 있을지 무게의 평균을 구하여 비교해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09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1860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닫혔을 때 보이는 화면입니다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이너탭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</a:t>
                      </a:r>
                      <a:r>
                        <a:rPr kumimoji="0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팝업창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다음 슬라이드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3116CA87-8732-453A-80BB-2DAAAA55147F}"/>
              </a:ext>
            </a:extLst>
          </p:cNvPr>
          <p:cNvSpPr/>
          <p:nvPr/>
        </p:nvSpPr>
        <p:spPr>
          <a:xfrm>
            <a:off x="5933861" y="51697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="" xmlns:a16="http://schemas.microsoft.com/office/drawing/2014/main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="" xmlns:a16="http://schemas.microsoft.com/office/drawing/2014/main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="" xmlns:a16="http://schemas.microsoft.com/office/drawing/2014/main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="" xmlns:a16="http://schemas.microsoft.com/office/drawing/2014/main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="" xmlns:a16="http://schemas.microsoft.com/office/drawing/2014/main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="" xmlns:a16="http://schemas.microsoft.com/office/drawing/2014/main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01D8E97-C92B-4994-BF9A-E8772EAC753C}"/>
              </a:ext>
            </a:extLst>
          </p:cNvPr>
          <p:cNvSpPr/>
          <p:nvPr/>
        </p:nvSpPr>
        <p:spPr bwMode="auto">
          <a:xfrm>
            <a:off x="1295400" y="3465004"/>
            <a:ext cx="5508848" cy="1681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슬기네 가게의 사과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1.72 kg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슬기네 가게의 사과 무게의 평균은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1.72÷4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r>
              <a:rPr kumimoji="1" lang="en-US" altLang="ko-KR" sz="1800" b="1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kg)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준기네 가게의 사과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2.7 kg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준기네 가게의 사과 무게의 평균은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2.7÷6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0.45 (kg)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준기네 가게의 사과 한 개가 더 무겁다고 할 수 있습니다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834022" y="594928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https://cdata2.tsherpa.co.kr/tsherpa/MultiMedia/Flash/2020/curri/index_jr.html?flashxmlnum=tb&amp;classa=A8-C1-21-MM-MA-03-06-05-0-0-0-0&amp;classno=MA_21_03/suhi_0201_05/suhi_0201_05_0004.html</a:t>
            </a:r>
            <a:r>
              <a:rPr kumimoji="0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1" y="1554851"/>
            <a:ext cx="340779" cy="35700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6" y="1520788"/>
            <a:ext cx="4970924" cy="13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모서리가 둥근 직사각형 76"/>
          <p:cNvSpPr/>
          <p:nvPr/>
        </p:nvSpPr>
        <p:spPr bwMode="auto">
          <a:xfrm>
            <a:off x="1363476" y="2937285"/>
            <a:ext cx="1840372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슬기네 가게의 사과</a:t>
            </a:r>
            <a:endParaRPr lang="ko-KR" altLang="en-US" sz="16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3815916" y="2924944"/>
            <a:ext cx="1840372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가게의 사과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534731" y="3469354"/>
            <a:ext cx="645038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2D27E2D-8FE3-4D06-B961-0157184B5C6B}"/>
              </a:ext>
            </a:extLst>
          </p:cNvPr>
          <p:cNvGrpSpPr/>
          <p:nvPr/>
        </p:nvGrpSpPr>
        <p:grpSpPr>
          <a:xfrm>
            <a:off x="3029666" y="5337212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3116CA87-8732-453A-80BB-2DAAAA55147F}"/>
              </a:ext>
            </a:extLst>
          </p:cNvPr>
          <p:cNvSpPr/>
          <p:nvPr/>
        </p:nvSpPr>
        <p:spPr>
          <a:xfrm>
            <a:off x="4319652" y="53372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78" y="4509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10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855960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31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="" xmlns:a16="http://schemas.microsoft.com/office/drawing/2014/main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="" xmlns:a16="http://schemas.microsoft.com/office/drawing/2014/main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="" xmlns:a16="http://schemas.microsoft.com/office/drawing/2014/main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="" xmlns:a16="http://schemas.microsoft.com/office/drawing/2014/main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="" xmlns:a16="http://schemas.microsoft.com/office/drawing/2014/main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="" xmlns:a16="http://schemas.microsoft.com/office/drawing/2014/main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01D8E97-C92B-4994-BF9A-E8772EAC753C}"/>
              </a:ext>
            </a:extLst>
          </p:cNvPr>
          <p:cNvSpPr/>
          <p:nvPr/>
        </p:nvSpPr>
        <p:spPr bwMode="auto">
          <a:xfrm>
            <a:off x="1295400" y="3465004"/>
            <a:ext cx="5508848" cy="1681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슬기네 가게의 사과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1.72 kg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슬기네 가게의 사과 무게의 평균은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1.72÷4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r>
              <a:rPr kumimoji="1" lang="en-US" altLang="ko-KR" sz="1800" b="1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kg)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준기네 가게의 사과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2.7 kg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준기네 가게의 사과 무게의 평균은 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2.7÷6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0.45 (kg)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준기네 가게의 사과 한 개가 더 무겁다고 할 수 있습니다</a:t>
            </a:r>
            <a:r>
              <a:rPr lang="en-US" altLang="ko-KR" sz="18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1" y="1554851"/>
            <a:ext cx="340779" cy="35700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6" y="1520788"/>
            <a:ext cx="4970924" cy="13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모서리가 둥근 직사각형 76"/>
          <p:cNvSpPr/>
          <p:nvPr/>
        </p:nvSpPr>
        <p:spPr bwMode="auto">
          <a:xfrm>
            <a:off x="1363476" y="2937285"/>
            <a:ext cx="1840372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슬기네 가게의 사과</a:t>
            </a:r>
            <a:endParaRPr lang="ko-KR" altLang="en-US" sz="16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3815916" y="2924944"/>
            <a:ext cx="1840372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가게의 사과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534731" y="3469354"/>
            <a:ext cx="645038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sz="16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2D27E2D-8FE3-4D06-B961-0157184B5C6B}"/>
              </a:ext>
            </a:extLst>
          </p:cNvPr>
          <p:cNvGrpSpPr/>
          <p:nvPr/>
        </p:nvGrpSpPr>
        <p:grpSpPr>
          <a:xfrm>
            <a:off x="3029666" y="5337212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78" y="4509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10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9149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906E7EA-3D8F-4BD3-BD2A-3F69A6C6702D}"/>
              </a:ext>
            </a:extLst>
          </p:cNvPr>
          <p:cNvSpPr/>
          <p:nvPr/>
        </p:nvSpPr>
        <p:spPr>
          <a:xfrm>
            <a:off x="138430" y="2062744"/>
            <a:ext cx="6667165" cy="29063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29">
            <a:extLst>
              <a:ext uri="{FF2B5EF4-FFF2-40B4-BE49-F238E27FC236}">
                <a16:creationId xmlns:a16="http://schemas.microsoft.com/office/drawing/2014/main" xmlns="" id="{75D3E2D0-5A16-4C5E-B584-723568445218}"/>
              </a:ext>
            </a:extLst>
          </p:cNvPr>
          <p:cNvSpPr/>
          <p:nvPr/>
        </p:nvSpPr>
        <p:spPr>
          <a:xfrm>
            <a:off x="302486" y="190072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2" name="TextBox 61"/>
          <p:cNvSpPr txBox="1"/>
          <p:nvPr/>
        </p:nvSpPr>
        <p:spPr>
          <a:xfrm>
            <a:off x="2080912" y="2351477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TextBox 61"/>
          <p:cNvSpPr txBox="1"/>
          <p:nvPr/>
        </p:nvSpPr>
        <p:spPr>
          <a:xfrm>
            <a:off x="2360995" y="2348338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61"/>
          <p:cNvSpPr txBox="1"/>
          <p:nvPr/>
        </p:nvSpPr>
        <p:spPr>
          <a:xfrm>
            <a:off x="2350198" y="370280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61"/>
          <p:cNvSpPr txBox="1"/>
          <p:nvPr/>
        </p:nvSpPr>
        <p:spPr>
          <a:xfrm>
            <a:off x="2279805" y="2354616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9" name="TextBox 61"/>
          <p:cNvSpPr txBox="1"/>
          <p:nvPr/>
        </p:nvSpPr>
        <p:spPr>
          <a:xfrm>
            <a:off x="2494214" y="406284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80" name="TextBox 61"/>
          <p:cNvSpPr txBox="1"/>
          <p:nvPr/>
        </p:nvSpPr>
        <p:spPr>
          <a:xfrm>
            <a:off x="2080912" y="300373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032378" y="3413493"/>
            <a:ext cx="985851" cy="693747"/>
            <a:chOff x="2855889" y="2924096"/>
            <a:chExt cx="1323248" cy="693747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TextBox 61"/>
          <p:cNvSpPr txBox="1"/>
          <p:nvPr/>
        </p:nvSpPr>
        <p:spPr>
          <a:xfrm>
            <a:off x="2350198" y="3368816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원호 84"/>
          <p:cNvSpPr/>
          <p:nvPr/>
        </p:nvSpPr>
        <p:spPr bwMode="auto">
          <a:xfrm rot="2318232">
            <a:off x="1715548" y="2742089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2031762" y="2781594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61"/>
          <p:cNvSpPr txBox="1"/>
          <p:nvPr/>
        </p:nvSpPr>
        <p:spPr>
          <a:xfrm>
            <a:off x="1719428" y="2717775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1 72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87969" y="2734103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61"/>
          <p:cNvSpPr txBox="1"/>
          <p:nvPr/>
        </p:nvSpPr>
        <p:spPr>
          <a:xfrm>
            <a:off x="3881112" y="2351477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99" name="TextBox 61"/>
          <p:cNvSpPr txBox="1"/>
          <p:nvPr/>
        </p:nvSpPr>
        <p:spPr>
          <a:xfrm>
            <a:off x="4161195" y="2348338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61"/>
          <p:cNvSpPr txBox="1"/>
          <p:nvPr/>
        </p:nvSpPr>
        <p:spPr>
          <a:xfrm>
            <a:off x="4150398" y="370280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61"/>
          <p:cNvSpPr txBox="1"/>
          <p:nvPr/>
        </p:nvSpPr>
        <p:spPr>
          <a:xfrm>
            <a:off x="4080005" y="2354616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2" name="TextBox 61"/>
          <p:cNvSpPr txBox="1"/>
          <p:nvPr/>
        </p:nvSpPr>
        <p:spPr>
          <a:xfrm>
            <a:off x="4294414" y="406284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03" name="TextBox 61"/>
          <p:cNvSpPr txBox="1"/>
          <p:nvPr/>
        </p:nvSpPr>
        <p:spPr>
          <a:xfrm>
            <a:off x="3881112" y="300373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832578" y="3413493"/>
            <a:ext cx="985851" cy="693747"/>
            <a:chOff x="2855889" y="2924096"/>
            <a:chExt cx="1323248" cy="693747"/>
          </a:xfrm>
        </p:grpSpPr>
        <p:cxnSp>
          <p:nvCxnSpPr>
            <p:cNvPr id="105" name="직선 연결선 104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8" name="TextBox 61"/>
          <p:cNvSpPr txBox="1"/>
          <p:nvPr/>
        </p:nvSpPr>
        <p:spPr>
          <a:xfrm>
            <a:off x="4150398" y="3368816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원호 108"/>
          <p:cNvSpPr/>
          <p:nvPr/>
        </p:nvSpPr>
        <p:spPr bwMode="auto">
          <a:xfrm rot="2318232">
            <a:off x="3515748" y="2742089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3831962" y="2781594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61"/>
          <p:cNvSpPr txBox="1"/>
          <p:nvPr/>
        </p:nvSpPr>
        <p:spPr>
          <a:xfrm>
            <a:off x="3519628" y="2717775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2 7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88169" y="2734103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각 삼각형 113">
            <a:extLst>
              <a:ext uri="{FF2B5EF4-FFF2-40B4-BE49-F238E27FC236}">
                <a16:creationId xmlns:a16="http://schemas.microsoft.com/office/drawing/2014/main" xmlns="" id="{E65C4991-8931-4312-A4F8-FEEE5B37797B}"/>
              </a:ext>
            </a:extLst>
          </p:cNvPr>
          <p:cNvSpPr/>
          <p:nvPr/>
        </p:nvSpPr>
        <p:spPr>
          <a:xfrm flipH="1" flipV="1">
            <a:off x="4932040" y="496962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4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58465" y="1047347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(4)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5668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대발문팝업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형태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아래 링크 참고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팝업이 닫혔을 때 보이는 화면입니다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하단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이너탭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버튼은</a:t>
                      </a: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</a:t>
                      </a:r>
                      <a:r>
                        <a:rPr lang="ko-KR" alt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됨</a:t>
                      </a: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</a:t>
                      </a:r>
                      <a:r>
                        <a:rPr kumimoji="0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팝업창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다음 슬라이드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3116CA87-8732-453A-80BB-2DAAAA55147F}"/>
              </a:ext>
            </a:extLst>
          </p:cNvPr>
          <p:cNvSpPr/>
          <p:nvPr/>
        </p:nvSpPr>
        <p:spPr>
          <a:xfrm>
            <a:off x="5933861" y="51697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EB2C9AAB-7E56-4530-8666-A580EF51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933425"/>
            <a:ext cx="330879" cy="278635"/>
          </a:xfrm>
          <a:prstGeom prst="rect">
            <a:avLst/>
          </a:prstGeom>
        </p:spPr>
      </p:pic>
      <p:sp>
        <p:nvSpPr>
          <p:cNvPr id="90" name="TextBox 7">
            <a:extLst>
              <a:ext uri="{FF2B5EF4-FFF2-40B4-BE49-F238E27FC236}">
                <a16:creationId xmlns="" xmlns:a16="http://schemas.microsoft.com/office/drawing/2014/main" id="{03D27036-4011-4282-875A-331D48E2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91" name="TextBox 8">
            <a:extLst>
              <a:ext uri="{FF2B5EF4-FFF2-40B4-BE49-F238E27FC236}">
                <a16:creationId xmlns="" xmlns:a16="http://schemas.microsoft.com/office/drawing/2014/main" id="{2051AB83-1F5D-4983-9451-B1624BBB6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="" xmlns:a16="http://schemas.microsoft.com/office/drawing/2014/main" id="{84DDE3E7-F44F-4399-A201-4CF382D6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>
            <a:extLst>
              <a:ext uri="{FF2B5EF4-FFF2-40B4-BE49-F238E27FC236}">
                <a16:creationId xmlns="" xmlns:a16="http://schemas.microsoft.com/office/drawing/2014/main" id="{D8BE33AD-D89A-407D-9A30-FBDBE1BCE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21">
            <a:extLst>
              <a:ext uri="{FF2B5EF4-FFF2-40B4-BE49-F238E27FC236}">
                <a16:creationId xmlns="" xmlns:a16="http://schemas.microsoft.com/office/drawing/2014/main" id="{98EC9295-6AC2-4E98-8D4A-CD517460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="" xmlns:a16="http://schemas.microsoft.com/office/drawing/2014/main" id="{6BDA406B-4E20-4F71-8DD7-D7BBADDC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4" name="Rectangle 4">
            <a:extLst>
              <a:ext uri="{FF2B5EF4-FFF2-40B4-BE49-F238E27FC236}">
                <a16:creationId xmlns="" xmlns:a16="http://schemas.microsoft.com/office/drawing/2014/main" id="{B7590ADE-18C4-43F6-88F2-A7531454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5" name="Rectangle 6">
            <a:extLst>
              <a:ext uri="{FF2B5EF4-FFF2-40B4-BE49-F238E27FC236}">
                <a16:creationId xmlns="" xmlns:a16="http://schemas.microsoft.com/office/drawing/2014/main" id="{CEE83DA6-4CA4-4602-A767-601473775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순서도: 대체 처리 38"/>
          <p:cNvSpPr/>
          <p:nvPr/>
        </p:nvSpPr>
        <p:spPr>
          <a:xfrm>
            <a:off x="512578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1548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562991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552698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59915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62814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691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117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541667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40638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270481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82442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01D8E97-C92B-4994-BF9A-E8772EAC753C}"/>
              </a:ext>
            </a:extLst>
          </p:cNvPr>
          <p:cNvSpPr/>
          <p:nvPr/>
        </p:nvSpPr>
        <p:spPr bwMode="auto">
          <a:xfrm>
            <a:off x="1295400" y="3465004"/>
            <a:ext cx="684312" cy="387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1" y="1554851"/>
            <a:ext cx="340779" cy="35700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66" y="1520788"/>
            <a:ext cx="4970924" cy="13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모서리가 둥근 직사각형 76"/>
          <p:cNvSpPr/>
          <p:nvPr/>
        </p:nvSpPr>
        <p:spPr bwMode="auto">
          <a:xfrm>
            <a:off x="1363476" y="2937285"/>
            <a:ext cx="1840372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슬기네 가게의 사과</a:t>
            </a:r>
            <a:endParaRPr lang="ko-KR" altLang="en-US" sz="16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3815916" y="2924944"/>
            <a:ext cx="1840372" cy="396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가게의 사과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2D27E2D-8FE3-4D06-B961-0157184B5C6B}"/>
              </a:ext>
            </a:extLst>
          </p:cNvPr>
          <p:cNvGrpSpPr/>
          <p:nvPr/>
        </p:nvGrpSpPr>
        <p:grpSpPr>
          <a:xfrm>
            <a:off x="3029666" y="5337212"/>
            <a:ext cx="1289986" cy="207380"/>
            <a:chOff x="319554" y="1245924"/>
            <a:chExt cx="2636592" cy="423864"/>
          </a:xfrm>
        </p:grpSpPr>
        <p:pic>
          <p:nvPicPr>
            <p:cNvPr id="43" name="Picture 11">
              <a:extLst>
                <a:ext uri="{FF2B5EF4-FFF2-40B4-BE49-F238E27FC236}">
                  <a16:creationId xmlns="" xmlns:a16="http://schemas.microsoft.com/office/drawing/2014/main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="" xmlns:a16="http://schemas.microsoft.com/office/drawing/2014/main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3116CA87-8732-453A-80BB-2DAAAA55147F}"/>
              </a:ext>
            </a:extLst>
          </p:cNvPr>
          <p:cNvSpPr/>
          <p:nvPr/>
        </p:nvSpPr>
        <p:spPr>
          <a:xfrm>
            <a:off x="4319652" y="53372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45980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53">
            <a:extLst>
              <a:ext uri="{FF2B5EF4-FFF2-40B4-BE49-F238E27FC236}">
                <a16:creationId xmlns="" xmlns:a16="http://schemas.microsoft.com/office/drawing/2014/main" id="{848FD795-02B0-4E62-94D2-56A0C2764149}"/>
              </a:ext>
            </a:extLst>
          </p:cNvPr>
          <p:cNvSpPr txBox="1"/>
          <p:nvPr/>
        </p:nvSpPr>
        <p:spPr>
          <a:xfrm>
            <a:off x="1888579" y="3356992"/>
            <a:ext cx="3063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20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가게의 사과 한 개 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="" xmlns:a16="http://schemas.microsoft.com/office/drawing/2014/main" id="{DF1DBF9A-96E0-421A-B8F8-0BCCBE6D4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17" y="37821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41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3" y="1022109"/>
            <a:ext cx="66563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11700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중요 표시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식 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2301" y="2096281"/>
            <a:ext cx="496432" cy="43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31099" y="19867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8628" y="4123253"/>
            <a:ext cx="3046581" cy="606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557715" y="40137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73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3" y="1022109"/>
            <a:ext cx="66563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65820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5" name="사각형: 둥근 모서리 40">
              <a:extLst>
                <a:ext uri="{FF2B5EF4-FFF2-40B4-BE49-F238E27FC236}">
                  <a16:creationId xmlns="" xmlns:a16="http://schemas.microsoft.com/office/drawing/2014/main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="" xmlns:a16="http://schemas.microsoft.com/office/drawing/2014/main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7" name="Picture 2">
              <a:extLst>
                <a:ext uri="{FF2B5EF4-FFF2-40B4-BE49-F238E27FC236}">
                  <a16:creationId xmlns="" xmlns:a16="http://schemas.microsoft.com/office/drawing/2014/main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1027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모종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같은 간격으로 심기 위해서는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4.6 m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등분이 아닌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등분해야 합니다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모종 사이의 간격은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4.6÷4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1.15 (m)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92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86426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81" y="1022109"/>
            <a:ext cx="66563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8897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보기 약물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보기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0322" y="1689274"/>
            <a:ext cx="804882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07048" y="15536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0321" y="2045104"/>
            <a:ext cx="6027741" cy="1203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329906" y="190951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4345" y="3537012"/>
            <a:ext cx="399607" cy="1224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79315" y="3573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2" y="1235036"/>
            <a:ext cx="66563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6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2127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6" name="사각형: 둥근 모서리 40">
              <a:extLst>
                <a:ext uri="{FF2B5EF4-FFF2-40B4-BE49-F238E27FC236}">
                  <a16:creationId xmlns="" xmlns:a16="http://schemas.microsoft.com/office/drawing/2014/main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="" xmlns:a16="http://schemas.microsoft.com/office/drawing/2014/main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="" xmlns:a16="http://schemas.microsoft.com/office/drawing/2014/main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41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바꾸어 계산할 수 있습니다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64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988373"/>
            <a:ext cx="66563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17156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76277" y="2937528"/>
            <a:ext cx="575543" cy="1211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41644" y="27548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5556" y="2937528"/>
            <a:ext cx="399607" cy="1139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0526" y="29739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2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988373"/>
            <a:ext cx="66563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5819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6" name="사각형: 둥근 모서리 40">
              <a:extLst>
                <a:ext uri="{FF2B5EF4-FFF2-40B4-BE49-F238E27FC236}">
                  <a16:creationId xmlns="" xmlns:a16="http://schemas.microsoft.com/office/drawing/2014/main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="" xmlns:a16="http://schemas.microsoft.com/office/drawing/2014/main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8" name="Picture 2">
              <a:extLst>
                <a:ext uri="{FF2B5EF4-FFF2-40B4-BE49-F238E27FC236}">
                  <a16:creationId xmlns="" xmlns:a16="http://schemas.microsoft.com/office/drawing/2014/main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458551" cy="41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나눗셈에서 나누어지는 수를         배 하면 몫도          배가 됩니다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68346" y="3815171"/>
            <a:ext cx="703845" cy="646331"/>
            <a:chOff x="3051872" y="4632320"/>
            <a:chExt cx="46805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/>
          <p:cNvGrpSpPr/>
          <p:nvPr/>
        </p:nvGrpSpPr>
        <p:grpSpPr>
          <a:xfrm>
            <a:off x="4901894" y="3816911"/>
            <a:ext cx="703845" cy="646331"/>
            <a:chOff x="3051872" y="4632320"/>
            <a:chExt cx="46805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3051872" y="4632320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3110071" y="4957226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295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8" y="1005527"/>
            <a:ext cx="66563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63517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문제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22100" y="1914621"/>
            <a:ext cx="1872084" cy="433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910898" y="18050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87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998261"/>
            <a:ext cx="66563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4373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팝업 추가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0714" y="1663227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9762" y="1699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7830" y="494116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16628" y="4988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54116" y="2564904"/>
            <a:ext cx="4262511" cy="1584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223628" y="24553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65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4" y="998261"/>
            <a:ext cx="6656337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>
            <a:extLst>
              <a:ext uri="{FF2B5EF4-FFF2-40B4-BE49-F238E27FC236}">
                <a16:creationId xmlns="" xmlns:a16="http://schemas.microsoft.com/office/drawing/2014/main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3034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소수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자연수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를 알아볼까요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="" xmlns:a16="http://schemas.microsoft.com/office/drawing/2014/main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="" xmlns:a16="http://schemas.microsoft.com/office/drawing/2014/main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="" xmlns:a16="http://schemas.microsoft.com/office/drawing/2014/main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="" xmlns:a16="http://schemas.microsoft.com/office/drawing/2014/main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9335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" name="Picture 12">
            <a:extLst>
              <a:ext uri="{FF2B5EF4-FFF2-40B4-BE49-F238E27FC236}">
                <a16:creationId xmlns="" xmlns:a16="http://schemas.microsoft.com/office/drawing/2014/main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5819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906E7EA-3D8F-4BD3-BD2A-3F69A6C6702D}"/>
              </a:ext>
            </a:extLst>
          </p:cNvPr>
          <p:cNvSpPr/>
          <p:nvPr/>
        </p:nvSpPr>
        <p:spPr>
          <a:xfrm>
            <a:off x="138430" y="2062744"/>
            <a:ext cx="6667165" cy="29063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29">
            <a:extLst>
              <a:ext uri="{FF2B5EF4-FFF2-40B4-BE49-F238E27FC236}">
                <a16:creationId xmlns:a16="http://schemas.microsoft.com/office/drawing/2014/main" xmlns="" id="{75D3E2D0-5A16-4C5E-B584-723568445218}"/>
              </a:ext>
            </a:extLst>
          </p:cNvPr>
          <p:cNvSpPr/>
          <p:nvPr/>
        </p:nvSpPr>
        <p:spPr>
          <a:xfrm>
            <a:off x="302486" y="190072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3" name="TextBox 61"/>
          <p:cNvSpPr txBox="1"/>
          <p:nvPr/>
        </p:nvSpPr>
        <p:spPr>
          <a:xfrm>
            <a:off x="2080912" y="2351477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34" name="TextBox 61"/>
          <p:cNvSpPr txBox="1"/>
          <p:nvPr/>
        </p:nvSpPr>
        <p:spPr>
          <a:xfrm>
            <a:off x="2360995" y="2348338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61"/>
          <p:cNvSpPr txBox="1"/>
          <p:nvPr/>
        </p:nvSpPr>
        <p:spPr>
          <a:xfrm>
            <a:off x="2350198" y="370280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61"/>
          <p:cNvSpPr txBox="1"/>
          <p:nvPr/>
        </p:nvSpPr>
        <p:spPr>
          <a:xfrm>
            <a:off x="2279805" y="2354616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61"/>
          <p:cNvSpPr txBox="1"/>
          <p:nvPr/>
        </p:nvSpPr>
        <p:spPr>
          <a:xfrm>
            <a:off x="2494214" y="406284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38" name="TextBox 61"/>
          <p:cNvSpPr txBox="1"/>
          <p:nvPr/>
        </p:nvSpPr>
        <p:spPr>
          <a:xfrm>
            <a:off x="2080912" y="300373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8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32378" y="3413493"/>
            <a:ext cx="985851" cy="693747"/>
            <a:chOff x="2855889" y="2924096"/>
            <a:chExt cx="1323248" cy="693747"/>
          </a:xfrm>
        </p:grpSpPr>
        <p:cxnSp>
          <p:nvCxnSpPr>
            <p:cNvPr id="40" name="직선 연결선 39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61"/>
          <p:cNvSpPr txBox="1"/>
          <p:nvPr/>
        </p:nvSpPr>
        <p:spPr>
          <a:xfrm>
            <a:off x="2350198" y="3368816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원호 42"/>
          <p:cNvSpPr/>
          <p:nvPr/>
        </p:nvSpPr>
        <p:spPr bwMode="auto">
          <a:xfrm rot="2318232">
            <a:off x="1715548" y="2742089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2031762" y="2781594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61"/>
          <p:cNvSpPr txBox="1"/>
          <p:nvPr/>
        </p:nvSpPr>
        <p:spPr>
          <a:xfrm>
            <a:off x="1719428" y="2717775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5  2 8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7969" y="2734103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1"/>
          <p:cNvSpPr txBox="1"/>
          <p:nvPr/>
        </p:nvSpPr>
        <p:spPr>
          <a:xfrm>
            <a:off x="3881112" y="2351477"/>
            <a:ext cx="4544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1" name="TextBox 61"/>
          <p:cNvSpPr txBox="1"/>
          <p:nvPr/>
        </p:nvSpPr>
        <p:spPr>
          <a:xfrm>
            <a:off x="4161195" y="2348338"/>
            <a:ext cx="6207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61"/>
          <p:cNvSpPr txBox="1"/>
          <p:nvPr/>
        </p:nvSpPr>
        <p:spPr>
          <a:xfrm>
            <a:off x="4150398" y="370280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61"/>
          <p:cNvSpPr txBox="1"/>
          <p:nvPr/>
        </p:nvSpPr>
        <p:spPr>
          <a:xfrm>
            <a:off x="4080005" y="2354616"/>
            <a:ext cx="4066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7" name="TextBox 61"/>
          <p:cNvSpPr txBox="1"/>
          <p:nvPr/>
        </p:nvSpPr>
        <p:spPr>
          <a:xfrm>
            <a:off x="4294414" y="4062844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8" name="TextBox 61"/>
          <p:cNvSpPr txBox="1"/>
          <p:nvPr/>
        </p:nvSpPr>
        <p:spPr>
          <a:xfrm>
            <a:off x="3881112" y="3003730"/>
            <a:ext cx="7667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832578" y="3413493"/>
            <a:ext cx="985851" cy="693747"/>
            <a:chOff x="2855889" y="2924096"/>
            <a:chExt cx="1323248" cy="693747"/>
          </a:xfrm>
        </p:grpSpPr>
        <p:cxnSp>
          <p:nvCxnSpPr>
            <p:cNvPr id="81" name="직선 연결선 80"/>
            <p:cNvCxnSpPr/>
            <p:nvPr/>
          </p:nvCxnSpPr>
          <p:spPr bwMode="auto">
            <a:xfrm>
              <a:off x="2855889" y="3617843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855889" y="2924096"/>
              <a:ext cx="13232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61"/>
          <p:cNvSpPr txBox="1"/>
          <p:nvPr/>
        </p:nvSpPr>
        <p:spPr>
          <a:xfrm>
            <a:off x="4150398" y="3368816"/>
            <a:ext cx="93731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원호 86"/>
          <p:cNvSpPr/>
          <p:nvPr/>
        </p:nvSpPr>
        <p:spPr bwMode="auto">
          <a:xfrm rot="2318232">
            <a:off x="3515748" y="2742089"/>
            <a:ext cx="365130" cy="401643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3831962" y="2781594"/>
            <a:ext cx="94995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61"/>
          <p:cNvSpPr txBox="1"/>
          <p:nvPr/>
        </p:nvSpPr>
        <p:spPr>
          <a:xfrm>
            <a:off x="3519628" y="2717775"/>
            <a:ext cx="17004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8  2 8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88169" y="2734103"/>
            <a:ext cx="292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각 삼각형 91">
            <a:extLst>
              <a:ext uri="{FF2B5EF4-FFF2-40B4-BE49-F238E27FC236}">
                <a16:creationId xmlns:a16="http://schemas.microsoft.com/office/drawing/2014/main" xmlns="" id="{E65C4991-8931-4312-A4F8-FEEE5B37797B}"/>
              </a:ext>
            </a:extLst>
          </p:cNvPr>
          <p:cNvSpPr/>
          <p:nvPr/>
        </p:nvSpPr>
        <p:spPr>
          <a:xfrm flipH="1" flipV="1">
            <a:off x="4932040" y="496962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75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27146</TotalTime>
  <Words>1048</Words>
  <Application>Microsoft Office PowerPoint</Application>
  <PresentationFormat>화면 슬라이드 쇼(4:3)</PresentationFormat>
  <Paragraphs>348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4740</cp:revision>
  <dcterms:created xsi:type="dcterms:W3CDTF">2008-07-15T12:19:11Z</dcterms:created>
  <dcterms:modified xsi:type="dcterms:W3CDTF">2022-01-24T08:29:47Z</dcterms:modified>
</cp:coreProperties>
</file>