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792" r:id="rId3"/>
    <p:sldId id="793" r:id="rId4"/>
    <p:sldId id="921" r:id="rId5"/>
    <p:sldId id="927" r:id="rId6"/>
    <p:sldId id="922" r:id="rId7"/>
    <p:sldId id="928" r:id="rId8"/>
    <p:sldId id="878" r:id="rId9"/>
    <p:sldId id="929" r:id="rId10"/>
    <p:sldId id="883" r:id="rId11"/>
    <p:sldId id="931" r:id="rId12"/>
    <p:sldId id="924" r:id="rId13"/>
    <p:sldId id="925" r:id="rId14"/>
    <p:sldId id="93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C3D69B"/>
    <a:srgbClr val="EAB4EB"/>
    <a:srgbClr val="FF3399"/>
    <a:srgbClr val="FF0066"/>
    <a:srgbClr val="FF9900"/>
    <a:srgbClr val="FF0000"/>
    <a:srgbClr val="EAAFEF"/>
    <a:srgbClr val="FF99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15.90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849.062">0 39,'202'0,"-67"-13,510 13,-452-24,-186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29.82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">0 39,'202'0,"-67"-13,510 13,-452-24,-186 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33.6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">0 39,'202'0,"-67"-13,510 13,-452-24,-186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15.90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849.062">0 39,'202'0,"-67"-13,510 13,-452-24,-186 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29.82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">0 39,'202'0,"-67"-13,510 13,-452-24,-186 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15:51:33.6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26 32,'0'0</inkml:trace>
  <inkml:trace contextRef="#ctx0" brushRef="#br0" timeOffset="1">0 39,'202'0,"-67"-13,510 13,-452-24,-186 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jpe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6473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153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642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0203 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3FE0204-177C-437F-B10E-70D91AEF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3549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50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5355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4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666741"/>
              <a:ext cx="6307457" cy="133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나누는 수가 같고 나누어지는 수가 자연수의         배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배인 경우에는 몫도         배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34051"/>
              </p:ext>
            </p:extLst>
          </p:nvPr>
        </p:nvGraphicFramePr>
        <p:xfrm>
          <a:off x="4639116" y="3825044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43984"/>
              </p:ext>
            </p:extLst>
          </p:nvPr>
        </p:nvGraphicFramePr>
        <p:xfrm>
          <a:off x="5544108" y="3825044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99656"/>
              </p:ext>
            </p:extLst>
          </p:nvPr>
        </p:nvGraphicFramePr>
        <p:xfrm>
          <a:off x="1943708" y="4329001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92143"/>
              </p:ext>
            </p:extLst>
          </p:nvPr>
        </p:nvGraphicFramePr>
        <p:xfrm>
          <a:off x="2848700" y="4329001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4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8399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준기는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묶으려고 리본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등분했습니다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연수도 준기와 같은 방법으로 리본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3.36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사용하여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묶으려고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연수가 상자 한 개를 묶기 위해 필요한 리본은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76F2E59-0938-448E-A7B3-480EEC8E1DDE}"/>
              </a:ext>
            </a:extLst>
          </p:cNvPr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8002D26-70A2-4C06-AFCF-703ACB4E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50AFEDB-605B-447C-9B56-91E0008E52B6}"/>
              </a:ext>
            </a:extLst>
          </p:cNvPr>
          <p:cNvGrpSpPr/>
          <p:nvPr/>
        </p:nvGrpSpPr>
        <p:grpSpPr>
          <a:xfrm>
            <a:off x="1159773" y="3328826"/>
            <a:ext cx="5195095" cy="1119596"/>
            <a:chOff x="856630" y="3310058"/>
            <a:chExt cx="5195095" cy="11195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63F9101-FC15-499B-B9FE-AE49E8AB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630" y="3310058"/>
              <a:ext cx="5195095" cy="111959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xmlns="" id="{4F9A522A-7BBC-4931-8A2F-796F6B237B51}"/>
                    </a:ext>
                  </a:extLst>
                </p14:cNvPr>
                <p14:cNvContentPartPr/>
                <p14:nvPr/>
              </p14:nvContentPartPr>
              <p14:xfrm>
                <a:off x="1831121" y="3319624"/>
                <a:ext cx="425880" cy="14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F9A522A-7BBC-4931-8A2F-796F6B237B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68121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xmlns="" id="{5E7AFA65-2336-4FC4-95EA-F5E8D40D7668}"/>
                    </a:ext>
                  </a:extLst>
                </p14:cNvPr>
                <p14:cNvContentPartPr/>
                <p14:nvPr/>
              </p14:nvContentPartPr>
              <p14:xfrm>
                <a:off x="4359060" y="3319624"/>
                <a:ext cx="425880" cy="140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E7AFA65-2336-4FC4-95EA-F5E8D40D76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6060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xmlns="" id="{F29EE578-5B1B-4477-9E8B-44761940DEE5}"/>
                    </a:ext>
                  </a:extLst>
                </p14:cNvPr>
                <p14:cNvContentPartPr/>
                <p14:nvPr/>
              </p14:nvContentPartPr>
              <p14:xfrm>
                <a:off x="4367506" y="3319624"/>
                <a:ext cx="425880" cy="14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29EE578-5B1B-4477-9E8B-44761940DE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4506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xmlns="" id="{93A51717-B3FB-4158-9514-46A9633A48E8}"/>
              </a:ext>
            </a:extLst>
          </p:cNvPr>
          <p:cNvSpPr/>
          <p:nvPr/>
        </p:nvSpPr>
        <p:spPr>
          <a:xfrm>
            <a:off x="4669474" y="2960948"/>
            <a:ext cx="77805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연수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70145C2-EA8E-4892-92A7-6F9A9C6E33EC}"/>
              </a:ext>
            </a:extLst>
          </p:cNvPr>
          <p:cNvSpPr txBox="1"/>
          <p:nvPr/>
        </p:nvSpPr>
        <p:spPr>
          <a:xfrm>
            <a:off x="3275857" y="4669145"/>
            <a:ext cx="75608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3840249-95E2-4982-9A93-1C4E967A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4454565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F072DCC-3092-411A-B9B0-7A50459B2429}"/>
              </a:ext>
            </a:extLst>
          </p:cNvPr>
          <p:cNvSpPr txBox="1"/>
          <p:nvPr/>
        </p:nvSpPr>
        <p:spPr>
          <a:xfrm>
            <a:off x="3275856" y="4615697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1.12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4E10E27C-E5CA-4406-95E3-1DED2156C084}"/>
              </a:ext>
            </a:extLst>
          </p:cNvPr>
          <p:cNvSpPr txBox="1"/>
          <p:nvPr/>
        </p:nvSpPr>
        <p:spPr>
          <a:xfrm>
            <a:off x="3985564" y="4703090"/>
            <a:ext cx="276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pic>
        <p:nvPicPr>
          <p:cNvPr id="75" name="Picture 13">
            <a:extLst>
              <a:ext uri="{FF2B5EF4-FFF2-40B4-BE49-F238E27FC236}">
                <a16:creationId xmlns:a16="http://schemas.microsoft.com/office/drawing/2014/main" xmlns="" id="{52E2B01D-29FF-48E1-AAFC-14353545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98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5B50C3C-5221-4C9F-BBFA-9662CD6D90C1}"/>
              </a:ext>
            </a:extLst>
          </p:cNvPr>
          <p:cNvSpPr/>
          <p:nvPr/>
        </p:nvSpPr>
        <p:spPr>
          <a:xfrm>
            <a:off x="4741645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B280EEE8-DA86-4B3A-8CCB-4CEE8B6B6A6E}"/>
              </a:ext>
            </a:extLst>
          </p:cNvPr>
          <p:cNvGrpSpPr/>
          <p:nvPr/>
        </p:nvGrpSpPr>
        <p:grpSpPr>
          <a:xfrm>
            <a:off x="5289209" y="1215410"/>
            <a:ext cx="1346911" cy="261610"/>
            <a:chOff x="1052964" y="3592146"/>
            <a:chExt cx="1345353" cy="261610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816F40F9-18DD-44F9-8931-6D0369C0F359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46419764-5446-42DE-9E75-FBFA770D770C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7A741B8E-AB88-41CB-9D5B-DD71DA8AC14B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5A5E351C-1E00-460D-9976-F2164459F9CA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CF17588D-894A-4233-896D-181159A5A4D9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C32BF5F-AB3E-4C26-8A23-B11989F95F70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B96C1C6-0088-49DE-816A-39B1A61C7BB5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01107E1-984E-4EEA-8DB6-A47A349E54BD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5186CAE-44E4-4B50-BE95-094FA05A4452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52E9397-29FE-457D-9C24-CEBFDCA2B49D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991718" y="2944104"/>
            <a:ext cx="710972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준기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09076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1988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시 팝업 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준기는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묶으려고 리본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등분했습니다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연수도 준기와 같은 방법으로 리본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3.36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사용하여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묶으려고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연수가 상자 한 개를 묶기 위해 필요한 리본은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8002D26-70A2-4C06-AFCF-703ACB4E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50AFEDB-605B-447C-9B56-91E0008E52B6}"/>
              </a:ext>
            </a:extLst>
          </p:cNvPr>
          <p:cNvGrpSpPr/>
          <p:nvPr/>
        </p:nvGrpSpPr>
        <p:grpSpPr>
          <a:xfrm>
            <a:off x="1159773" y="3328826"/>
            <a:ext cx="5195095" cy="1119596"/>
            <a:chOff x="856630" y="3310058"/>
            <a:chExt cx="5195095" cy="11195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63F9101-FC15-499B-B9FE-AE49E8AB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630" y="3310058"/>
              <a:ext cx="5195095" cy="111959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xmlns="" id="{4F9A522A-7BBC-4931-8A2F-796F6B237B51}"/>
                    </a:ext>
                  </a:extLst>
                </p14:cNvPr>
                <p14:cNvContentPartPr/>
                <p14:nvPr/>
              </p14:nvContentPartPr>
              <p14:xfrm>
                <a:off x="1831121" y="3319624"/>
                <a:ext cx="425880" cy="14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F9A522A-7BBC-4931-8A2F-796F6B237B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68121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xmlns="" id="{5E7AFA65-2336-4FC4-95EA-F5E8D40D7668}"/>
                    </a:ext>
                  </a:extLst>
                </p14:cNvPr>
                <p14:cNvContentPartPr/>
                <p14:nvPr/>
              </p14:nvContentPartPr>
              <p14:xfrm>
                <a:off x="4359060" y="3319624"/>
                <a:ext cx="425880" cy="140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E7AFA65-2336-4FC4-95EA-F5E8D40D76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6060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xmlns="" id="{F29EE578-5B1B-4477-9E8B-44761940DEE5}"/>
                    </a:ext>
                  </a:extLst>
                </p14:cNvPr>
                <p14:cNvContentPartPr/>
                <p14:nvPr/>
              </p14:nvContentPartPr>
              <p14:xfrm>
                <a:off x="4367506" y="3319624"/>
                <a:ext cx="425880" cy="14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29EE578-5B1B-4477-9E8B-44761940DE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4506" y="3256984"/>
                  <a:ext cx="551520" cy="13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3A51717-B3FB-4158-9514-46A9633A48E8}"/>
              </a:ext>
            </a:extLst>
          </p:cNvPr>
          <p:cNvSpPr/>
          <p:nvPr/>
        </p:nvSpPr>
        <p:spPr>
          <a:xfrm>
            <a:off x="2069113" y="2936711"/>
            <a:ext cx="33764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                         연수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70145C2-EA8E-4892-92A7-6F9A9C6E33EC}"/>
              </a:ext>
            </a:extLst>
          </p:cNvPr>
          <p:cNvSpPr txBox="1"/>
          <p:nvPr/>
        </p:nvSpPr>
        <p:spPr>
          <a:xfrm>
            <a:off x="3275857" y="4669145"/>
            <a:ext cx="75608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3840249-95E2-4982-9A93-1C4E967A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4454565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F072DCC-3092-411A-B9B0-7A50459B2429}"/>
              </a:ext>
            </a:extLst>
          </p:cNvPr>
          <p:cNvSpPr txBox="1"/>
          <p:nvPr/>
        </p:nvSpPr>
        <p:spPr>
          <a:xfrm>
            <a:off x="3275856" y="4615697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1.12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4E10E27C-E5CA-4406-95E3-1DED2156C084}"/>
              </a:ext>
            </a:extLst>
          </p:cNvPr>
          <p:cNvSpPr txBox="1"/>
          <p:nvPr/>
        </p:nvSpPr>
        <p:spPr>
          <a:xfrm>
            <a:off x="3985564" y="4703090"/>
            <a:ext cx="276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pic>
        <p:nvPicPr>
          <p:cNvPr id="75" name="Picture 13">
            <a:extLst>
              <a:ext uri="{FF2B5EF4-FFF2-40B4-BE49-F238E27FC236}">
                <a16:creationId xmlns:a16="http://schemas.microsoft.com/office/drawing/2014/main" xmlns="" id="{52E2B01D-29FF-48E1-AAFC-14353545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98" y="522920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909FAB87-36ED-4E3B-A4CF-067ED2B3C4A8}"/>
              </a:ext>
            </a:extLst>
          </p:cNvPr>
          <p:cNvSpPr/>
          <p:nvPr/>
        </p:nvSpPr>
        <p:spPr>
          <a:xfrm>
            <a:off x="593883" y="3180423"/>
            <a:ext cx="5875941" cy="179490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71F02292-999D-425E-A107-DC9A84AD759B}"/>
              </a:ext>
            </a:extLst>
          </p:cNvPr>
          <p:cNvSpPr/>
          <p:nvPr/>
        </p:nvSpPr>
        <p:spPr>
          <a:xfrm flipH="1" flipV="1">
            <a:off x="4812503" y="4979487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E377408D-074D-4033-AE56-A6FB84AEA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02497" y="2874833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3F633D0-7388-4899-9F92-3D41E698D7A8}"/>
              </a:ext>
            </a:extLst>
          </p:cNvPr>
          <p:cNvSpPr txBox="1"/>
          <p:nvPr/>
        </p:nvSpPr>
        <p:spPr>
          <a:xfrm>
            <a:off x="803150" y="3222471"/>
            <a:ext cx="553100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준기가 가진 리본을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등분하는 식＝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336÷3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연수가 가진 리본을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등분하는 식＝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3.36÷3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8C8C855-1454-454A-994B-625274759833}"/>
              </a:ext>
            </a:extLst>
          </p:cNvPr>
          <p:cNvSpPr/>
          <p:nvPr/>
        </p:nvSpPr>
        <p:spPr>
          <a:xfrm>
            <a:off x="808784" y="4012318"/>
            <a:ext cx="5586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연수가 상자 한 개를 묶기 위해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리본은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배인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1.12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8AD5E25-834F-4909-91F0-9D12A904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8" y="3371731"/>
            <a:ext cx="139011" cy="15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DC25D152-918B-4530-B65C-45E1DD2C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8" y="4162529"/>
            <a:ext cx="139011" cy="15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4A2A1304-233D-4374-BF7F-6F2C2EF71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38417"/>
              </p:ext>
            </p:extLst>
          </p:nvPr>
        </p:nvGraphicFramePr>
        <p:xfrm>
          <a:off x="2183008" y="3981548"/>
          <a:ext cx="399244" cy="56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9316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9247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06FB1D6D-7828-432F-88D8-7690841A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25741"/>
              </p:ext>
            </p:extLst>
          </p:nvPr>
        </p:nvGraphicFramePr>
        <p:xfrm>
          <a:off x="2839706" y="4338077"/>
          <a:ext cx="399244" cy="56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9316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9247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6BDB570-7AD9-4509-853C-69A4ED0B70FE}"/>
              </a:ext>
            </a:extLst>
          </p:cNvPr>
          <p:cNvGrpSpPr/>
          <p:nvPr/>
        </p:nvGrpSpPr>
        <p:grpSpPr>
          <a:xfrm>
            <a:off x="5289209" y="1215410"/>
            <a:ext cx="1346911" cy="261610"/>
            <a:chOff x="1052964" y="3592146"/>
            <a:chExt cx="1345353" cy="261610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3A4EB3EC-B77F-4139-A196-F11E00C25057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05F33794-A1DA-4A4E-9535-10753808AE16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6DB206F6-A05E-4DC1-A643-361DC9081026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ECBA2890-106E-4724-9EDA-842D5B19FC79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894A01EA-D3A5-4DDF-BC55-851F43E1A805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24E58EE7-8499-49A5-8B52-D8074BC2F6C4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03CD4FD-9E7F-4C13-9FC0-F04074FDEF62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BE412A9-63D1-46A2-AFF9-905F28C97624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DD6BB7C-B88C-4CC7-A267-BC4435EA7D4E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4C07B63-8BA3-4907-87EA-41CBEF2350FD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2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6073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76F2E59-0938-448E-A7B3-480EEC8E1DDE}"/>
              </a:ext>
            </a:extLst>
          </p:cNvPr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70145C2-EA8E-4892-92A7-6F9A9C6E33EC}"/>
              </a:ext>
            </a:extLst>
          </p:cNvPr>
          <p:cNvSpPr txBox="1"/>
          <p:nvPr/>
        </p:nvSpPr>
        <p:spPr>
          <a:xfrm>
            <a:off x="539506" y="3763453"/>
            <a:ext cx="6141710" cy="118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3840249-95E2-4982-9A93-1C4E967A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02" y="3615420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BF072DCC-3092-411A-B9B0-7A50459B2429}"/>
              </a:ext>
            </a:extLst>
          </p:cNvPr>
          <p:cNvSpPr txBox="1"/>
          <p:nvPr/>
        </p:nvSpPr>
        <p:spPr>
          <a:xfrm>
            <a:off x="805796" y="3823069"/>
            <a:ext cx="5853562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682÷2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배가 되려면 나누어지는 수가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배인 수를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나누는 식이어야 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F4287F4-E854-4F08-9721-72C45902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614" y="2092638"/>
            <a:ext cx="4151417" cy="133636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7E9A991-6079-49B7-87F3-D2C3FEA306EC}"/>
              </a:ext>
            </a:extLst>
          </p:cNvPr>
          <p:cNvSpPr/>
          <p:nvPr/>
        </p:nvSpPr>
        <p:spPr>
          <a:xfrm>
            <a:off x="618043" y="1583396"/>
            <a:ext cx="673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안에 알맞은 수를 써넣고 그 이유를 써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EC13743C-AEFE-4484-B6DB-5464409D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91" y="1624985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8051978-CB43-4D01-AD78-DE462CED6F19}"/>
              </a:ext>
            </a:extLst>
          </p:cNvPr>
          <p:cNvGrpSpPr/>
          <p:nvPr/>
        </p:nvGrpSpPr>
        <p:grpSpPr>
          <a:xfrm>
            <a:off x="5289209" y="1215410"/>
            <a:ext cx="1346911" cy="268524"/>
            <a:chOff x="507253" y="4306161"/>
            <a:chExt cx="1345353" cy="268524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59AF0529-9DDB-40E2-8E4E-5964D8BA98D2}"/>
                </a:ext>
              </a:extLst>
            </p:cNvPr>
            <p:cNvSpPr/>
            <p:nvPr/>
          </p:nvSpPr>
          <p:spPr>
            <a:xfrm>
              <a:off x="509432" y="431431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591DC16-740A-4A22-873E-FA9E1C171AFC}"/>
                </a:ext>
              </a:extLst>
            </p:cNvPr>
            <p:cNvSpPr txBox="1"/>
            <p:nvPr/>
          </p:nvSpPr>
          <p:spPr>
            <a:xfrm>
              <a:off x="507253" y="430616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9963CB3B-1B0B-4278-AAF5-DEC00F65159E}"/>
                </a:ext>
              </a:extLst>
            </p:cNvPr>
            <p:cNvSpPr/>
            <p:nvPr/>
          </p:nvSpPr>
          <p:spPr>
            <a:xfrm>
              <a:off x="783277" y="431630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AD841556-131D-423B-9510-CF12841F5F2D}"/>
                </a:ext>
              </a:extLst>
            </p:cNvPr>
            <p:cNvSpPr/>
            <p:nvPr/>
          </p:nvSpPr>
          <p:spPr>
            <a:xfrm>
              <a:off x="1059301" y="431630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B080EB20-2345-4CFB-898A-BD6B3988757E}"/>
                </a:ext>
              </a:extLst>
            </p:cNvPr>
            <p:cNvSpPr/>
            <p:nvPr/>
          </p:nvSpPr>
          <p:spPr>
            <a:xfrm>
              <a:off x="1335325" y="431630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AF4DC9B-16CD-4566-AE7A-03111CFEC9C4}"/>
                </a:ext>
              </a:extLst>
            </p:cNvPr>
            <p:cNvSpPr txBox="1"/>
            <p:nvPr/>
          </p:nvSpPr>
          <p:spPr>
            <a:xfrm>
              <a:off x="783277" y="430815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46942FD-EE2B-4556-AD28-CB7A9FD96F25}"/>
                </a:ext>
              </a:extLst>
            </p:cNvPr>
            <p:cNvSpPr txBox="1"/>
            <p:nvPr/>
          </p:nvSpPr>
          <p:spPr>
            <a:xfrm>
              <a:off x="1057122" y="430815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CA92A8E9-ADDC-4F44-959B-7BB71B74C5DA}"/>
                </a:ext>
              </a:extLst>
            </p:cNvPr>
            <p:cNvSpPr txBox="1"/>
            <p:nvPr/>
          </p:nvSpPr>
          <p:spPr>
            <a:xfrm>
              <a:off x="1335324" y="430815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5F40522F-F398-4233-BB58-447F943631CE}"/>
                </a:ext>
              </a:extLst>
            </p:cNvPr>
            <p:cNvSpPr/>
            <p:nvPr/>
          </p:nvSpPr>
          <p:spPr>
            <a:xfrm>
              <a:off x="1611349" y="43189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F1439131-1A48-4773-85CF-39A396EA9500}"/>
                </a:ext>
              </a:extLst>
            </p:cNvPr>
            <p:cNvSpPr txBox="1"/>
            <p:nvPr/>
          </p:nvSpPr>
          <p:spPr>
            <a:xfrm>
              <a:off x="1611347" y="43130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1794EDD9-2F0B-45D9-9343-FCCAA6763B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F065E6CC-A7F9-4F33-9F99-C0AEF176E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0" y="3357903"/>
            <a:ext cx="538632" cy="331034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2458507F-7D81-43E7-8A76-3216AE5FF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51059"/>
              </p:ext>
            </p:extLst>
          </p:nvPr>
        </p:nvGraphicFramePr>
        <p:xfrm>
          <a:off x="2577965" y="3763453"/>
          <a:ext cx="468052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54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90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1A2E83D4-F8D1-4453-BA7E-DEDCCE94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87579"/>
              </p:ext>
            </p:extLst>
          </p:nvPr>
        </p:nvGraphicFramePr>
        <p:xfrm>
          <a:off x="1668748" y="4243417"/>
          <a:ext cx="468052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54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90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C274295D-1EF5-4D69-896A-91E82E72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9" y="3972102"/>
            <a:ext cx="266291" cy="21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8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833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suhi_0601_03_0203.html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44156FC-BD8B-400A-97F4-2A2D4CC013BF}"/>
              </a:ext>
            </a:extLst>
          </p:cNvPr>
          <p:cNvSpPr/>
          <p:nvPr/>
        </p:nvSpPr>
        <p:spPr>
          <a:xfrm>
            <a:off x="1804901" y="2396202"/>
            <a:ext cx="4968553" cy="2188331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1070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46522"/>
            <a:ext cx="6735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    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연수의 설명을 읽고     안에 알맞은 수를 써넣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F40D51C-E9FC-4AAB-803A-EEEF8DC8269C}"/>
              </a:ext>
            </a:extLst>
          </p:cNvPr>
          <p:cNvSpPr/>
          <p:nvPr/>
        </p:nvSpPr>
        <p:spPr>
          <a:xfrm>
            <a:off x="1855882" y="2562898"/>
            <a:ext cx="512838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84.2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cm=10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84.2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cm=842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842÷2=          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줄 수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끈은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AD214E6-50A9-459D-B7A6-ACAFC91DC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" y="1588617"/>
            <a:ext cx="348893" cy="333035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7ED03E69-B8CB-455C-B053-65E1C6C2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589291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99FF2EC-12A6-44B0-A01A-A7FA33F76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2215672"/>
            <a:ext cx="348893" cy="35700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F27239D9-6C56-4735-9342-F19CA4C514EB}"/>
              </a:ext>
            </a:extLst>
          </p:cNvPr>
          <p:cNvGrpSpPr/>
          <p:nvPr/>
        </p:nvGrpSpPr>
        <p:grpSpPr>
          <a:xfrm>
            <a:off x="3590521" y="3416480"/>
            <a:ext cx="633664" cy="494494"/>
            <a:chOff x="1452623" y="2695536"/>
            <a:chExt cx="734488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807CF1-A726-4658-B946-4FBD67818B2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43">
              <a:extLst>
                <a:ext uri="{FF2B5EF4-FFF2-40B4-BE49-F238E27FC236}">
                  <a16:creationId xmlns:a16="http://schemas.microsoft.com/office/drawing/2014/main" xmlns="" id="{57E1FC75-34E0-406F-A24C-D2E77FB10498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</a:t>
              </a: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3B570711-4C2C-4FDC-9BF1-68A6E3C2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67" y="341648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5A8B236-158B-4234-8E8B-FA9B220BB144}"/>
              </a:ext>
            </a:extLst>
          </p:cNvPr>
          <p:cNvGrpSpPr/>
          <p:nvPr/>
        </p:nvGrpSpPr>
        <p:grpSpPr>
          <a:xfrm>
            <a:off x="2447764" y="3834694"/>
            <a:ext cx="633664" cy="494494"/>
            <a:chOff x="1452623" y="2695536"/>
            <a:chExt cx="734488" cy="49449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012768A-3BC2-4E0B-B57D-F6459724A4E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xmlns="" id="{501AD8B5-A1A0-4C18-B78B-97B9F0E6C430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</a:t>
              </a: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38E9A0D4-6B69-4CCB-BE2D-9F6EA04D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39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AED276C-FDCB-4970-85F6-E4626B2AE5AE}"/>
              </a:ext>
            </a:extLst>
          </p:cNvPr>
          <p:cNvGrpSpPr/>
          <p:nvPr/>
        </p:nvGrpSpPr>
        <p:grpSpPr>
          <a:xfrm>
            <a:off x="4129892" y="3834694"/>
            <a:ext cx="772060" cy="494494"/>
            <a:chOff x="1372415" y="2695536"/>
            <a:chExt cx="894905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5EF8A95C-BDFE-456D-B757-2397F394F314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xmlns="" id="{0E199147-5351-40ED-97FB-1FE8450D45DC}"/>
                </a:ext>
              </a:extLst>
            </p:cNvPr>
            <p:cNvSpPr txBox="1"/>
            <p:nvPr/>
          </p:nvSpPr>
          <p:spPr>
            <a:xfrm>
              <a:off x="1372415" y="2695536"/>
              <a:ext cx="894905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42.1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B2B61DA3-0E17-4F1B-B97B-8B317AE4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66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7F6F0FF7-FCB9-4C7C-98D9-7AE7C4903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2" y="2893634"/>
            <a:ext cx="965956" cy="18821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4EA819-686A-46BC-A42A-88A05CC454B5}"/>
              </a:ext>
            </a:extLst>
          </p:cNvPr>
          <p:cNvGrpSpPr/>
          <p:nvPr/>
        </p:nvGrpSpPr>
        <p:grpSpPr>
          <a:xfrm>
            <a:off x="5289209" y="1215410"/>
            <a:ext cx="1073066" cy="261610"/>
            <a:chOff x="1052964" y="2463875"/>
            <a:chExt cx="1069329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03949AF5-0749-4F51-B8AC-33C6363E302B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C6AE6DD-597B-4D69-86FE-A4FBB57CDBB7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D70207F-617C-4D43-AF49-127E12B656F2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6FA30789-86DA-4066-AF9A-5C0A201C9054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4B69277-5AA5-4B91-8A85-0B648F5B64E9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99E54C0-ACA3-406E-BAC4-71F04F9711CA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50D7CA0-1AA6-4368-A1F3-F17F7BA01678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5D3B50A-0C22-4016-81E5-B956F70EFF9A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7D80474-F34F-4851-98E9-3BE614D0E88A}"/>
              </a:ext>
            </a:extLst>
          </p:cNvPr>
          <p:cNvSpPr/>
          <p:nvPr/>
        </p:nvSpPr>
        <p:spPr>
          <a:xfrm>
            <a:off x="611560" y="5845661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ko-KR" altLang="en-US" dirty="0"/>
              <a:t> 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747948" y="5134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58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44156FC-BD8B-400A-97F4-2A2D4CC013BF}"/>
              </a:ext>
            </a:extLst>
          </p:cNvPr>
          <p:cNvSpPr/>
          <p:nvPr/>
        </p:nvSpPr>
        <p:spPr>
          <a:xfrm>
            <a:off x="1804901" y="2396202"/>
            <a:ext cx="4968553" cy="2188331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46522"/>
            <a:ext cx="6735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    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연수의 설명을 읽고     안에 알맞은 수를 써넣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F40D51C-E9FC-4AAB-803A-EEEF8DC8269C}"/>
              </a:ext>
            </a:extLst>
          </p:cNvPr>
          <p:cNvSpPr/>
          <p:nvPr/>
        </p:nvSpPr>
        <p:spPr>
          <a:xfrm>
            <a:off x="1855882" y="2562898"/>
            <a:ext cx="512838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84.2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cm=10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84.2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cm=842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842÷2=          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줄 수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끈은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AD214E6-50A9-459D-B7A6-ACAFC91DC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" y="1588617"/>
            <a:ext cx="348893" cy="333035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7ED03E69-B8CB-455C-B053-65E1C6C2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589291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99FF2EC-12A6-44B0-A01A-A7FA33F76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2215672"/>
            <a:ext cx="348893" cy="35700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F27239D9-6C56-4735-9342-F19CA4C514EB}"/>
              </a:ext>
            </a:extLst>
          </p:cNvPr>
          <p:cNvGrpSpPr/>
          <p:nvPr/>
        </p:nvGrpSpPr>
        <p:grpSpPr>
          <a:xfrm>
            <a:off x="3590521" y="3416480"/>
            <a:ext cx="633664" cy="494494"/>
            <a:chOff x="1452623" y="2695536"/>
            <a:chExt cx="734488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807CF1-A726-4658-B946-4FBD67818B2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43">
              <a:extLst>
                <a:ext uri="{FF2B5EF4-FFF2-40B4-BE49-F238E27FC236}">
                  <a16:creationId xmlns:a16="http://schemas.microsoft.com/office/drawing/2014/main" xmlns="" id="{57E1FC75-34E0-406F-A24C-D2E77FB10498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</a:t>
              </a: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3B570711-4C2C-4FDC-9BF1-68A6E3C2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67" y="341648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5A8B236-158B-4234-8E8B-FA9B220BB144}"/>
              </a:ext>
            </a:extLst>
          </p:cNvPr>
          <p:cNvGrpSpPr/>
          <p:nvPr/>
        </p:nvGrpSpPr>
        <p:grpSpPr>
          <a:xfrm>
            <a:off x="2447764" y="3834694"/>
            <a:ext cx="633664" cy="494494"/>
            <a:chOff x="1452623" y="2695536"/>
            <a:chExt cx="734488" cy="49449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012768A-3BC2-4E0B-B57D-F6459724A4E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xmlns="" id="{501AD8B5-A1A0-4C18-B78B-97B9F0E6C430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</a:t>
              </a: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38E9A0D4-6B69-4CCB-BE2D-9F6EA04D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39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AED276C-FDCB-4970-85F6-E4626B2AE5AE}"/>
              </a:ext>
            </a:extLst>
          </p:cNvPr>
          <p:cNvGrpSpPr/>
          <p:nvPr/>
        </p:nvGrpSpPr>
        <p:grpSpPr>
          <a:xfrm>
            <a:off x="4129892" y="3834694"/>
            <a:ext cx="772060" cy="494494"/>
            <a:chOff x="1372415" y="2695536"/>
            <a:chExt cx="894905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5EF8A95C-BDFE-456D-B757-2397F394F314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xmlns="" id="{0E199147-5351-40ED-97FB-1FE8450D45DC}"/>
                </a:ext>
              </a:extLst>
            </p:cNvPr>
            <p:cNvSpPr txBox="1"/>
            <p:nvPr/>
          </p:nvSpPr>
          <p:spPr>
            <a:xfrm>
              <a:off x="1372415" y="2695536"/>
              <a:ext cx="894905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42.1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B2B61DA3-0E17-4F1B-B97B-8B317AE4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66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7F6F0FF7-FCB9-4C7C-98D9-7AE7C4903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2" y="2893634"/>
            <a:ext cx="965956" cy="18821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4EA819-686A-46BC-A42A-88A05CC454B5}"/>
              </a:ext>
            </a:extLst>
          </p:cNvPr>
          <p:cNvGrpSpPr/>
          <p:nvPr/>
        </p:nvGrpSpPr>
        <p:grpSpPr>
          <a:xfrm>
            <a:off x="5289209" y="1215410"/>
            <a:ext cx="1073066" cy="261610"/>
            <a:chOff x="1052964" y="2463875"/>
            <a:chExt cx="1069329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03949AF5-0749-4F51-B8AC-33C6363E302B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C6AE6DD-597B-4D69-86FE-A4FBB57CDBB7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D70207F-617C-4D43-AF49-127E12B656F2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6FA30789-86DA-4066-AF9A-5C0A201C9054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4B69277-5AA5-4B91-8A85-0B648F5B64E9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99E54C0-ACA3-406E-BAC4-71F04F9711CA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50D7CA0-1AA6-4368-A1F3-F17F7BA01678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5D3B50A-0C22-4016-81E5-B956F70EFF9A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92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62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842÷2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421 mm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42.1 cm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3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44156FC-BD8B-400A-97F4-2A2D4CC013BF}"/>
              </a:ext>
            </a:extLst>
          </p:cNvPr>
          <p:cNvSpPr/>
          <p:nvPr/>
        </p:nvSpPr>
        <p:spPr>
          <a:xfrm>
            <a:off x="1815737" y="2398751"/>
            <a:ext cx="4968553" cy="2188331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46522"/>
            <a:ext cx="6735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    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연수의 설명을 읽고     안에 알맞은 수를 써넣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F40D51C-E9FC-4AAB-803A-EEEF8DC8269C}"/>
              </a:ext>
            </a:extLst>
          </p:cNvPr>
          <p:cNvSpPr/>
          <p:nvPr/>
        </p:nvSpPr>
        <p:spPr>
          <a:xfrm>
            <a:off x="1855883" y="2562898"/>
            <a:ext cx="49685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6.33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두 사람에게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m=100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6.33 m=633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633÷3=          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줄 수 있는 끈은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AD214E6-50A9-459D-B7A6-ACAFC91DC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2215672"/>
            <a:ext cx="348893" cy="333035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7ED03E69-B8CB-455C-B053-65E1C6C2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589291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F27239D9-6C56-4735-9342-F19CA4C514EB}"/>
              </a:ext>
            </a:extLst>
          </p:cNvPr>
          <p:cNvGrpSpPr/>
          <p:nvPr/>
        </p:nvGrpSpPr>
        <p:grpSpPr>
          <a:xfrm>
            <a:off x="3167200" y="3416480"/>
            <a:ext cx="633664" cy="494494"/>
            <a:chOff x="1452623" y="2695536"/>
            <a:chExt cx="734488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807CF1-A726-4658-B946-4FBD67818B2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43">
              <a:extLst>
                <a:ext uri="{FF2B5EF4-FFF2-40B4-BE49-F238E27FC236}">
                  <a16:creationId xmlns:a16="http://schemas.microsoft.com/office/drawing/2014/main" xmlns="" id="{57E1FC75-34E0-406F-A24C-D2E77FB10498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3B570711-4C2C-4FDC-9BF1-68A6E3C2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46" y="341648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5A8B236-158B-4234-8E8B-FA9B220BB144}"/>
              </a:ext>
            </a:extLst>
          </p:cNvPr>
          <p:cNvGrpSpPr/>
          <p:nvPr/>
        </p:nvGrpSpPr>
        <p:grpSpPr>
          <a:xfrm>
            <a:off x="1951706" y="3798602"/>
            <a:ext cx="633664" cy="494494"/>
            <a:chOff x="1452623" y="2695536"/>
            <a:chExt cx="734488" cy="49449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012768A-3BC2-4E0B-B57D-F6459724A4E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xmlns="" id="{501AD8B5-A1A0-4C18-B78B-97B9F0E6C430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38E9A0D4-6B69-4CCB-BE2D-9F6EA04D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81" y="379860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AED276C-FDCB-4970-85F6-E4626B2AE5AE}"/>
              </a:ext>
            </a:extLst>
          </p:cNvPr>
          <p:cNvGrpSpPr/>
          <p:nvPr/>
        </p:nvGrpSpPr>
        <p:grpSpPr>
          <a:xfrm>
            <a:off x="3599892" y="3834694"/>
            <a:ext cx="772060" cy="494494"/>
            <a:chOff x="1372415" y="2695536"/>
            <a:chExt cx="894905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5EF8A95C-BDFE-456D-B757-2397F394F314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xmlns="" id="{0E199147-5351-40ED-97FB-1FE8450D45DC}"/>
                </a:ext>
              </a:extLst>
            </p:cNvPr>
            <p:cNvSpPr txBox="1"/>
            <p:nvPr/>
          </p:nvSpPr>
          <p:spPr>
            <a:xfrm>
              <a:off x="1372415" y="2695536"/>
              <a:ext cx="894905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2.11</a:t>
              </a:r>
            </a:p>
          </p:txBody>
        </p:sp>
      </p:grp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B2B61DA3-0E17-4F1B-B97B-8B317AE4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66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DFCEEB1-BAF0-4107-8FDF-810F5C9ADBEC}"/>
              </a:ext>
            </a:extLst>
          </p:cNvPr>
          <p:cNvGrpSpPr/>
          <p:nvPr/>
        </p:nvGrpSpPr>
        <p:grpSpPr>
          <a:xfrm>
            <a:off x="5289209" y="1215410"/>
            <a:ext cx="1073066" cy="261610"/>
            <a:chOff x="1052964" y="2741617"/>
            <a:chExt cx="1069329" cy="261610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1787EB2-ADE3-4A12-AD71-95001E2E3667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88896947-1CBD-4CE3-B06C-3DFBB19F051A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BDBF0A2F-0733-4D1D-B00F-3464FD26BEDB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9F5BB653-5DE7-4370-8A33-677F588F4C10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C2B6D61-B885-4E04-BFAF-5CEAF61C9EE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EB83F0A7-3838-4C8B-88C6-CE2D7E8BA20A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57E644A-ACBE-4EE4-B9A0-167006C128D4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0DE7ADB-21F1-4A64-AE6C-4DD92FAFF9D3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720054F-920F-4C81-A661-4B06AFC25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2" y="2792925"/>
            <a:ext cx="1090402" cy="208353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66BC63D-9CD1-42BF-89FA-0F1F3852D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" y="1588617"/>
            <a:ext cx="348893" cy="333035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747948" y="5134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144156FC-BD8B-400A-97F4-2A2D4CC013BF}"/>
              </a:ext>
            </a:extLst>
          </p:cNvPr>
          <p:cNvSpPr/>
          <p:nvPr/>
        </p:nvSpPr>
        <p:spPr>
          <a:xfrm>
            <a:off x="1815737" y="2398751"/>
            <a:ext cx="4968553" cy="2188331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32~33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46522"/>
            <a:ext cx="6735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    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슬기와 연수의 설명을 읽고     안에 알맞은 수를 써넣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suhi_0601_03_0203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F40D51C-E9FC-4AAB-803A-EEEF8DC8269C}"/>
              </a:ext>
            </a:extLst>
          </p:cNvPr>
          <p:cNvSpPr/>
          <p:nvPr/>
        </p:nvSpPr>
        <p:spPr>
          <a:xfrm>
            <a:off x="1855883" y="2562898"/>
            <a:ext cx="49685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6.33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두 사람에게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m=100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6.33 m=633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633÷3=          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줄 수 있는 끈은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AD214E6-50A9-459D-B7A6-ACAFC91DC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2215672"/>
            <a:ext cx="348893" cy="333035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7ED03E69-B8CB-455C-B053-65E1C6C2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589291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F27239D9-6C56-4735-9342-F19CA4C514EB}"/>
              </a:ext>
            </a:extLst>
          </p:cNvPr>
          <p:cNvGrpSpPr/>
          <p:nvPr/>
        </p:nvGrpSpPr>
        <p:grpSpPr>
          <a:xfrm>
            <a:off x="3167200" y="3416480"/>
            <a:ext cx="633664" cy="494494"/>
            <a:chOff x="1452623" y="2695536"/>
            <a:chExt cx="734488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807CF1-A726-4658-B946-4FBD67818B2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43">
              <a:extLst>
                <a:ext uri="{FF2B5EF4-FFF2-40B4-BE49-F238E27FC236}">
                  <a16:creationId xmlns:a16="http://schemas.microsoft.com/office/drawing/2014/main" xmlns="" id="{57E1FC75-34E0-406F-A24C-D2E77FB10498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3B570711-4C2C-4FDC-9BF1-68A6E3C2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46" y="3416480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5A8B236-158B-4234-8E8B-FA9B220BB144}"/>
              </a:ext>
            </a:extLst>
          </p:cNvPr>
          <p:cNvGrpSpPr/>
          <p:nvPr/>
        </p:nvGrpSpPr>
        <p:grpSpPr>
          <a:xfrm>
            <a:off x="1951706" y="3798602"/>
            <a:ext cx="633664" cy="494494"/>
            <a:chOff x="1452623" y="2695536"/>
            <a:chExt cx="734488" cy="49449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012768A-3BC2-4E0B-B57D-F6459724A4E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xmlns="" id="{501AD8B5-A1A0-4C18-B78B-97B9F0E6C430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38E9A0D4-6B69-4CCB-BE2D-9F6EA04D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81" y="379860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AED276C-FDCB-4970-85F6-E4626B2AE5AE}"/>
              </a:ext>
            </a:extLst>
          </p:cNvPr>
          <p:cNvGrpSpPr/>
          <p:nvPr/>
        </p:nvGrpSpPr>
        <p:grpSpPr>
          <a:xfrm>
            <a:off x="3599892" y="3834694"/>
            <a:ext cx="772060" cy="494494"/>
            <a:chOff x="1372415" y="2695536"/>
            <a:chExt cx="894905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5EF8A95C-BDFE-456D-B757-2397F394F314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xmlns="" id="{0E199147-5351-40ED-97FB-1FE8450D45DC}"/>
                </a:ext>
              </a:extLst>
            </p:cNvPr>
            <p:cNvSpPr txBox="1"/>
            <p:nvPr/>
          </p:nvSpPr>
          <p:spPr>
            <a:xfrm>
              <a:off x="1372415" y="2695536"/>
              <a:ext cx="894905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2.11</a:t>
              </a:r>
            </a:p>
          </p:txBody>
        </p:sp>
      </p:grp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B2B61DA3-0E17-4F1B-B97B-8B317AE4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66" y="383469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DFCEEB1-BAF0-4107-8FDF-810F5C9ADBEC}"/>
              </a:ext>
            </a:extLst>
          </p:cNvPr>
          <p:cNvGrpSpPr/>
          <p:nvPr/>
        </p:nvGrpSpPr>
        <p:grpSpPr>
          <a:xfrm>
            <a:off x="5289209" y="1215410"/>
            <a:ext cx="1073066" cy="261610"/>
            <a:chOff x="1052964" y="2741617"/>
            <a:chExt cx="1069329" cy="261610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1787EB2-ADE3-4A12-AD71-95001E2E3667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88896947-1CBD-4CE3-B06C-3DFBB19F051A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BDBF0A2F-0733-4D1D-B00F-3464FD26BEDB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9F5BB653-5DE7-4370-8A33-677F588F4C10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C2B6D61-B885-4E04-BFAF-5CEAF61C9EE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EB83F0A7-3838-4C8B-88C6-CE2D7E8BA20A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57E644A-ACBE-4EE4-B9A0-167006C128D4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0DE7ADB-21F1-4A64-AE6C-4DD92FAFF9D3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720054F-920F-4C81-A661-4B06AFC25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2" y="2792925"/>
            <a:ext cx="1090402" cy="208353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66BC63D-9CD1-42BF-89FA-0F1F3852D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" y="1588617"/>
            <a:ext cx="348893" cy="333035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92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49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633÷3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cm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 cm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2.11 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3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403885-5439-44E8-A0DE-D3ADE1D6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727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130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BFC9335-6E23-43B7-AA44-9CED959689EE}"/>
              </a:ext>
            </a:extLst>
          </p:cNvPr>
          <p:cNvSpPr/>
          <p:nvPr/>
        </p:nvSpPr>
        <p:spPr>
          <a:xfrm>
            <a:off x="65348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4BA7442-3ADE-4579-A1D4-31CDF4A899EA}"/>
              </a:ext>
            </a:extLst>
          </p:cNvPr>
          <p:cNvSpPr/>
          <p:nvPr/>
        </p:nvSpPr>
        <p:spPr>
          <a:xfrm>
            <a:off x="884040" y="17081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41B8B541-0353-42F8-A89B-209532F7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0" y="201097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50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572000" y="5134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403885-5439-44E8-A0DE-D3ADE1D6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7271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41B8B541-0353-42F8-A89B-209532F7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0" y="201097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50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92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8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666741"/>
              <a:ext cx="6307457" cy="133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나누는 수가 같고 나누어지는 수가 자연수의         배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배인 경우에는 몫도         배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18664"/>
              </p:ext>
            </p:extLst>
          </p:nvPr>
        </p:nvGraphicFramePr>
        <p:xfrm>
          <a:off x="4639116" y="3825044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69314"/>
              </p:ext>
            </p:extLst>
          </p:nvPr>
        </p:nvGraphicFramePr>
        <p:xfrm>
          <a:off x="5544108" y="3825044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58723"/>
              </p:ext>
            </p:extLst>
          </p:nvPr>
        </p:nvGraphicFramePr>
        <p:xfrm>
          <a:off x="1943708" y="4329001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39022"/>
              </p:ext>
            </p:extLst>
          </p:nvPr>
        </p:nvGraphicFramePr>
        <p:xfrm>
          <a:off x="2848700" y="4329001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5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3FE0204-177C-437F-B10E-70D91AEF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3549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50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86630"/>
              </p:ext>
            </p:extLst>
          </p:nvPr>
        </p:nvGraphicFramePr>
        <p:xfrm>
          <a:off x="7012749" y="690525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50" y="522302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572000" y="5134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27004</TotalTime>
  <Words>1081</Words>
  <Application>Microsoft Office PowerPoint</Application>
  <PresentationFormat>화면 슬라이드 쇼(4:3)</PresentationFormat>
  <Paragraphs>312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4726</cp:revision>
  <dcterms:created xsi:type="dcterms:W3CDTF">2008-07-15T12:19:11Z</dcterms:created>
  <dcterms:modified xsi:type="dcterms:W3CDTF">2022-01-25T00:36:16Z</dcterms:modified>
</cp:coreProperties>
</file>