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60" r:id="rId8"/>
    <p:sldId id="1361" r:id="rId9"/>
    <p:sldId id="1289" r:id="rId10"/>
    <p:sldId id="1359" r:id="rId11"/>
    <p:sldId id="1315" r:id="rId12"/>
    <p:sldId id="1352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99CC"/>
    <a:srgbClr val="FFCCFF"/>
    <a:srgbClr val="67C4F0"/>
    <a:srgbClr val="FCD5B5"/>
    <a:srgbClr val="8BCF24"/>
    <a:srgbClr val="DD6567"/>
    <a:srgbClr val="E4A20A"/>
    <a:srgbClr val="D96165"/>
    <a:srgbClr val="67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2-MM-MM-04-03-01-0-0-0-0&amp;classno=MM_32_04/suh_0302_02_0001/suh_0302_02_0001_101_1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9887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3170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574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769" y="728700"/>
            <a:ext cx="5461338" cy="50629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사탕 나라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아빠가 사 준 사탕 끌어안고 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쿨쿨 잠이 들었더니 꿈속에서 사탕 나라로 갔네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r>
              <a:rPr lang="ko-KR" altLang="en-US" sz="1900" dirty="0">
                <a:latin typeface="+mn-ea"/>
                <a:ea typeface="+mn-ea"/>
              </a:rPr>
              <a:t>우아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내가 좋아하는 사탕이 한가득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기다란 막대 사탕이 나무처럼 서 있고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사탕 냇물이 졸졸 흐르고 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사탕으로 만든 집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놀이터도 있지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사탕 나라를 둘러보다 보니 배에서 꼬르륵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주위를 두리번거리는데 맛있는 사탕을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나눠 주고 있지 </a:t>
            </a:r>
            <a:r>
              <a:rPr lang="ko-KR" altLang="en-US" sz="1900" dirty="0" err="1">
                <a:latin typeface="+mn-ea"/>
                <a:ea typeface="+mn-ea"/>
              </a:rPr>
              <a:t>뭐야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너도나도 사탕을 먹겠다고 아웅다웅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간신히 받은 사탕을 한입 아작 깨물었더니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어느새 사탕 나라가 사라지고 말았네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1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상단에 말풍선과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388121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1261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56275" y="3228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10541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+mn-ea"/>
                <a:ea typeface="+mn-ea"/>
                <a:cs typeface="Verdana" panose="020B0604030504040204" pitchFamily="34" charset="0"/>
              </a:rPr>
              <a:t>suh_p_0302_02_0001</a:t>
            </a:r>
            <a:r>
              <a:rPr lang="en-US" altLang="ko-KR" sz="1000" b="1" dirty="0" smtClean="0">
                <a:latin typeface="+mn-ea"/>
                <a:ea typeface="+mn-ea"/>
                <a:cs typeface="Verdana" panose="020B0604030504040204" pitchFamily="34" charset="0"/>
              </a:rPr>
              <a:t>_204_1</a:t>
            </a:r>
            <a:endParaRPr lang="en-US" altLang="ko-KR" sz="1000" b="1" dirty="0">
              <a:latin typeface="+mn-ea"/>
              <a:ea typeface="+mn-ea"/>
              <a:cs typeface="Verdana" panose="020B060403050404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)</a:t>
            </a:r>
            <a:endParaRPr lang="ko-KR" altLang="en-US" sz="1000" b="1" dirty="0">
              <a:latin typeface="+mn-ea"/>
              <a:ea typeface="+mn-ea"/>
              <a:cs typeface="Verdana" panose="020B0604030504040204" pitchFamily="34" charset="0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+mn-ea"/>
              <a:ea typeface="+mn-ea"/>
              <a:cs typeface="Verdana" panose="020B0604030504040204" pitchFamily="34" charset="0"/>
            </a:endParaRPr>
          </a:p>
          <a:p>
            <a:pPr algn="ctr"/>
            <a:r>
              <a:rPr lang="ko-KR" altLang="en-US" sz="1000" dirty="0">
                <a:latin typeface="+mn-ea"/>
                <a:ea typeface="+mn-ea"/>
              </a:rPr>
              <a:t>사탕을 나누어 주었다는 내용을 보니 전체를 몇 개로 나누는 나눗셈에 대해 배울 것 같아요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22" name="_x52688896" descr="EMB000019182ee6">
            <a:extLst>
              <a:ext uri="{FF2B5EF4-FFF2-40B4-BE49-F238E27FC236}">
                <a16:creationId xmlns:a16="http://schemas.microsoft.com/office/drawing/2014/main" id="{BF7F6126-F537-41E5-943F-E7A055288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1937226" y="1630741"/>
            <a:ext cx="3127832" cy="1528799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/>
              <a:t>사탕을 나누어 주었다는 내용을 보니 전체를 </a:t>
            </a:r>
            <a:endParaRPr lang="en-US" altLang="ko-KR" sz="1900" dirty="0" smtClean="0"/>
          </a:p>
          <a:p>
            <a:pPr algn="ctr"/>
            <a:r>
              <a:rPr lang="ko-KR" altLang="en-US" sz="1900" dirty="0" smtClean="0"/>
              <a:t>몇 </a:t>
            </a:r>
            <a:r>
              <a:rPr lang="ko-KR" altLang="en-US" sz="1900" dirty="0"/>
              <a:t>개로 나누는 나눗셈에 대해 배울 것 같아요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8890" y="2953338"/>
            <a:ext cx="47749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박스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엑스버튼으로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4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621630" y="4522532"/>
            <a:ext cx="6029325" cy="1019175"/>
            <a:chOff x="723875" y="4653136"/>
            <a:chExt cx="6029325" cy="1019175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4" name="타원 23"/>
          <p:cNvSpPr/>
          <p:nvPr/>
        </p:nvSpPr>
        <p:spPr>
          <a:xfrm>
            <a:off x="6043860" y="438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05168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꿈속 사탕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F6B7C3-5C4D-4DA7-9BBF-FD9CCE012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6"/>
          <a:stretch/>
        </p:blipFill>
        <p:spPr>
          <a:xfrm>
            <a:off x="82191" y="990650"/>
            <a:ext cx="6829425" cy="3984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965595-F862-484D-A457-576B60472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354" y="3960250"/>
            <a:ext cx="5644153" cy="165551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cdata2.tsherpa.co.kr/tsherpa/MultiMedia/Flash/2020/curri/index.html?flashxmlnum=yuni4856&amp;classa=A8-C1-32-MM-MM-04-03-01-0-0-0-0&amp;classno=MM_32_04/suh_0302_02_0001/suh_0302_02_0001_101_1.html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 사이즈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 사이즈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35px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1520" y="1376772"/>
            <a:ext cx="24482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65672" y="1063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83099" y="1205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35248" y="4473116"/>
            <a:ext cx="4800947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69134" y="4883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1252" y="5175302"/>
            <a:ext cx="2892736" cy="233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63988" y="5263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1CFECF3-6703-47B6-9784-489716835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92"/>
          <a:stretch/>
        </p:blipFill>
        <p:spPr>
          <a:xfrm>
            <a:off x="76337" y="917765"/>
            <a:ext cx="6940047" cy="464188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337" y="798101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420888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꿈속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사탕 나라 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11597"/>
              </p:ext>
            </p:extLst>
          </p:nvPr>
        </p:nvGraphicFramePr>
        <p:xfrm>
          <a:off x="120452" y="6165304"/>
          <a:ext cx="6683795" cy="282949"/>
        </p:xfrm>
        <a:graphic>
          <a:graphicData uri="http://schemas.openxmlformats.org/drawingml/2006/table">
            <a:tbl>
              <a:tblPr/>
              <a:tblGrid>
                <a:gridCol w="160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37" y="280366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156" t="-377" r="47859" b="377"/>
          <a:stretch/>
        </p:blipFill>
        <p:spPr>
          <a:xfrm>
            <a:off x="440395" y="1794501"/>
            <a:ext cx="2945239" cy="379403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858166" y="2564904"/>
            <a:ext cx="2982086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꿈속에서 사탕 나라를 여행하면서 보고 겪은 여러 가지 일들을 나타낸 것입니다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886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096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84482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상황을 나타낸 것인가요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707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39095" y="5302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상황에서 똑같이 나누는 방법을 알아볼까요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764" y="3467219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32040" y="1529534"/>
            <a:ext cx="2005388" cy="259372"/>
            <a:chOff x="4586718" y="1256869"/>
            <a:chExt cx="2005388" cy="259372"/>
          </a:xfrm>
        </p:grpSpPr>
        <p:sp>
          <p:nvSpPr>
            <p:cNvPr id="52" name="직사각형 51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635502" y="1484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타원 38"/>
          <p:cNvSpPr/>
          <p:nvPr/>
        </p:nvSpPr>
        <p:spPr>
          <a:xfrm>
            <a:off x="3339755" y="5231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70970" y="3959140"/>
            <a:ext cx="2982086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 나라에서 아이들이 사탕을 나누어 가지며 노는 모습을 나타낸 것입니다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098" y="4864469"/>
            <a:ext cx="360000" cy="355000"/>
          </a:xfrm>
          <a:prstGeom prst="rect">
            <a:avLst/>
          </a:prstGeom>
        </p:spPr>
      </p:pic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90" y="516752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7358" y="1147097"/>
            <a:ext cx="756084" cy="1019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0643" y="1823667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2785" y="1532879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65347" y="1554908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0" y="1133609"/>
            <a:ext cx="6855267" cy="4590782"/>
          </a:xfrm>
          <a:prstGeom prst="rect">
            <a:avLst/>
          </a:prstGeom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539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886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844824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사람이 사탕을 몇 개씩 가질 수 있는지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707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상황에서 똑같이 나누는 방법을 알아볼까요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2040" y="1529534"/>
            <a:ext cx="2005388" cy="259372"/>
            <a:chOff x="4586718" y="1256869"/>
            <a:chExt cx="2005388" cy="259372"/>
          </a:xfrm>
        </p:grpSpPr>
        <p:sp>
          <p:nvSpPr>
            <p:cNvPr id="52" name="직사각형 51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70970" y="2852936"/>
            <a:ext cx="2982086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사탕 수를 사람 수로 나누면 한 사람이 가지는 사탕 수를 알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28" y="3644932"/>
            <a:ext cx="360000" cy="35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45DCFEB-D900-4A12-BEB5-5FE53DBD093A}"/>
              </a:ext>
            </a:extLst>
          </p:cNvPr>
          <p:cNvSpPr txBox="1"/>
          <p:nvPr/>
        </p:nvSpPr>
        <p:spPr>
          <a:xfrm>
            <a:off x="3870970" y="3903669"/>
            <a:ext cx="2982086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사탕을 한 개씩 사람 수대로 번갈아 가며 다 없어질 때까지 나누어 주면 알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F50271A-BBBD-4266-9695-981C5F1BE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4933405"/>
            <a:ext cx="360000" cy="355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rcRect l="156" t="-377" r="47859" b="377"/>
          <a:stretch/>
        </p:blipFill>
        <p:spPr>
          <a:xfrm>
            <a:off x="440395" y="1794501"/>
            <a:ext cx="2945239" cy="3794035"/>
          </a:xfrm>
          <a:prstGeom prst="rect">
            <a:avLst/>
          </a:prstGeom>
        </p:spPr>
      </p:pic>
      <p:pic>
        <p:nvPicPr>
          <p:cNvPr id="34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90" y="516752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00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886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844824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서로 사탕을 공평하게 나누어 가질 수 있는 방법은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707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상황에서 똑같이 나누는 방법을 알아볼까요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2040" y="1529534"/>
            <a:ext cx="2005388" cy="259372"/>
            <a:chOff x="4586718" y="1256869"/>
            <a:chExt cx="2005388" cy="259372"/>
          </a:xfrm>
        </p:grpSpPr>
        <p:sp>
          <p:nvSpPr>
            <p:cNvPr id="52" name="직사각형 51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70970" y="2767919"/>
            <a:ext cx="2982086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한‌ 사람에게‌ 나누어 ‌줄‌ 수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‌ 있는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‌ 사탕의‌ 수를 ‌똑같이 정해 ‌그 ‌수만큼 ‌나누어 ‌주면 ‌됩니다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724380"/>
            <a:ext cx="360000" cy="35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C01C42-5A6F-4801-894F-E0DB2E377D45}"/>
              </a:ext>
            </a:extLst>
          </p:cNvPr>
          <p:cNvSpPr txBox="1"/>
          <p:nvPr/>
        </p:nvSpPr>
        <p:spPr>
          <a:xfrm>
            <a:off x="3870970" y="4127169"/>
            <a:ext cx="2982086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차례대로 똑같은 개수의 사탕을 나누어 가지면 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10F541-B3A6-492D-9EBB-8E344F94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4825935"/>
            <a:ext cx="360000" cy="355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rcRect l="156" t="-377" r="47859" b="377"/>
          <a:stretch/>
        </p:blipFill>
        <p:spPr>
          <a:xfrm>
            <a:off x="440395" y="1794501"/>
            <a:ext cx="2945239" cy="3794035"/>
          </a:xfrm>
          <a:prstGeom prst="rect">
            <a:avLst/>
          </a:prstGeom>
        </p:spPr>
      </p:pic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90" y="516752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5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" y="980728"/>
            <a:ext cx="6855267" cy="45907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6607500" y="13254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00765"/>
              </p:ext>
            </p:extLst>
          </p:nvPr>
        </p:nvGraphicFramePr>
        <p:xfrm>
          <a:off x="7010116" y="5205502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76581"/>
              </p:ext>
            </p:extLst>
          </p:nvPr>
        </p:nvGraphicFramePr>
        <p:xfrm>
          <a:off x="6984268" y="3933056"/>
          <a:ext cx="2108035" cy="1136652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audio_01.mp3~audio_13.mp3</a:t>
                      </a: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\app\resource\contents\lesson02\ops\lesson02\audio\mm_32_2_00_02_01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99883" y="5045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035312" y="4869160"/>
            <a:ext cx="12442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사탕 나라</a:t>
            </a:r>
            <a:endParaRPr lang="en-US" altLang="ko-KR" sz="19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41684</TotalTime>
  <Words>894</Words>
  <Application>Microsoft Office PowerPoint</Application>
  <PresentationFormat>화면 슬라이드 쇼(4:3)</PresentationFormat>
  <Paragraphs>319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Verdana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7249</cp:revision>
  <dcterms:created xsi:type="dcterms:W3CDTF">2008-07-15T12:19:11Z</dcterms:created>
  <dcterms:modified xsi:type="dcterms:W3CDTF">2022-06-14T00:24:49Z</dcterms:modified>
</cp:coreProperties>
</file>