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48"/>
  </p:notesMasterIdLst>
  <p:handoutMasterIdLst>
    <p:handoutMasterId r:id="rId49"/>
  </p:handoutMasterIdLst>
  <p:sldIdLst>
    <p:sldId id="782" r:id="rId3"/>
    <p:sldId id="783" r:id="rId4"/>
    <p:sldId id="1327" r:id="rId5"/>
    <p:sldId id="1414" r:id="rId6"/>
    <p:sldId id="1353" r:id="rId7"/>
    <p:sldId id="1415" r:id="rId8"/>
    <p:sldId id="1097" r:id="rId9"/>
    <p:sldId id="1289" r:id="rId10"/>
    <p:sldId id="1467" r:id="rId11"/>
    <p:sldId id="1468" r:id="rId12"/>
    <p:sldId id="1417" r:id="rId13"/>
    <p:sldId id="1418" r:id="rId14"/>
    <p:sldId id="1450" r:id="rId15"/>
    <p:sldId id="1391" r:id="rId16"/>
    <p:sldId id="1452" r:id="rId17"/>
    <p:sldId id="1453" r:id="rId18"/>
    <p:sldId id="1454" r:id="rId19"/>
    <p:sldId id="1313" r:id="rId20"/>
    <p:sldId id="1455" r:id="rId21"/>
    <p:sldId id="1402" r:id="rId22"/>
    <p:sldId id="1401" r:id="rId23"/>
    <p:sldId id="1456" r:id="rId24"/>
    <p:sldId id="1315" r:id="rId25"/>
    <p:sldId id="1316" r:id="rId26"/>
    <p:sldId id="1425" r:id="rId27"/>
    <p:sldId id="1457" r:id="rId28"/>
    <p:sldId id="1426" r:id="rId29"/>
    <p:sldId id="1458" r:id="rId30"/>
    <p:sldId id="1427" r:id="rId31"/>
    <p:sldId id="1459" r:id="rId32"/>
    <p:sldId id="1428" r:id="rId33"/>
    <p:sldId id="1460" r:id="rId34"/>
    <p:sldId id="1429" r:id="rId35"/>
    <p:sldId id="1461" r:id="rId36"/>
    <p:sldId id="1430" r:id="rId37"/>
    <p:sldId id="1464" r:id="rId38"/>
    <p:sldId id="1431" r:id="rId39"/>
    <p:sldId id="1465" r:id="rId40"/>
    <p:sldId id="1432" r:id="rId41"/>
    <p:sldId id="1444" r:id="rId42"/>
    <p:sldId id="1433" r:id="rId43"/>
    <p:sldId id="1445" r:id="rId44"/>
    <p:sldId id="1446" r:id="rId45"/>
    <p:sldId id="1466" r:id="rId46"/>
    <p:sldId id="1435" r:id="rId4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D1ECF7"/>
    <a:srgbClr val="B7DEE8"/>
    <a:srgbClr val="D5DF40"/>
    <a:srgbClr val="805744"/>
    <a:srgbClr val="AE7C65"/>
    <a:srgbClr val="F6F1D4"/>
    <a:srgbClr val="C1E8ED"/>
    <a:srgbClr val="FFD01B"/>
    <a:srgbClr val="F49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7138" autoAdjust="0"/>
  </p:normalViewPr>
  <p:slideViewPr>
    <p:cSldViewPr>
      <p:cViewPr varScale="1">
        <p:scale>
          <a:sx n="111" d="100"/>
          <a:sy n="111" d="100"/>
        </p:scale>
        <p:origin x="1608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bjsjs0420&amp;classa=A8-C1-32-MM-MM-04-03-02-0-0-0-0&amp;classno=MM_32_04/suh_0302_02_0002/suh_0302_02_0002_205_1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MM_32_04/suh_0302_02_0002/images/suh_0302_02_0002_301_1/suh_0302_02_0002_301_1_2.png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cdata2.tsherpa.co.kr/tsherpa/MultiMedia/Flash/2020/curri/MM_32_04/suh_0302_02_0002/images/suh_0302_02_0002_301_1/suh_0302_02_0002_301_1_1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10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520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8764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7210CC-45E6-4929-9C0A-2006070A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75" y="2062254"/>
            <a:ext cx="5630318" cy="18319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받을 수 있는 공책은 몇 권일지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6287456" y="4948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3072" y="4161237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똑같이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부분으로 나누어 한 부분에 몇 개가 있는지 세어 구할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4" y="420249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75" y="45463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FC55CA33-D647-486D-8051-66E40420EA06}"/>
              </a:ext>
            </a:extLst>
          </p:cNvPr>
          <p:cNvGrpSpPr/>
          <p:nvPr/>
        </p:nvGrpSpPr>
        <p:grpSpPr>
          <a:xfrm>
            <a:off x="4988550" y="1382305"/>
            <a:ext cx="1959714" cy="260274"/>
            <a:chOff x="4321805" y="1382305"/>
            <a:chExt cx="1959714" cy="26027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7B13158-E379-418D-B233-9C1E8E9BD9AD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7199C17-782F-4DB7-9205-F4B7AD239183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FE0FC8-6830-4B20-A74E-52782C09BA22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4FCF38-71A3-4DB2-8419-ED280D55471A}"/>
              </a:ext>
            </a:extLst>
          </p:cNvPr>
          <p:cNvGrpSpPr/>
          <p:nvPr/>
        </p:nvGrpSpPr>
        <p:grpSpPr>
          <a:xfrm>
            <a:off x="2566231" y="5258775"/>
            <a:ext cx="1917117" cy="237143"/>
            <a:chOff x="319554" y="1245924"/>
            <a:chExt cx="3426606" cy="423864"/>
          </a:xfrm>
        </p:grpSpPr>
        <p:pic>
          <p:nvPicPr>
            <p:cNvPr id="50" name="Picture 11">
              <a:extLst>
                <a:ext uri="{FF2B5EF4-FFF2-40B4-BE49-F238E27FC236}">
                  <a16:creationId xmlns:a16="http://schemas.microsoft.com/office/drawing/2014/main" id="{3D112B25-37F3-4CC4-8EA5-ACC3D8C65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id="{70E3C4EB-0E71-4DEE-928E-952325D0C0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038" y="1317364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F38C3CB4-8F16-4FFC-8C68-2598F9E9E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819" y="13126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:a16="http://schemas.microsoft.com/office/drawing/2014/main" id="{34F26E61-DCE8-4980-A4A4-CA2B7192A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060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F38C3CB4-8F16-4FFC-8C68-2598F9E9E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404" y="1307959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4891516" y="1938460"/>
            <a:ext cx="1777381" cy="1076193"/>
            <a:chOff x="4084018" y="1301205"/>
            <a:chExt cx="1777381" cy="1076193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219264" y="1301205"/>
              <a:ext cx="1642135" cy="99039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다른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방법으로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구해 볼 거야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8" name="직각 삼각형 37"/>
            <p:cNvSpPr/>
            <p:nvPr/>
          </p:nvSpPr>
          <p:spPr>
            <a:xfrm rot="8792757" flipV="1">
              <a:off x="4084018" y="2234182"/>
              <a:ext cx="225065" cy="143216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47564" y="2096852"/>
            <a:ext cx="2098525" cy="1525383"/>
            <a:chOff x="4582043" y="941098"/>
            <a:chExt cx="2098525" cy="152538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82043" y="941098"/>
              <a:ext cx="1808028" cy="15253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권이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묶음이니까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로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생각하고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구해 볼래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7" name="직각 삼각형 56"/>
            <p:cNvSpPr/>
            <p:nvPr/>
          </p:nvSpPr>
          <p:spPr>
            <a:xfrm rot="263933">
              <a:off x="6390100" y="1295547"/>
              <a:ext cx="290468" cy="21601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47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받을 수 있는 공책은 몇 권일지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A8816B7-0321-4EA3-BB4D-BBB8B860A525}"/>
              </a:ext>
            </a:extLst>
          </p:cNvPr>
          <p:cNvGrpSpPr/>
          <p:nvPr/>
        </p:nvGrpSpPr>
        <p:grpSpPr>
          <a:xfrm>
            <a:off x="4988550" y="1382305"/>
            <a:ext cx="1959714" cy="260274"/>
            <a:chOff x="4988550" y="1382305"/>
            <a:chExt cx="1959714" cy="260274"/>
          </a:xfrm>
        </p:grpSpPr>
        <p:sp>
          <p:nvSpPr>
            <p:cNvPr id="27" name="직사각형 26"/>
            <p:cNvSpPr/>
            <p:nvPr/>
          </p:nvSpPr>
          <p:spPr>
            <a:xfrm>
              <a:off x="5656715" y="138698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88550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17523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6171921" y="4947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63951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받을 수 있는 공책은 몇 권일지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3095836" y="4402469"/>
            <a:ext cx="89350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80÷4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76" y="46583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49695" t="50970" r="5501" b="1"/>
          <a:stretch/>
        </p:blipFill>
        <p:spPr>
          <a:xfrm>
            <a:off x="2087724" y="2203874"/>
            <a:ext cx="3216556" cy="19915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C6B10F-0C8B-4B79-85E3-C4C7A82F5D02}"/>
              </a:ext>
            </a:extLst>
          </p:cNvPr>
          <p:cNvSpPr txBox="1"/>
          <p:nvPr/>
        </p:nvSpPr>
        <p:spPr>
          <a:xfrm>
            <a:off x="2669590" y="2921190"/>
            <a:ext cx="193340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10</a:t>
            </a:r>
            <a:r>
              <a:rPr lang="ko-KR" altLang="en-US" sz="1900" dirty="0">
                <a:latin typeface="+mn-ea"/>
                <a:ea typeface="+mn-ea"/>
              </a:rPr>
              <a:t>권이 한 묶음</a:t>
            </a: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939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0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받을 수 있는 공책은 몇 권일지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7843F42-E38A-46BE-B213-8F7E9BFC3815}"/>
              </a:ext>
            </a:extLst>
          </p:cNvPr>
          <p:cNvGrpSpPr/>
          <p:nvPr/>
        </p:nvGrpSpPr>
        <p:grpSpPr>
          <a:xfrm>
            <a:off x="4988550" y="1382305"/>
            <a:ext cx="1959714" cy="260274"/>
            <a:chOff x="4321805" y="1382305"/>
            <a:chExt cx="1959714" cy="260274"/>
          </a:xfrm>
        </p:grpSpPr>
        <p:sp>
          <p:nvSpPr>
            <p:cNvPr id="27" name="직사각형 26"/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56B7D-07B1-43DA-B986-3D09E8EC41BC}"/>
              </a:ext>
            </a:extLst>
          </p:cNvPr>
          <p:cNvSpPr txBox="1"/>
          <p:nvPr/>
        </p:nvSpPr>
        <p:spPr>
          <a:xfrm>
            <a:off x="389042" y="4401108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‌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를‌ 이용하여‌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‌계산할 ‌수 ‌있습니다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.‌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8DF2B12-BC01-47B4-9D0C-5D64DAEC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4" y="4442369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43982AF2-6330-4D88-B22C-E832EFA9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45" y="47862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rcRect l="49695" t="50970" r="5501" b="1"/>
          <a:stretch/>
        </p:blipFill>
        <p:spPr>
          <a:xfrm>
            <a:off x="2087724" y="2203874"/>
            <a:ext cx="3216556" cy="19915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C6B10F-0C8B-4B79-85E3-C4C7A82F5D02}"/>
              </a:ext>
            </a:extLst>
          </p:cNvPr>
          <p:cNvSpPr txBox="1"/>
          <p:nvPr/>
        </p:nvSpPr>
        <p:spPr>
          <a:xfrm>
            <a:off x="2669590" y="2921190"/>
            <a:ext cx="193340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10</a:t>
            </a:r>
            <a:r>
              <a:rPr lang="ko-KR" altLang="en-US" sz="1900" dirty="0">
                <a:latin typeface="+mn-ea"/>
                <a:ea typeface="+mn-ea"/>
              </a:rPr>
              <a:t>권이 한 묶음</a:t>
            </a:r>
          </a:p>
        </p:txBody>
      </p:sp>
    </p:spTree>
    <p:extLst>
      <p:ext uri="{BB962C8B-B14F-4D97-AF65-F5344CB8AC3E}">
        <p14:creationId xmlns:p14="http://schemas.microsoft.com/office/powerpoint/2010/main" val="328382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하단의 수 모형이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아래로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하단의 수 모형이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050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base_01_01.svg / answer_01_01.svg 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\app\resource\contents\lesson02\ops\lesson02\images\mm_32_2_01_04_01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2A89C17-BBC1-4FA6-9E50-6BD61676F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980"/>
          <a:stretch/>
        </p:blipFill>
        <p:spPr>
          <a:xfrm>
            <a:off x="628879" y="1736807"/>
            <a:ext cx="3745781" cy="1218981"/>
          </a:xfrm>
          <a:prstGeom prst="rect">
            <a:avLst/>
          </a:prstGeom>
        </p:spPr>
      </p:pic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4F3673F8-F6F5-4E44-8DA6-39A5F592909F}"/>
              </a:ext>
            </a:extLst>
          </p:cNvPr>
          <p:cNvSpPr/>
          <p:nvPr/>
        </p:nvSpPr>
        <p:spPr>
          <a:xfrm>
            <a:off x="575556" y="1752542"/>
            <a:ext cx="3852428" cy="1376725"/>
          </a:xfrm>
          <a:prstGeom prst="flowChartOffpageConnector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73B6985D-F9AE-40E0-9D6B-209DAA92C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9" t="58307" r="2888" b="2683"/>
          <a:stretch/>
        </p:blipFill>
        <p:spPr>
          <a:xfrm>
            <a:off x="791580" y="3639186"/>
            <a:ext cx="3420380" cy="125072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D615AD-C49C-4895-8189-6F788334E9E3}"/>
              </a:ext>
            </a:extLst>
          </p:cNvPr>
          <p:cNvSpPr/>
          <p:nvPr/>
        </p:nvSpPr>
        <p:spPr>
          <a:xfrm>
            <a:off x="575556" y="3485207"/>
            <a:ext cx="3852428" cy="1576684"/>
          </a:xfrm>
          <a:prstGeom prst="roundRect">
            <a:avLst>
              <a:gd name="adj" fmla="val 8796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638896" y="3160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C5990886-E142-4E37-9FBF-87AF23CF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53" y="2870363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>
            <a:extLst>
              <a:ext uri="{FF2B5EF4-FFF2-40B4-BE49-F238E27FC236}">
                <a16:creationId xmlns:a16="http://schemas.microsoft.com/office/drawing/2014/main" id="{FDB7BE39-25AD-4658-A549-2C0EDEFF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66" y="29423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76B4BF58-54BE-4507-A112-B37D6F6A1552}"/>
              </a:ext>
            </a:extLst>
          </p:cNvPr>
          <p:cNvSpPr/>
          <p:nvPr/>
        </p:nvSpPr>
        <p:spPr>
          <a:xfrm>
            <a:off x="4997174" y="2743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1">
            <a:extLst>
              <a:ext uri="{FF2B5EF4-FFF2-40B4-BE49-F238E27FC236}">
                <a16:creationId xmlns:a16="http://schemas.microsoft.com/office/drawing/2014/main" id="{89BD15B6-5496-4549-AEEC-2C898234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95311" y="32196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721C38-8E65-40F5-AB2C-DDA6C61D4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304" y="1952836"/>
            <a:ext cx="1598590" cy="133911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E8156E-D4D1-48B5-99F6-264A0D06F0DD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267A30-D61F-447E-A7BE-0227ACBF86FA}"/>
              </a:ext>
            </a:extLst>
          </p:cNvPr>
          <p:cNvSpPr/>
          <p:nvPr/>
        </p:nvSpPr>
        <p:spPr>
          <a:xfrm>
            <a:off x="4348966" y="139257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58B737-B835-4378-A685-5260534D1831}"/>
              </a:ext>
            </a:extLst>
          </p:cNvPr>
          <p:cNvSpPr/>
          <p:nvPr/>
        </p:nvSpPr>
        <p:spPr>
          <a:xfrm>
            <a:off x="565266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9821CB-C867-4E11-AD6A-5CFBAE2DDF35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287456" y="4948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50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71500" y="2322292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E9865CB-1717-47B8-8BA4-EDA063856AA6}"/>
              </a:ext>
            </a:extLst>
          </p:cNvPr>
          <p:cNvGrpSpPr/>
          <p:nvPr/>
        </p:nvGrpSpPr>
        <p:grpSpPr>
          <a:xfrm>
            <a:off x="4932040" y="2247815"/>
            <a:ext cx="1786225" cy="1594504"/>
            <a:chOff x="3393305" y="1687947"/>
            <a:chExt cx="1786225" cy="1235427"/>
          </a:xfrm>
        </p:grpSpPr>
        <p:sp>
          <p:nvSpPr>
            <p:cNvPr id="116" name="모서리가 둥근 직사각형 23">
              <a:extLst>
                <a:ext uri="{FF2B5EF4-FFF2-40B4-BE49-F238E27FC236}">
                  <a16:creationId xmlns:a16="http://schemas.microsoft.com/office/drawing/2014/main" id="{69F31E5D-97DA-4ED0-9DE4-937E566AF3B4}"/>
                </a:ext>
              </a:extLst>
            </p:cNvPr>
            <p:cNvSpPr/>
            <p:nvPr/>
          </p:nvSpPr>
          <p:spPr>
            <a:xfrm>
              <a:off x="3393305" y="1687947"/>
              <a:ext cx="1786225" cy="1050518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십 모형 </a:t>
              </a:r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r>
                <a:rPr lang="ko-KR" altLang="en-US" dirty="0">
                  <a:solidFill>
                    <a:schemeClr val="tx1"/>
                  </a:solidFill>
                </a:rPr>
                <a:t>개를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>
                  <a:solidFill>
                    <a:schemeClr val="tx1"/>
                  </a:solidFill>
                </a:rPr>
                <a:t>부분으로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똑같이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나누어 보자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7" name="직각 삼각형 116">
              <a:extLst>
                <a:ext uri="{FF2B5EF4-FFF2-40B4-BE49-F238E27FC236}">
                  <a16:creationId xmlns:a16="http://schemas.microsoft.com/office/drawing/2014/main" id="{06920041-2F4B-42D1-9A76-EDA36AB464BE}"/>
                </a:ext>
              </a:extLst>
            </p:cNvPr>
            <p:cNvSpPr/>
            <p:nvPr/>
          </p:nvSpPr>
          <p:spPr>
            <a:xfrm flipH="1" flipV="1">
              <a:off x="3752428" y="2745057"/>
              <a:ext cx="195359" cy="178317"/>
            </a:xfrm>
            <a:prstGeom prst="rtTriangle">
              <a:avLst/>
            </a:prstGeom>
            <a:solidFill>
              <a:srgbClr val="B7DEE8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pic>
        <p:nvPicPr>
          <p:cNvPr id="120" name="Picture 2">
            <a:extLst>
              <a:ext uri="{FF2B5EF4-FFF2-40B4-BE49-F238E27FC236}">
                <a16:creationId xmlns:a16="http://schemas.microsoft.com/office/drawing/2014/main" id="{571FB3E4-35E3-4461-B413-821D9EB4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53" y="3863447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직사각형 21">
            <a:extLst>
              <a:ext uri="{FF2B5EF4-FFF2-40B4-BE49-F238E27FC236}">
                <a16:creationId xmlns:a16="http://schemas.microsoft.com/office/drawing/2014/main" id="{C91C003D-9D32-40E3-8876-791664C87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아래로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위로 말풍선이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5F63B8B-C8C7-48C1-A8A3-2892C2D1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 모형 여덟 개를 네 부분으로 똑같이 나누어 보자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E75CB2E5-E1C1-42DC-9FDB-FD2D3D998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980"/>
          <a:stretch/>
        </p:blipFill>
        <p:spPr>
          <a:xfrm>
            <a:off x="628879" y="1736807"/>
            <a:ext cx="3745781" cy="1218981"/>
          </a:xfrm>
          <a:prstGeom prst="rect">
            <a:avLst/>
          </a:prstGeom>
        </p:spPr>
      </p:pic>
      <p:sp>
        <p:nvSpPr>
          <p:cNvPr id="124" name="순서도: 다른 페이지 연결선 123">
            <a:extLst>
              <a:ext uri="{FF2B5EF4-FFF2-40B4-BE49-F238E27FC236}">
                <a16:creationId xmlns:a16="http://schemas.microsoft.com/office/drawing/2014/main" id="{4F72B565-29B5-4798-8236-4F87C4E94A66}"/>
              </a:ext>
            </a:extLst>
          </p:cNvPr>
          <p:cNvSpPr/>
          <p:nvPr/>
        </p:nvSpPr>
        <p:spPr>
          <a:xfrm>
            <a:off x="575556" y="1752542"/>
            <a:ext cx="3852428" cy="1376725"/>
          </a:xfrm>
          <a:prstGeom prst="flowChartOffpageConnector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E53A1C6E-FD93-4A05-B20D-0DDFF0133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9" t="58307" r="2888" b="2683"/>
          <a:stretch/>
        </p:blipFill>
        <p:spPr>
          <a:xfrm>
            <a:off x="791580" y="3639186"/>
            <a:ext cx="3420380" cy="1250723"/>
          </a:xfrm>
          <a:prstGeom prst="rect">
            <a:avLst/>
          </a:prstGeom>
        </p:spPr>
      </p:pic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6C74CD6F-C89B-4E08-9FAA-0EF29758CA5C}"/>
              </a:ext>
            </a:extLst>
          </p:cNvPr>
          <p:cNvSpPr/>
          <p:nvPr/>
        </p:nvSpPr>
        <p:spPr>
          <a:xfrm>
            <a:off x="575556" y="3485207"/>
            <a:ext cx="3852428" cy="1576684"/>
          </a:xfrm>
          <a:prstGeom prst="roundRect">
            <a:avLst>
              <a:gd name="adj" fmla="val 8796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7" name="Picture 31">
            <a:extLst>
              <a:ext uri="{FF2B5EF4-FFF2-40B4-BE49-F238E27FC236}">
                <a16:creationId xmlns:a16="http://schemas.microsoft.com/office/drawing/2014/main" id="{37A5867C-CB19-4CCB-AE10-C59B6349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95311" y="32196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0461A06-676C-4CB4-84B8-FDE6FE907BEE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2FB511D-CBA0-46D2-83F1-EACD89C787EF}"/>
              </a:ext>
            </a:extLst>
          </p:cNvPr>
          <p:cNvSpPr/>
          <p:nvPr/>
        </p:nvSpPr>
        <p:spPr>
          <a:xfrm>
            <a:off x="4348966" y="139257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7032DF9-ABBF-4C97-A90B-1003A60BFEDC}"/>
              </a:ext>
            </a:extLst>
          </p:cNvPr>
          <p:cNvSpPr/>
          <p:nvPr/>
        </p:nvSpPr>
        <p:spPr>
          <a:xfrm>
            <a:off x="565266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1828D26-1C99-44CB-A281-EB034E370A32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04048" y="3809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6B4BF58-54BE-4507-A112-B37D6F6A1552}"/>
              </a:ext>
            </a:extLst>
          </p:cNvPr>
          <p:cNvSpPr/>
          <p:nvPr/>
        </p:nvSpPr>
        <p:spPr>
          <a:xfrm>
            <a:off x="5338253" y="3809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0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92" y="2267614"/>
            <a:ext cx="2442595" cy="193988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877DC7-408E-4935-A11F-07D0A3866131}"/>
              </a:ext>
            </a:extLst>
          </p:cNvPr>
          <p:cNvSpPr txBox="1"/>
          <p:nvPr/>
        </p:nvSpPr>
        <p:spPr>
          <a:xfrm>
            <a:off x="373127" y="1664804"/>
            <a:ext cx="65578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부분으로 똑같이 나누면 한 부분에 십 모형은 몇 개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59E72B8D-1814-4DD6-9D76-92EDF977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1BEE6F0-8190-486F-8C20-5EDE3ECB2EF1}"/>
              </a:ext>
            </a:extLst>
          </p:cNvPr>
          <p:cNvSpPr txBox="1"/>
          <p:nvPr/>
        </p:nvSpPr>
        <p:spPr>
          <a:xfrm>
            <a:off x="1946448" y="4401108"/>
            <a:ext cx="309674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부분에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F76F4E97-4E5D-45AC-900E-EB982C82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07" y="44736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id="{B1049ACE-4BCC-42F9-A8CE-F157FE53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진입화면부터 그림이 보여짐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이벤트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이후 탭 공통 적용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29468C63-B204-4CAB-BBFF-C6A46818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85913E7-1480-4032-A4F3-A44F055D8C2F}"/>
              </a:ext>
            </a:extLst>
          </p:cNvPr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EF8032-050F-42EE-9983-83A2996C9636}"/>
              </a:ext>
            </a:extLst>
          </p:cNvPr>
          <p:cNvSpPr/>
          <p:nvPr/>
        </p:nvSpPr>
        <p:spPr>
          <a:xfrm>
            <a:off x="4348966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A0A4546-48AF-42A3-965B-FFE823D2C0D9}"/>
              </a:ext>
            </a:extLst>
          </p:cNvPr>
          <p:cNvSpPr/>
          <p:nvPr/>
        </p:nvSpPr>
        <p:spPr>
          <a:xfrm>
            <a:off x="4999526" y="1392569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물음＋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A9533B-651C-4436-8E7D-B49DA01F13E8}"/>
              </a:ext>
            </a:extLst>
          </p:cNvPr>
          <p:cNvSpPr/>
          <p:nvPr/>
        </p:nvSpPr>
        <p:spPr>
          <a:xfrm>
            <a:off x="565266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49F724C-B67B-465C-9771-3D1F020722A4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540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base_01_01.svg / answer_01_01.svg 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\app\resource\contents\lesson02\ops\lesson02\images\mm_32_2_01_04_01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C85913E7-1480-4032-A4F3-A44F055D8C2F}"/>
              </a:ext>
            </a:extLst>
          </p:cNvPr>
          <p:cNvSpPr/>
          <p:nvPr/>
        </p:nvSpPr>
        <p:spPr>
          <a:xfrm>
            <a:off x="4665383" y="2122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63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877DC7-408E-4935-A11F-07D0A3866131}"/>
              </a:ext>
            </a:extLst>
          </p:cNvPr>
          <p:cNvSpPr txBox="1"/>
          <p:nvPr/>
        </p:nvSpPr>
        <p:spPr>
          <a:xfrm>
            <a:off x="373127" y="1664804"/>
            <a:ext cx="63808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59E72B8D-1814-4DD6-9D76-92EDF977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1BEE6F0-8190-486F-8C20-5EDE3ECB2EF1}"/>
              </a:ext>
            </a:extLst>
          </p:cNvPr>
          <p:cNvSpPr txBox="1"/>
          <p:nvPr/>
        </p:nvSpPr>
        <p:spPr>
          <a:xfrm>
            <a:off x="3203848" y="4353064"/>
            <a:ext cx="6480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F76F4E97-4E5D-45AC-900E-EB982C82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58" y="46583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id="{B1049ACE-4BCC-42F9-A8CE-F157FE53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29468C63-B204-4CAB-BBFF-C6A46818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85913E7-1480-4032-A4F3-A44F055D8C2F}"/>
              </a:ext>
            </a:extLst>
          </p:cNvPr>
          <p:cNvSpPr/>
          <p:nvPr/>
        </p:nvSpPr>
        <p:spPr>
          <a:xfrm>
            <a:off x="5688687" y="5171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0855E9-2092-448C-8202-1B9FFB304EAF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6540C3-D21B-4F40-BB1B-895CB161F438}"/>
              </a:ext>
            </a:extLst>
          </p:cNvPr>
          <p:cNvSpPr/>
          <p:nvPr/>
        </p:nvSpPr>
        <p:spPr>
          <a:xfrm>
            <a:off x="5652664" y="139409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3A24E7-29DD-4EB5-8983-DB809DBBFDA3}"/>
              </a:ext>
            </a:extLst>
          </p:cNvPr>
          <p:cNvSpPr/>
          <p:nvPr/>
        </p:nvSpPr>
        <p:spPr>
          <a:xfrm>
            <a:off x="4348966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51EF6E-6566-4543-AB5B-69C6D57CCC49}"/>
              </a:ext>
            </a:extLst>
          </p:cNvPr>
          <p:cNvSpPr/>
          <p:nvPr/>
        </p:nvSpPr>
        <p:spPr>
          <a:xfrm>
            <a:off x="630322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492" y="2267614"/>
            <a:ext cx="2442595" cy="19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877DC7-408E-4935-A11F-07D0A3866131}"/>
              </a:ext>
            </a:extLst>
          </p:cNvPr>
          <p:cNvSpPr txBox="1"/>
          <p:nvPr/>
        </p:nvSpPr>
        <p:spPr>
          <a:xfrm>
            <a:off x="373127" y="1664804"/>
            <a:ext cx="63808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59E72B8D-1814-4DD6-9D76-92EDF977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843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1BEE6F0-8190-486F-8C20-5EDE3ECB2EF1}"/>
              </a:ext>
            </a:extLst>
          </p:cNvPr>
          <p:cNvSpPr txBox="1"/>
          <p:nvPr/>
        </p:nvSpPr>
        <p:spPr>
          <a:xfrm>
            <a:off x="653260" y="4247143"/>
            <a:ext cx="6150988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부분으로 똑같이 나누면 한 부분에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8÷4=2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되고 십 모형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80÷4=20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몫을 구할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F76F4E97-4E5D-45AC-900E-EB982C82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636" y="4914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id="{B1049ACE-4BCC-42F9-A8CE-F157FE53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29468C63-B204-4CAB-BBFF-C6A46818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85913E7-1480-4032-A4F3-A44F055D8C2F}"/>
              </a:ext>
            </a:extLst>
          </p:cNvPr>
          <p:cNvSpPr/>
          <p:nvPr/>
        </p:nvSpPr>
        <p:spPr>
          <a:xfrm>
            <a:off x="5666433" y="5354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0855E9-2092-448C-8202-1B9FFB304EAF}"/>
              </a:ext>
            </a:extLst>
          </p:cNvPr>
          <p:cNvSpPr/>
          <p:nvPr/>
        </p:nvSpPr>
        <p:spPr>
          <a:xfrm>
            <a:off x="4999526" y="139256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물음＋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6540C3-D21B-4F40-BB1B-895CB161F438}"/>
              </a:ext>
            </a:extLst>
          </p:cNvPr>
          <p:cNvSpPr/>
          <p:nvPr/>
        </p:nvSpPr>
        <p:spPr>
          <a:xfrm>
            <a:off x="6303224" y="139409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3A24E7-29DD-4EB5-8983-DB809DBBFDA3}"/>
              </a:ext>
            </a:extLst>
          </p:cNvPr>
          <p:cNvSpPr/>
          <p:nvPr/>
        </p:nvSpPr>
        <p:spPr>
          <a:xfrm>
            <a:off x="4348966" y="139257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51EF6E-6566-4543-AB5B-69C6D57CCC49}"/>
              </a:ext>
            </a:extLst>
          </p:cNvPr>
          <p:cNvSpPr/>
          <p:nvPr/>
        </p:nvSpPr>
        <p:spPr>
          <a:xfrm>
            <a:off x="5652664" y="13940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492" y="2267614"/>
            <a:ext cx="2442595" cy="19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9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9182" y="3269772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92075" y="3269772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6623" y="3269772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3" y="33332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677858" y="3269772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48" y="33332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37F35-BE66-4D93-B659-2AAA8126BC49}"/>
              </a:ext>
            </a:extLst>
          </p:cNvPr>
          <p:cNvSpPr txBox="1"/>
          <p:nvPr/>
        </p:nvSpPr>
        <p:spPr>
          <a:xfrm>
            <a:off x="5043195" y="3269772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ACB2-3370-4083-897A-E0163FCA557A}"/>
              </a:ext>
            </a:extLst>
          </p:cNvPr>
          <p:cNvSpPr txBox="1"/>
          <p:nvPr/>
        </p:nvSpPr>
        <p:spPr>
          <a:xfrm>
            <a:off x="5928978" y="3269772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343EDD31-07E4-4478-AA80-A4E36096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68" y="33332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564" y="2064692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380" y="3165626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5005" y="2064692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95" y="22570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36163" y="3166816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53" y="3359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937F35-BE66-4D93-B659-2AAA8126BC49}"/>
              </a:ext>
            </a:extLst>
          </p:cNvPr>
          <p:cNvSpPr txBox="1"/>
          <p:nvPr/>
        </p:nvSpPr>
        <p:spPr>
          <a:xfrm>
            <a:off x="3959872" y="2824577"/>
            <a:ext cx="1186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ACB2-3370-4083-897A-E0163FCA557A}"/>
              </a:ext>
            </a:extLst>
          </p:cNvPr>
          <p:cNvSpPr txBox="1"/>
          <p:nvPr/>
        </p:nvSpPr>
        <p:spPr>
          <a:xfrm>
            <a:off x="4749144" y="2825767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343EDD31-07E4-4478-AA80-A4E36096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34" y="3018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57B74F-31F2-4AB9-B1F2-AFE78951D081}"/>
              </a:ext>
            </a:extLst>
          </p:cNvPr>
          <p:cNvGrpSpPr/>
          <p:nvPr/>
        </p:nvGrpSpPr>
        <p:grpSpPr>
          <a:xfrm>
            <a:off x="251520" y="1816865"/>
            <a:ext cx="6667165" cy="3420421"/>
            <a:chOff x="207825" y="1813437"/>
            <a:chExt cx="6667165" cy="34204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32A774-B54A-49A6-A5EC-1A9AFC8FE4BF}"/>
                </a:ext>
              </a:extLst>
            </p:cNvPr>
            <p:cNvSpPr/>
            <p:nvPr/>
          </p:nvSpPr>
          <p:spPr>
            <a:xfrm>
              <a:off x="207825" y="2002886"/>
              <a:ext cx="6667165" cy="30429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9">
              <a:extLst>
                <a:ext uri="{FF2B5EF4-FFF2-40B4-BE49-F238E27FC236}">
                  <a16:creationId xmlns:a16="http://schemas.microsoft.com/office/drawing/2014/main" id="{C1909890-F95C-4CA3-AE77-3943730F7D03}"/>
                </a:ext>
              </a:extLst>
            </p:cNvPr>
            <p:cNvSpPr/>
            <p:nvPr/>
          </p:nvSpPr>
          <p:spPr>
            <a:xfrm>
              <a:off x="353387" y="181343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FD2BD60-A3F3-42BF-9064-4A8F35AA52EE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766100-CE3D-4144-95D0-D65AE0389B74}"/>
              </a:ext>
            </a:extLst>
          </p:cNvPr>
          <p:cNvGrpSpPr/>
          <p:nvPr/>
        </p:nvGrpSpPr>
        <p:grpSpPr>
          <a:xfrm>
            <a:off x="377617" y="2528076"/>
            <a:ext cx="1178192" cy="1024780"/>
            <a:chOff x="5651159" y="1779161"/>
            <a:chExt cx="1178192" cy="102478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CC6AAE3-8DEB-400E-9B63-1043E2B14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5651159" y="1779944"/>
              <a:ext cx="197346" cy="102399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546FFB8-3794-4322-A0BB-4C97B2299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5813695" y="1779161"/>
              <a:ext cx="197346" cy="102399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7C09052-49D7-4D84-8896-579ECD81D3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5979725" y="1779161"/>
              <a:ext cx="197346" cy="1023997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3E75452C-A3CE-422D-909E-A6D8E38C7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6145829" y="1779161"/>
              <a:ext cx="197346" cy="102399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C0F057C-99BA-43DC-A2F9-44FBBC2CA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6311859" y="1779161"/>
              <a:ext cx="197346" cy="102399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522494F-1FA9-454E-B2FB-38F69AE18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6477088" y="1779161"/>
              <a:ext cx="197346" cy="102399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C5A1651-D75E-496F-AC51-9B7FDE39E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6632005" y="1779161"/>
              <a:ext cx="197346" cy="1023997"/>
            </a:xfrm>
            <a:prstGeom prst="rect">
              <a:avLst/>
            </a:prstGeom>
          </p:spPr>
        </p:pic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8E6984B-0296-4652-92D8-782AA0EC8C8E}"/>
              </a:ext>
            </a:extLst>
          </p:cNvPr>
          <p:cNvSpPr/>
          <p:nvPr/>
        </p:nvSpPr>
        <p:spPr>
          <a:xfrm>
            <a:off x="1691680" y="2538308"/>
            <a:ext cx="172214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EFB1A76-937C-40C4-913B-7A0BD9C4C2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1712709" y="2559229"/>
            <a:ext cx="139561" cy="991118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5AB1929-F9DF-4E7E-A2BB-17298B57AB05}"/>
              </a:ext>
            </a:extLst>
          </p:cNvPr>
          <p:cNvSpPr/>
          <p:nvPr/>
        </p:nvSpPr>
        <p:spPr>
          <a:xfrm>
            <a:off x="1928210" y="2538308"/>
            <a:ext cx="172214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51C353E-4ADD-471F-82F4-C95BE87E06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1940146" y="2559229"/>
            <a:ext cx="139561" cy="991118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6A7DF21-C1C7-4ED9-8566-1512BCB6876B}"/>
              </a:ext>
            </a:extLst>
          </p:cNvPr>
          <p:cNvSpPr/>
          <p:nvPr/>
        </p:nvSpPr>
        <p:spPr>
          <a:xfrm>
            <a:off x="2156996" y="2538308"/>
            <a:ext cx="172214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3976089-5DF4-4969-A2CB-7A6B45901F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2168932" y="2559229"/>
            <a:ext cx="139561" cy="991118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629360B-4BE0-4828-AF4C-7A71E2667C87}"/>
              </a:ext>
            </a:extLst>
          </p:cNvPr>
          <p:cNvSpPr/>
          <p:nvPr/>
        </p:nvSpPr>
        <p:spPr>
          <a:xfrm>
            <a:off x="2390614" y="2538308"/>
            <a:ext cx="172214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B71C616-0E4E-4D05-B888-A51ECA5543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2402550" y="2559229"/>
            <a:ext cx="139561" cy="991118"/>
          </a:xfrm>
          <a:prstGeom prst="rect">
            <a:avLst/>
          </a:prstGeom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1C34D1A-FF2D-4454-A71A-5F063AB8E035}"/>
              </a:ext>
            </a:extLst>
          </p:cNvPr>
          <p:cNvSpPr/>
          <p:nvPr/>
        </p:nvSpPr>
        <p:spPr>
          <a:xfrm>
            <a:off x="2625451" y="2538308"/>
            <a:ext cx="172214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03FC41CC-D8EF-451D-A5F6-2EF3ECFE0A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2637387" y="2559229"/>
            <a:ext cx="139561" cy="991118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DB5FE4C-43EF-4A22-862A-8E20BD9AEDFD}"/>
              </a:ext>
            </a:extLst>
          </p:cNvPr>
          <p:cNvSpPr/>
          <p:nvPr/>
        </p:nvSpPr>
        <p:spPr>
          <a:xfrm>
            <a:off x="2864779" y="2538308"/>
            <a:ext cx="172214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112E587-2389-40A6-92D3-D2B3DC4376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2876715" y="2559229"/>
            <a:ext cx="139561" cy="991118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0E9681-017F-45B9-A456-C3DBC3BCB089}"/>
              </a:ext>
            </a:extLst>
          </p:cNvPr>
          <p:cNvSpPr/>
          <p:nvPr/>
        </p:nvSpPr>
        <p:spPr>
          <a:xfrm>
            <a:off x="3109001" y="2538308"/>
            <a:ext cx="172214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6325A093-0412-466F-8841-BDA80B2616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3120937" y="2559229"/>
            <a:ext cx="139561" cy="991118"/>
          </a:xfrm>
          <a:prstGeom prst="rect">
            <a:avLst/>
          </a:prstGeom>
        </p:spPr>
      </p:pic>
      <p:pic>
        <p:nvPicPr>
          <p:cNvPr id="87" name="Picture 31">
            <a:extLst>
              <a:ext uri="{FF2B5EF4-FFF2-40B4-BE49-F238E27FC236}">
                <a16:creationId xmlns:a16="http://schemas.microsoft.com/office/drawing/2014/main" id="{8C0AE1CE-56B9-407A-A1B4-FCC4D957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28" y="3014080"/>
            <a:ext cx="150780" cy="14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7C46AD32-77A4-4A1E-A79C-5FD51C5D57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338" t="3409" r="18394" b="64653"/>
          <a:stretch/>
        </p:blipFill>
        <p:spPr>
          <a:xfrm>
            <a:off x="3725869" y="2505055"/>
            <a:ext cx="197346" cy="1023997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A21E8A-7624-49D7-A642-37438BF6BB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338" t="3409" r="18394" b="64653"/>
          <a:stretch/>
        </p:blipFill>
        <p:spPr>
          <a:xfrm>
            <a:off x="3888405" y="2504272"/>
            <a:ext cx="197346" cy="1023997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2A677F0-0EF8-4E05-B2D6-A3CD066E34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338" t="3409" r="18394" b="64653"/>
          <a:stretch/>
        </p:blipFill>
        <p:spPr>
          <a:xfrm>
            <a:off x="4054435" y="2504272"/>
            <a:ext cx="197346" cy="1023997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2A6184AD-BCCD-43FB-8105-53C0935DCA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338" t="3409" r="18394" b="64653"/>
          <a:stretch/>
        </p:blipFill>
        <p:spPr>
          <a:xfrm>
            <a:off x="4220539" y="2504272"/>
            <a:ext cx="197346" cy="1023997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CB66190B-8FDA-4282-9C7F-149874982D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338" t="3409" r="18394" b="64653"/>
          <a:stretch/>
        </p:blipFill>
        <p:spPr>
          <a:xfrm>
            <a:off x="4386569" y="2504272"/>
            <a:ext cx="197346" cy="1023997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20FA629-A008-4643-9E4A-93476941F0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338" t="3409" r="18394" b="64653"/>
          <a:stretch/>
        </p:blipFill>
        <p:spPr>
          <a:xfrm>
            <a:off x="4551798" y="2504272"/>
            <a:ext cx="197346" cy="1023997"/>
          </a:xfrm>
          <a:prstGeom prst="rect">
            <a:avLst/>
          </a:prstGeom>
        </p:spPr>
      </p:pic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4693BCB-6A5F-46C6-9858-916AAD7362BA}"/>
              </a:ext>
            </a:extLst>
          </p:cNvPr>
          <p:cNvSpPr/>
          <p:nvPr/>
        </p:nvSpPr>
        <p:spPr>
          <a:xfrm>
            <a:off x="4950341" y="2525236"/>
            <a:ext cx="363716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83408A0B-7007-4921-9951-668DD6A54C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4979775" y="2546157"/>
            <a:ext cx="139561" cy="991118"/>
          </a:xfrm>
          <a:prstGeom prst="rect">
            <a:avLst/>
          </a:prstGeom>
        </p:spPr>
      </p:pic>
      <p:pic>
        <p:nvPicPr>
          <p:cNvPr id="101" name="Picture 31">
            <a:extLst>
              <a:ext uri="{FF2B5EF4-FFF2-40B4-BE49-F238E27FC236}">
                <a16:creationId xmlns:a16="http://schemas.microsoft.com/office/drawing/2014/main" id="{6ABBFB39-A472-44FC-9087-BC5EE290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43" y="2990276"/>
            <a:ext cx="150780" cy="14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F3CFC29-095F-442E-8F16-CA71790C47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5137708" y="2546157"/>
            <a:ext cx="139561" cy="991118"/>
          </a:xfrm>
          <a:prstGeom prst="rect">
            <a:avLst/>
          </a:prstGeom>
        </p:spPr>
      </p:pic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2E0EA50-BE86-4E28-B91B-0691149E28A8}"/>
              </a:ext>
            </a:extLst>
          </p:cNvPr>
          <p:cNvSpPr/>
          <p:nvPr/>
        </p:nvSpPr>
        <p:spPr>
          <a:xfrm>
            <a:off x="5403975" y="2525236"/>
            <a:ext cx="363716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21A88606-7855-4501-ACD7-990AB604C0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5433409" y="2546157"/>
            <a:ext cx="139561" cy="991118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44BA7457-FFB4-4442-8743-70C9B636FD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5591342" y="2546157"/>
            <a:ext cx="139561" cy="991118"/>
          </a:xfrm>
          <a:prstGeom prst="rect">
            <a:avLst/>
          </a:prstGeom>
        </p:spPr>
      </p:pic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9B80E7C-A0F4-47C0-8B7F-E21DA9A4DF11}"/>
              </a:ext>
            </a:extLst>
          </p:cNvPr>
          <p:cNvSpPr/>
          <p:nvPr/>
        </p:nvSpPr>
        <p:spPr>
          <a:xfrm>
            <a:off x="5853785" y="2525236"/>
            <a:ext cx="363716" cy="1023996"/>
          </a:xfrm>
          <a:prstGeom prst="roundRect">
            <a:avLst/>
          </a:prstGeom>
          <a:solidFill>
            <a:srgbClr val="D1ECF7"/>
          </a:solidFill>
          <a:ln w="28575">
            <a:solidFill>
              <a:srgbClr val="D1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C9E75908-C867-46E3-A06F-EDB734D38F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5883219" y="2546157"/>
            <a:ext cx="139561" cy="991118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EA936FC7-7975-44B1-9A2C-B33FA8CE35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748" t="4723" r="19656" b="65438"/>
          <a:stretch/>
        </p:blipFill>
        <p:spPr>
          <a:xfrm>
            <a:off x="6041152" y="2546157"/>
            <a:ext cx="139561" cy="991118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6A832BE-D58C-448C-AE81-4C7F709D643D}"/>
              </a:ext>
            </a:extLst>
          </p:cNvPr>
          <p:cNvSpPr txBox="1"/>
          <p:nvPr/>
        </p:nvSpPr>
        <p:spPr>
          <a:xfrm>
            <a:off x="328754" y="2186526"/>
            <a:ext cx="170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70÷7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EB4651-B45F-420D-8081-807E54E72D8F}"/>
              </a:ext>
            </a:extLst>
          </p:cNvPr>
          <p:cNvSpPr txBox="1"/>
          <p:nvPr/>
        </p:nvSpPr>
        <p:spPr>
          <a:xfrm>
            <a:off x="3638246" y="2176222"/>
            <a:ext cx="170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60÷3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134" name="직사각형 21">
            <a:extLst>
              <a:ext uri="{FF2B5EF4-FFF2-40B4-BE49-F238E27FC236}">
                <a16:creationId xmlns:a16="http://schemas.microsoft.com/office/drawing/2014/main" id="{4B1AC604-B3A1-4555-9895-535D7B5E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2312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626754985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 모형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십 모형 이용해서 그려주세요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8439D3A-1E23-48E4-AE64-28C67912DDC3}"/>
              </a:ext>
            </a:extLst>
          </p:cNvPr>
          <p:cNvGrpSpPr/>
          <p:nvPr/>
        </p:nvGrpSpPr>
        <p:grpSpPr>
          <a:xfrm>
            <a:off x="375620" y="3924775"/>
            <a:ext cx="1340728" cy="1024780"/>
            <a:chOff x="5651159" y="1779161"/>
            <a:chExt cx="1340728" cy="1024780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FB71BFF8-0E2A-4AF2-ADDC-88E1C05A6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5651159" y="1779944"/>
              <a:ext cx="197346" cy="1023997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F7FF35CF-1F97-4514-B6CE-A8509F6EC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5813695" y="1779161"/>
              <a:ext cx="197346" cy="1023997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09417C1A-D71A-4013-876D-FB722BD4D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5979725" y="1779161"/>
              <a:ext cx="197346" cy="1023997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8818F56D-E498-4077-8100-2EA8409BC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6145829" y="1779161"/>
              <a:ext cx="197346" cy="1023997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D8EA5F05-3DA2-4F1B-B4DF-2588CF887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6311859" y="1779161"/>
              <a:ext cx="197346" cy="1023997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AA806098-3DC3-425F-920C-7352F9441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6477088" y="1779161"/>
              <a:ext cx="197346" cy="1023997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24A2779D-76EF-43B1-9AB9-826268BA9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6632005" y="1779161"/>
              <a:ext cx="197346" cy="1023997"/>
            </a:xfrm>
            <a:prstGeom prst="rect">
              <a:avLst/>
            </a:prstGeom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185B2BA5-083D-4036-99D5-D0340B273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338" t="3409" r="18394" b="64653"/>
            <a:stretch/>
          </p:blipFill>
          <p:spPr>
            <a:xfrm>
              <a:off x="6794541" y="1779161"/>
              <a:ext cx="197346" cy="1023997"/>
            </a:xfrm>
            <a:prstGeom prst="rect">
              <a:avLst/>
            </a:prstGeom>
          </p:spPr>
        </p:pic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76240C8-BEC4-4666-B2EC-10E2536D06C0}"/>
              </a:ext>
            </a:extLst>
          </p:cNvPr>
          <p:cNvSpPr txBox="1"/>
          <p:nvPr/>
        </p:nvSpPr>
        <p:spPr>
          <a:xfrm>
            <a:off x="326757" y="3583225"/>
            <a:ext cx="170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620DD82-6620-4D6F-8C8A-363CB64552D9}"/>
              </a:ext>
            </a:extLst>
          </p:cNvPr>
          <p:cNvGrpSpPr/>
          <p:nvPr/>
        </p:nvGrpSpPr>
        <p:grpSpPr>
          <a:xfrm>
            <a:off x="1945560" y="3946964"/>
            <a:ext cx="731066" cy="1023996"/>
            <a:chOff x="5103101" y="2550265"/>
            <a:chExt cx="731066" cy="1023996"/>
          </a:xfrm>
        </p:grpSpPr>
        <p:sp>
          <p:nvSpPr>
            <p:cNvPr id="145" name="사각형: 둥근 모서리 120">
              <a:extLst>
                <a:ext uri="{FF2B5EF4-FFF2-40B4-BE49-F238E27FC236}">
                  <a16:creationId xmlns:a16="http://schemas.microsoft.com/office/drawing/2014/main" id="{2BFE8E59-BDAE-45A7-ABFA-0D83C910EAF5}"/>
                </a:ext>
              </a:extLst>
            </p:cNvPr>
            <p:cNvSpPr/>
            <p:nvPr/>
          </p:nvSpPr>
          <p:spPr>
            <a:xfrm>
              <a:off x="5103101" y="2550265"/>
              <a:ext cx="731066" cy="1023996"/>
            </a:xfrm>
            <a:prstGeom prst="roundRect">
              <a:avLst>
                <a:gd name="adj" fmla="val 11366"/>
              </a:avLst>
            </a:prstGeom>
            <a:solidFill>
              <a:srgbClr val="D1ECF7"/>
            </a:solidFill>
            <a:ln w="28575">
              <a:solidFill>
                <a:srgbClr val="D1E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3CEE45D4-E288-4AC9-895F-45787BF86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748" t="4723" r="19656" b="65438"/>
            <a:stretch/>
          </p:blipFill>
          <p:spPr>
            <a:xfrm>
              <a:off x="5157757" y="2571186"/>
              <a:ext cx="139561" cy="991118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1AA066FB-CC8E-423B-A202-D585D4C61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748" t="4723" r="19656" b="65438"/>
            <a:stretch/>
          </p:blipFill>
          <p:spPr>
            <a:xfrm>
              <a:off x="5315690" y="2571186"/>
              <a:ext cx="139561" cy="991118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03B071B9-8852-4288-B35E-60FBE7451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748" t="4723" r="19656" b="65438"/>
            <a:stretch/>
          </p:blipFill>
          <p:spPr>
            <a:xfrm>
              <a:off x="5482888" y="2571186"/>
              <a:ext cx="139561" cy="991118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01DE1ECB-5E97-492B-8B84-28E14B653F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748" t="4723" r="19656" b="65438"/>
            <a:stretch/>
          </p:blipFill>
          <p:spPr>
            <a:xfrm>
              <a:off x="5640821" y="2571186"/>
              <a:ext cx="139561" cy="991118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37B5D2F-4D3C-415D-B7E8-ECE71B7315D0}"/>
              </a:ext>
            </a:extLst>
          </p:cNvPr>
          <p:cNvGrpSpPr/>
          <p:nvPr/>
        </p:nvGrpSpPr>
        <p:grpSpPr>
          <a:xfrm>
            <a:off x="2754178" y="3946964"/>
            <a:ext cx="731066" cy="1023996"/>
            <a:chOff x="5103101" y="2550265"/>
            <a:chExt cx="731066" cy="1023996"/>
          </a:xfrm>
        </p:grpSpPr>
        <p:sp>
          <p:nvSpPr>
            <p:cNvPr id="151" name="사각형: 둥근 모서리 126">
              <a:extLst>
                <a:ext uri="{FF2B5EF4-FFF2-40B4-BE49-F238E27FC236}">
                  <a16:creationId xmlns:a16="http://schemas.microsoft.com/office/drawing/2014/main" id="{41ABFAC8-4472-4A2D-96F7-D0D952EBC43A}"/>
                </a:ext>
              </a:extLst>
            </p:cNvPr>
            <p:cNvSpPr/>
            <p:nvPr/>
          </p:nvSpPr>
          <p:spPr>
            <a:xfrm>
              <a:off x="5103101" y="2550265"/>
              <a:ext cx="731066" cy="1023996"/>
            </a:xfrm>
            <a:prstGeom prst="roundRect">
              <a:avLst>
                <a:gd name="adj" fmla="val 11366"/>
              </a:avLst>
            </a:prstGeom>
            <a:solidFill>
              <a:srgbClr val="D1ECF7"/>
            </a:solidFill>
            <a:ln w="28575">
              <a:solidFill>
                <a:srgbClr val="D1E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2AC61F39-4431-4950-B7CC-C70DB17FF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748" t="4723" r="19656" b="65438"/>
            <a:stretch/>
          </p:blipFill>
          <p:spPr>
            <a:xfrm>
              <a:off x="5157757" y="2571186"/>
              <a:ext cx="139561" cy="991118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DCD0AE2A-FE12-44D8-AFD7-B3779F707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748" t="4723" r="19656" b="65438"/>
            <a:stretch/>
          </p:blipFill>
          <p:spPr>
            <a:xfrm>
              <a:off x="5315690" y="2571186"/>
              <a:ext cx="139561" cy="991118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34A63E65-F606-46A8-A6CC-D30A9FB89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748" t="4723" r="19656" b="65438"/>
            <a:stretch/>
          </p:blipFill>
          <p:spPr>
            <a:xfrm>
              <a:off x="5482888" y="2571186"/>
              <a:ext cx="139561" cy="991118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71FB80E0-F389-4E32-A464-E6D914C5E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748" t="4723" r="19656" b="65438"/>
            <a:stretch/>
          </p:blipFill>
          <p:spPr>
            <a:xfrm>
              <a:off x="5640821" y="2571186"/>
              <a:ext cx="139561" cy="991118"/>
            </a:xfrm>
            <a:prstGeom prst="rect">
              <a:avLst/>
            </a:prstGeom>
          </p:spPr>
        </p:pic>
      </p:grpSp>
      <p:pic>
        <p:nvPicPr>
          <p:cNvPr id="156" name="Picture 31">
            <a:extLst>
              <a:ext uri="{FF2B5EF4-FFF2-40B4-BE49-F238E27FC236}">
                <a16:creationId xmlns:a16="http://schemas.microsoft.com/office/drawing/2014/main" id="{C78F26DB-D33F-482E-9BBD-0B654902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78" y="4410779"/>
            <a:ext cx="150780" cy="14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24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34301"/>
              </p:ext>
            </p:extLst>
          </p:nvPr>
        </p:nvGraphicFramePr>
        <p:xfrm>
          <a:off x="179388" y="149396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재활용 공책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나누어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가지기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공책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80÷4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모형으로 알아보고 계산 원리 형식화하기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계산해 보면서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문장제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A2C44E-8EB4-4A41-95E2-EA4CBF29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" y="1038616"/>
            <a:ext cx="6937792" cy="410760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https://cdata2.tsherpa.co.kr/tsherpa/MultiMedia/Flash/2020/curri/index.html?flashxmlnum=bjsjs0420&amp;classa=A8-C1-32-MM-MM-04-03-02-0-0-0-0&amp;classno=MM_32_04/suh_0302_02_0002/suh_0302_02_0002_205_1.html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70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7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9572" y="1061880"/>
            <a:ext cx="4733044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</a:rPr>
              <a:t>내림이 없는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몇십</a:t>
            </a:r>
            <a:r>
              <a:rPr lang="en-US" altLang="ko-KR" sz="1800" dirty="0">
                <a:solidFill>
                  <a:schemeClr val="tx1"/>
                </a:solidFill>
              </a:rPr>
              <a:t>)÷(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의 몫을 구해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371484" y="2946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2994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23928" y="29463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0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983340"/>
            <a:ext cx="66247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장을 한 사람에게 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00" dirty="0">
                <a:latin typeface="맑은 고딕" pitchFamily="50" charset="-127"/>
                <a:ea typeface="맑은 고딕" pitchFamily="50" charset="-127"/>
              </a:rPr>
              <a:t>장씩 나누어 주면 모두 몇 명에게 줄 수 있을지 구해 봅시다</a:t>
            </a:r>
            <a:r>
              <a:rPr lang="en-US" altLang="ko-KR" sz="1900" spc="-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86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94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908863" y="298603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916459" y="3489911"/>
            <a:ext cx="94722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85" y="35936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내림이 없는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몫 구하기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863600" y="2227874"/>
            <a:ext cx="554460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주면 한 명이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색종이를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가지게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7" y="24609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3548" y="2096852"/>
            <a:ext cx="6012668" cy="295232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974183" y="2744263"/>
            <a:ext cx="49443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34" y="30210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>
            <a:extLst>
              <a:ext uri="{FF2B5EF4-FFF2-40B4-BE49-F238E27FC236}">
                <a16:creationId xmlns:a16="http://schemas.microsoft.com/office/drawing/2014/main" id="{B0321F93-F516-4585-98F1-761DFE4F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답이 나타남과 동시에 화살표 우측의 그림도 동시에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7BBC07-91F3-40CF-9B28-9822296EDD50}"/>
              </a:ext>
            </a:extLst>
          </p:cNvPr>
          <p:cNvSpPr/>
          <p:nvPr/>
        </p:nvSpPr>
        <p:spPr>
          <a:xfrm>
            <a:off x="1803909" y="2958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1">
            <a:extLst>
              <a:ext uri="{FF2B5EF4-FFF2-40B4-BE49-F238E27FC236}">
                <a16:creationId xmlns:a16="http://schemas.microsoft.com/office/drawing/2014/main" id="{B1D54223-9EE9-4F6C-AAB9-64965DC0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897052"/>
            <a:ext cx="263872" cy="25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">
            <a:extLst>
              <a:ext uri="{FF2B5EF4-FFF2-40B4-BE49-F238E27FC236}">
                <a16:creationId xmlns:a16="http://schemas.microsoft.com/office/drawing/2014/main" id="{C3F8AC0E-09D1-4061-B785-1ED496CBB128}"/>
              </a:ext>
            </a:extLst>
          </p:cNvPr>
          <p:cNvSpPr/>
          <p:nvPr/>
        </p:nvSpPr>
        <p:spPr>
          <a:xfrm>
            <a:off x="3806752" y="3212976"/>
            <a:ext cx="925402" cy="1715497"/>
          </a:xfrm>
          <a:prstGeom prst="round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">
            <a:extLst>
              <a:ext uri="{FF2B5EF4-FFF2-40B4-BE49-F238E27FC236}">
                <a16:creationId xmlns:a16="http://schemas.microsoft.com/office/drawing/2014/main" id="{601A8D11-096A-4773-A4CF-D15EC91E7BCC}"/>
              </a:ext>
            </a:extLst>
          </p:cNvPr>
          <p:cNvSpPr/>
          <p:nvPr/>
        </p:nvSpPr>
        <p:spPr>
          <a:xfrm>
            <a:off x="4932040" y="3212976"/>
            <a:ext cx="925402" cy="1715497"/>
          </a:xfrm>
          <a:prstGeom prst="round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75E2AB5-7258-4F30-B9F5-139FA8EC1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67" y="3306900"/>
            <a:ext cx="1680344" cy="15228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82FE8FA-3303-4BC5-8531-0380A50654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004"/>
          <a:stretch/>
        </p:blipFill>
        <p:spPr>
          <a:xfrm>
            <a:off x="3899768" y="3306900"/>
            <a:ext cx="756084" cy="152281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B20EEAC0-3DC1-4062-8646-5BB57C406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004"/>
          <a:stretch/>
        </p:blipFill>
        <p:spPr>
          <a:xfrm>
            <a:off x="5016699" y="3306900"/>
            <a:ext cx="756084" cy="1522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F72C5C-3B70-4DB5-B7C3-EC6D87FAC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448" y="1778549"/>
            <a:ext cx="2683527" cy="1344502"/>
          </a:xfrm>
          <a:prstGeom prst="rect">
            <a:avLst/>
          </a:prstGeom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23733"/>
              </p:ext>
            </p:extLst>
          </p:nvPr>
        </p:nvGraphicFramePr>
        <p:xfrm>
          <a:off x="788167" y="5913276"/>
          <a:ext cx="6088089" cy="609600"/>
        </p:xfrm>
        <a:graphic>
          <a:graphicData uri="http://schemas.openxmlformats.org/drawingml/2006/table">
            <a:tbl>
              <a:tblPr/>
              <a:tblGrid>
                <a:gridCol w="781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/>
                        </a:rPr>
                        <a:t>https://cdata2.tsherpa.co.kr/tsherpa/MultiMedia/Flash/2020/curri/MM_32_04/suh_0302_02_0002/images/suh_0302_02_0002_301_1/suh_0302_02_0002_301_1_1.png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/>
                        </a:rPr>
                        <a:t>https://cdata2.tsherpa.co.kr/tsherpa/MultiMedia/Flash/2020/curri/MM_32_04/suh_0302_02_0002/images/suh_0302_02_0002_301_1/suh_0302_02_0002_301_1_2.png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31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890" y="2953338"/>
            <a:ext cx="47749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4" y="3068960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621630" y="4476427"/>
            <a:ext cx="6029325" cy="1019175"/>
            <a:chOff x="723875" y="4653136"/>
            <a:chExt cx="6029325" cy="1019175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991892" y="438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_2_02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1">
            <a:extLst>
              <a:ext uri="{FF2B5EF4-FFF2-40B4-BE49-F238E27FC236}">
                <a16:creationId xmlns:a16="http://schemas.microsoft.com/office/drawing/2014/main" id="{6AC86FE3-632B-4B1C-8489-669CB5912B51}"/>
              </a:ext>
            </a:extLst>
          </p:cNvPr>
          <p:cNvSpPr/>
          <p:nvPr/>
        </p:nvSpPr>
        <p:spPr>
          <a:xfrm>
            <a:off x="2123728" y="2350064"/>
            <a:ext cx="2971856" cy="1478482"/>
          </a:xfrm>
          <a:prstGeom prst="roundRect">
            <a:avLst>
              <a:gd name="adj" fmla="val 102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 모형을 보고         안에 알맞은 수를 써넣으시오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844385" y="4124399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48793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90" y="3970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9401E2-79A2-4F23-A848-51993DC12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238" y="2396131"/>
            <a:ext cx="2792790" cy="1386349"/>
          </a:xfrm>
          <a:prstGeom prst="rect">
            <a:avLst/>
          </a:prstGeom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596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\app\resource\contents\lesson02\ops\lesson02\images\mm_32_2_01_07_02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35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1">
            <a:extLst>
              <a:ext uri="{FF2B5EF4-FFF2-40B4-BE49-F238E27FC236}">
                <a16:creationId xmlns:a16="http://schemas.microsoft.com/office/drawing/2014/main" id="{67EF0479-2168-4C91-BC31-CC564A581EA5}"/>
              </a:ext>
            </a:extLst>
          </p:cNvPr>
          <p:cNvSpPr/>
          <p:nvPr/>
        </p:nvSpPr>
        <p:spPr>
          <a:xfrm>
            <a:off x="2123728" y="2350064"/>
            <a:ext cx="2971856" cy="1478482"/>
          </a:xfrm>
          <a:prstGeom prst="roundRect">
            <a:avLst>
              <a:gd name="adj" fmla="val 102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순서도: 대체 처리 45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 모형을 보고         안에 알맞은 수를 써넣으시오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84" y="143953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2844385" y="4124399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48793" y="4120171"/>
            <a:ext cx="64421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90" y="3970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89401E2-79A2-4F23-A848-51993DC12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238" y="2396131"/>
            <a:ext cx="2792790" cy="1386349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2838CF-0AB4-4326-92EA-FDCE492C9890}"/>
              </a:ext>
            </a:extLst>
          </p:cNvPr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1647FCD-E5A0-4CDC-B595-71813ABC58FB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29">
              <a:extLst>
                <a:ext uri="{FF2B5EF4-FFF2-40B4-BE49-F238E27FC236}">
                  <a16:creationId xmlns:a16="http://schemas.microsoft.com/office/drawing/2014/main" id="{7EEE46C6-E207-4102-957F-1DBEDF6C45DE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7B19B353-D58C-4784-8559-BBBCE523B7B9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BA3DE6-9108-4487-94D4-BB64FFB7FDC5}"/>
                </a:ext>
              </a:extLst>
            </p:cNvPr>
            <p:cNvSpPr txBox="1"/>
            <p:nvPr/>
          </p:nvSpPr>
          <p:spPr>
            <a:xfrm>
              <a:off x="538149" y="4273511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십 모형 </a:t>
              </a:r>
              <a:r>
                <a:rPr lang="en-US" altLang="ko-KR" sz="1600" dirty="0">
                  <a:latin typeface="+mn-ea"/>
                  <a:ea typeface="+mn-ea"/>
                </a:rPr>
                <a:t>6</a:t>
              </a:r>
              <a:r>
                <a:rPr lang="ko-KR" altLang="en-US" sz="1600" dirty="0">
                  <a:latin typeface="+mn-ea"/>
                  <a:ea typeface="+mn-ea"/>
                </a:rPr>
                <a:t>개를 </a:t>
              </a:r>
              <a:r>
                <a:rPr lang="en-US" altLang="ko-KR" sz="1600" dirty="0">
                  <a:latin typeface="+mn-ea"/>
                  <a:ea typeface="+mn-ea"/>
                </a:rPr>
                <a:t>3</a:t>
              </a:r>
              <a:r>
                <a:rPr lang="ko-KR" altLang="en-US" sz="1600" dirty="0">
                  <a:latin typeface="+mn-ea"/>
                  <a:ea typeface="+mn-ea"/>
                </a:rPr>
                <a:t>부분으로 똑같이 나누면 한 부분에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개씩이므로</a:t>
              </a:r>
              <a:r>
                <a:rPr lang="en-US" altLang="ko-KR" sz="1600" dirty="0">
                  <a:latin typeface="+mn-ea"/>
                  <a:ea typeface="+mn-ea"/>
                </a:rPr>
                <a:t>,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60÷3</a:t>
              </a:r>
              <a:r>
                <a:rPr lang="ko-KR" altLang="en-US" sz="1600" dirty="0">
                  <a:latin typeface="+mn-ea"/>
                  <a:ea typeface="+mn-ea"/>
                </a:rPr>
                <a:t>의 몫은 </a:t>
              </a:r>
              <a:r>
                <a:rPr lang="en-US" altLang="ko-KR" sz="1600" dirty="0">
                  <a:latin typeface="+mn-ea"/>
                  <a:ea typeface="+mn-ea"/>
                </a:rPr>
                <a:t>20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8" name="직사각형 21">
            <a:extLst>
              <a:ext uri="{FF2B5EF4-FFF2-40B4-BE49-F238E27FC236}">
                <a16:creationId xmlns:a16="http://schemas.microsoft.com/office/drawing/2014/main" id="{57AB5B88-1FA0-4E4E-B324-AF6F165E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202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7018371" y="1092168"/>
            <a:ext cx="212562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64B250-34D0-45C4-A4A0-D0D3CEB9F3F6}"/>
              </a:ext>
            </a:extLst>
          </p:cNvPr>
          <p:cNvSpPr txBox="1"/>
          <p:nvPr/>
        </p:nvSpPr>
        <p:spPr>
          <a:xfrm>
            <a:off x="582844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8A798A-C1BD-4FCD-8F23-2EA68D5D3233}"/>
              </a:ext>
            </a:extLst>
          </p:cNvPr>
          <p:cNvSpPr txBox="1"/>
          <p:nvPr/>
        </p:nvSpPr>
        <p:spPr>
          <a:xfrm>
            <a:off x="1490285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1DC87F97-23B3-442B-9781-F92897F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75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B46BD10-34BD-40BD-AD93-D70405E18F67}"/>
              </a:ext>
            </a:extLst>
          </p:cNvPr>
          <p:cNvSpPr txBox="1"/>
          <p:nvPr/>
        </p:nvSpPr>
        <p:spPr>
          <a:xfrm>
            <a:off x="2712930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0B8510-E7DE-45DC-8326-2033CA23BBE3}"/>
              </a:ext>
            </a:extLst>
          </p:cNvPr>
          <p:cNvSpPr txBox="1"/>
          <p:nvPr/>
        </p:nvSpPr>
        <p:spPr>
          <a:xfrm>
            <a:off x="3620371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Picture 4">
            <a:extLst>
              <a:ext uri="{FF2B5EF4-FFF2-40B4-BE49-F238E27FC236}">
                <a16:creationId xmlns:a16="http://schemas.microsoft.com/office/drawing/2014/main" id="{26810BDC-C6E6-4D99-B895-8ECC083E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61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9CF0E32-6486-4D8E-AD60-EC3D849527EC}"/>
              </a:ext>
            </a:extLst>
          </p:cNvPr>
          <p:cNvSpPr txBox="1"/>
          <p:nvPr/>
        </p:nvSpPr>
        <p:spPr>
          <a:xfrm>
            <a:off x="4847772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9C4F18A-D0BB-41BB-8F15-842AAC82BC0B}"/>
              </a:ext>
            </a:extLst>
          </p:cNvPr>
          <p:cNvSpPr txBox="1"/>
          <p:nvPr/>
        </p:nvSpPr>
        <p:spPr>
          <a:xfrm>
            <a:off x="5755213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4">
            <a:extLst>
              <a:ext uri="{FF2B5EF4-FFF2-40B4-BE49-F238E27FC236}">
                <a16:creationId xmlns:a16="http://schemas.microsoft.com/office/drawing/2014/main" id="{1C76FA41-D51B-451A-976C-E812A8A5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3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53148" y="1412776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A64B250-34D0-45C4-A4A0-D0D3CEB9F3F6}"/>
              </a:ext>
            </a:extLst>
          </p:cNvPr>
          <p:cNvSpPr txBox="1"/>
          <p:nvPr/>
        </p:nvSpPr>
        <p:spPr>
          <a:xfrm>
            <a:off x="582844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8A798A-C1BD-4FCD-8F23-2EA68D5D3233}"/>
              </a:ext>
            </a:extLst>
          </p:cNvPr>
          <p:cNvSpPr txBox="1"/>
          <p:nvPr/>
        </p:nvSpPr>
        <p:spPr>
          <a:xfrm>
            <a:off x="1490285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1DC87F97-23B3-442B-9781-F92897F8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75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B46BD10-34BD-40BD-AD93-D70405E18F67}"/>
              </a:ext>
            </a:extLst>
          </p:cNvPr>
          <p:cNvSpPr txBox="1"/>
          <p:nvPr/>
        </p:nvSpPr>
        <p:spPr>
          <a:xfrm>
            <a:off x="2712930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0B8510-E7DE-45DC-8326-2033CA23BBE3}"/>
              </a:ext>
            </a:extLst>
          </p:cNvPr>
          <p:cNvSpPr txBox="1"/>
          <p:nvPr/>
        </p:nvSpPr>
        <p:spPr>
          <a:xfrm>
            <a:off x="3620371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Picture 4">
            <a:extLst>
              <a:ext uri="{FF2B5EF4-FFF2-40B4-BE49-F238E27FC236}">
                <a16:creationId xmlns:a16="http://schemas.microsoft.com/office/drawing/2014/main" id="{26810BDC-C6E6-4D99-B895-8ECC083E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61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9CF0E32-6486-4D8E-AD60-EC3D849527EC}"/>
              </a:ext>
            </a:extLst>
          </p:cNvPr>
          <p:cNvSpPr txBox="1"/>
          <p:nvPr/>
        </p:nvSpPr>
        <p:spPr>
          <a:xfrm>
            <a:off x="4847772" y="2950150"/>
            <a:ext cx="12971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9C4F18A-D0BB-41BB-8F15-842AAC82BC0B}"/>
              </a:ext>
            </a:extLst>
          </p:cNvPr>
          <p:cNvSpPr txBox="1"/>
          <p:nvPr/>
        </p:nvSpPr>
        <p:spPr>
          <a:xfrm>
            <a:off x="5755213" y="2950150"/>
            <a:ext cx="4795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9" name="Picture 4">
            <a:extLst>
              <a:ext uri="{FF2B5EF4-FFF2-40B4-BE49-F238E27FC236}">
                <a16:creationId xmlns:a16="http://schemas.microsoft.com/office/drawing/2014/main" id="{1C76FA41-D51B-451A-976C-E812A8A5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3" y="31425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:a16="http://schemas.microsoft.com/office/drawing/2014/main" id="{3EB7F6DF-2BD2-4830-949F-912BBCBC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AEAE733-2784-4D91-8D15-F965C187B54F}"/>
              </a:ext>
            </a:extLst>
          </p:cNvPr>
          <p:cNvGrpSpPr/>
          <p:nvPr/>
        </p:nvGrpSpPr>
        <p:grpSpPr>
          <a:xfrm>
            <a:off x="269125" y="3176972"/>
            <a:ext cx="6667165" cy="2024310"/>
            <a:chOff x="225430" y="3209548"/>
            <a:chExt cx="6667165" cy="202431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672237B-4D97-44B4-873B-DF18917A14C4}"/>
                </a:ext>
              </a:extLst>
            </p:cNvPr>
            <p:cNvSpPr/>
            <p:nvPr/>
          </p:nvSpPr>
          <p:spPr>
            <a:xfrm>
              <a:off x="225430" y="3316628"/>
              <a:ext cx="6667165" cy="1690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C32721AE-D92A-490E-8873-7607B80D704A}"/>
                </a:ext>
              </a:extLst>
            </p:cNvPr>
            <p:cNvSpPr/>
            <p:nvPr/>
          </p:nvSpPr>
          <p:spPr>
            <a:xfrm>
              <a:off x="353387" y="32095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37AC3F7B-9793-4739-9127-841FFD160088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2B5DAA75-FC87-4377-B5BD-C243683F5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3729601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7A205-16F3-412B-8983-D52B153424FD}"/>
                </a:ext>
              </a:extLst>
            </p:cNvPr>
            <p:cNvSpPr txBox="1"/>
            <p:nvPr/>
          </p:nvSpPr>
          <p:spPr>
            <a:xfrm>
              <a:off x="491110" y="3610021"/>
              <a:ext cx="2178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5÷5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</a:t>
              </a:r>
              <a:r>
                <a:rPr lang="ko-KR" altLang="en-US" sz="1600" dirty="0">
                  <a:latin typeface="+mn-ea"/>
                  <a:ea typeface="+mn-ea"/>
                </a:rPr>
                <a:t>     </a:t>
              </a:r>
              <a:r>
                <a:rPr lang="en-US" altLang="ko-KR" sz="1600" dirty="0">
                  <a:latin typeface="+mn-ea"/>
                  <a:ea typeface="+mn-ea"/>
                </a:rPr>
                <a:t>50÷5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10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id="{ED06E522-A12E-4A89-AC4C-1C827027A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4137509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19EDCC-7EB3-40BB-80EB-50AAB1583BB1}"/>
                </a:ext>
              </a:extLst>
            </p:cNvPr>
            <p:cNvSpPr txBox="1"/>
            <p:nvPr/>
          </p:nvSpPr>
          <p:spPr>
            <a:xfrm>
              <a:off x="491110" y="4017929"/>
              <a:ext cx="2178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9÷3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3</a:t>
              </a:r>
              <a:r>
                <a:rPr lang="ko-KR" altLang="en-US" sz="1600" dirty="0">
                  <a:latin typeface="+mn-ea"/>
                  <a:ea typeface="+mn-ea"/>
                </a:rPr>
                <a:t>     </a:t>
              </a:r>
              <a:r>
                <a:rPr lang="en-US" altLang="ko-KR" sz="1600" dirty="0">
                  <a:latin typeface="+mn-ea"/>
                  <a:ea typeface="+mn-ea"/>
                </a:rPr>
                <a:t>90÷3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30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1A934DD2-7D6B-4C58-8D3F-2E76CFD39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4562379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4A08D9-7CA6-4B34-A18C-3AA931105058}"/>
                </a:ext>
              </a:extLst>
            </p:cNvPr>
            <p:cNvSpPr txBox="1"/>
            <p:nvPr/>
          </p:nvSpPr>
          <p:spPr>
            <a:xfrm>
              <a:off x="491110" y="4442799"/>
              <a:ext cx="2178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4÷2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     </a:t>
              </a:r>
              <a:r>
                <a:rPr lang="en-US" altLang="ko-KR" sz="1600" dirty="0">
                  <a:latin typeface="+mn-ea"/>
                  <a:ea typeface="+mn-ea"/>
                </a:rPr>
                <a:t>40÷2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20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56" name="Picture 31">
            <a:extLst>
              <a:ext uri="{FF2B5EF4-FFF2-40B4-BE49-F238E27FC236}">
                <a16:creationId xmlns:a16="http://schemas.microsoft.com/office/drawing/2014/main" id="{41E45057-B176-42C8-BED6-BF508322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41" y="3668773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id="{E63E4B0B-E178-4BA5-A660-CB309CB1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41" y="4089354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>
            <a:extLst>
              <a:ext uri="{FF2B5EF4-FFF2-40B4-BE49-F238E27FC236}">
                <a16:creationId xmlns:a16="http://schemas.microsoft.com/office/drawing/2014/main" id="{EE4560AE-3936-42B5-81D7-C6F3767C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41" y="4513379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48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현수가 오른쪽 책꽂이에 책을 꽂으려고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칸에 몇 권씩 꽂아야 할지 구해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22E0D3-7A11-4ED7-8693-B62ECC715B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180"/>
          <a:stretch/>
        </p:blipFill>
        <p:spPr>
          <a:xfrm>
            <a:off x="3167844" y="2222594"/>
            <a:ext cx="2173750" cy="184594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52107EA-F2C3-41F9-8578-A4385AB8B982}"/>
              </a:ext>
            </a:extLst>
          </p:cNvPr>
          <p:cNvGrpSpPr/>
          <p:nvPr/>
        </p:nvGrpSpPr>
        <p:grpSpPr>
          <a:xfrm>
            <a:off x="3192796" y="2447930"/>
            <a:ext cx="793558" cy="384721"/>
            <a:chOff x="3275219" y="3889990"/>
            <a:chExt cx="671979" cy="384721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D6C2D06-0C79-4A0A-86F7-6447C954DDC5}"/>
                </a:ext>
              </a:extLst>
            </p:cNvPr>
            <p:cNvSpPr/>
            <p:nvPr/>
          </p:nvSpPr>
          <p:spPr>
            <a:xfrm>
              <a:off x="3307038" y="3924956"/>
              <a:ext cx="501628" cy="303916"/>
            </a:xfrm>
            <a:prstGeom prst="roundRect">
              <a:avLst>
                <a:gd name="adj" fmla="val 11366"/>
              </a:avLst>
            </a:prstGeom>
            <a:solidFill>
              <a:srgbClr val="D1ECF7"/>
            </a:solidFill>
            <a:ln w="28575">
              <a:solidFill>
                <a:srgbClr val="D1E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4F8D18E-B9E0-4B6F-8667-52E9B05E7C68}"/>
                </a:ext>
              </a:extLst>
            </p:cNvPr>
            <p:cNvSpPr/>
            <p:nvPr/>
          </p:nvSpPr>
          <p:spPr>
            <a:xfrm>
              <a:off x="3275219" y="3889990"/>
              <a:ext cx="671979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현수</a:t>
              </a:r>
            </a:p>
          </p:txBody>
        </p:sp>
      </p:grpSp>
      <p:pic>
        <p:nvPicPr>
          <p:cNvPr id="6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79" y="442984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62" y="445775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1749514" y="4429842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09" y="42967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4419457" y="4453092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4277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4877931" y="4445057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E9865CB-1717-47B8-8BA4-EDA063856AA6}"/>
              </a:ext>
            </a:extLst>
          </p:cNvPr>
          <p:cNvGrpSpPr/>
          <p:nvPr/>
        </p:nvGrpSpPr>
        <p:grpSpPr>
          <a:xfrm>
            <a:off x="1306223" y="2325177"/>
            <a:ext cx="1927537" cy="1355851"/>
            <a:chOff x="3393305" y="1687947"/>
            <a:chExt cx="1927537" cy="1050518"/>
          </a:xfrm>
        </p:grpSpPr>
        <p:sp>
          <p:nvSpPr>
            <p:cNvPr id="49" name="모서리가 둥근 직사각형 23">
              <a:extLst>
                <a:ext uri="{FF2B5EF4-FFF2-40B4-BE49-F238E27FC236}">
                  <a16:creationId xmlns:a16="http://schemas.microsoft.com/office/drawing/2014/main" id="{69F31E5D-97DA-4ED0-9DE4-937E566AF3B4}"/>
                </a:ext>
              </a:extLst>
            </p:cNvPr>
            <p:cNvSpPr/>
            <p:nvPr/>
          </p:nvSpPr>
          <p:spPr>
            <a:xfrm>
              <a:off x="3393305" y="1687947"/>
              <a:ext cx="1786225" cy="1050518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책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권을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책꽂이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칸에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똑같이 나누어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꽂을 거야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06920041-2F4B-42D1-9A76-EDA36AB464BE}"/>
                </a:ext>
              </a:extLst>
            </p:cNvPr>
            <p:cNvSpPr/>
            <p:nvPr/>
          </p:nvSpPr>
          <p:spPr>
            <a:xfrm flipV="1">
              <a:off x="5182918" y="2314868"/>
              <a:ext cx="137924" cy="121540"/>
            </a:xfrm>
            <a:prstGeom prst="rtTriangle">
              <a:avLst/>
            </a:prstGeom>
            <a:solidFill>
              <a:srgbClr val="B7DEE8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893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\app\resource\contents\lesson02\ops\lesson02\images\mm_32_2_01_07_04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577" r="6766"/>
          <a:stretch/>
        </p:blipFill>
        <p:spPr>
          <a:xfrm>
            <a:off x="71500" y="944724"/>
            <a:ext cx="6948772" cy="46489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500" y="85387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7604" y="2438890"/>
            <a:ext cx="511256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재활용 </a:t>
            </a:r>
            <a:r>
              <a:rPr lang="ko-KR" altLang="en-US" sz="3200" b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공책 </a:t>
            </a:r>
            <a:r>
              <a:rPr lang="ko-KR" altLang="en-US" sz="32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가지기</a:t>
            </a:r>
          </a:p>
        </p:txBody>
      </p:sp>
      <p:sp>
        <p:nvSpPr>
          <p:cNvPr id="5" name="타원 4"/>
          <p:cNvSpPr/>
          <p:nvPr/>
        </p:nvSpPr>
        <p:spPr>
          <a:xfrm>
            <a:off x="3383868" y="350100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93807" y="360902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71945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현수가 오른쪽 책꽂이에 책을 꽂으려고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칸에 몇 권씩 꽂아야 할지 구해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822E0D3-7A11-4ED7-8693-B62ECC715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80"/>
          <a:stretch/>
        </p:blipFill>
        <p:spPr>
          <a:xfrm>
            <a:off x="3167844" y="2222594"/>
            <a:ext cx="2173750" cy="1845944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2107EA-F2C3-41F9-8578-A4385AB8B982}"/>
              </a:ext>
            </a:extLst>
          </p:cNvPr>
          <p:cNvGrpSpPr/>
          <p:nvPr/>
        </p:nvGrpSpPr>
        <p:grpSpPr>
          <a:xfrm>
            <a:off x="3192796" y="2447930"/>
            <a:ext cx="793558" cy="384721"/>
            <a:chOff x="3275219" y="3889990"/>
            <a:chExt cx="671979" cy="384721"/>
          </a:xfrm>
        </p:grpSpPr>
        <p:sp>
          <p:nvSpPr>
            <p:cNvPr id="58" name="사각형: 둥근 모서리 63">
              <a:extLst>
                <a:ext uri="{FF2B5EF4-FFF2-40B4-BE49-F238E27FC236}">
                  <a16:creationId xmlns:a16="http://schemas.microsoft.com/office/drawing/2014/main" id="{6D6C2D06-0C79-4A0A-86F7-6447C954DDC5}"/>
                </a:ext>
              </a:extLst>
            </p:cNvPr>
            <p:cNvSpPr/>
            <p:nvPr/>
          </p:nvSpPr>
          <p:spPr>
            <a:xfrm>
              <a:off x="3307038" y="3924956"/>
              <a:ext cx="501628" cy="303916"/>
            </a:xfrm>
            <a:prstGeom prst="roundRect">
              <a:avLst>
                <a:gd name="adj" fmla="val 11366"/>
              </a:avLst>
            </a:prstGeom>
            <a:solidFill>
              <a:srgbClr val="D1ECF7"/>
            </a:solidFill>
            <a:ln w="28575">
              <a:solidFill>
                <a:srgbClr val="D1E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4F8D18E-B9E0-4B6F-8667-52E9B05E7C68}"/>
                </a:ext>
              </a:extLst>
            </p:cNvPr>
            <p:cNvSpPr/>
            <p:nvPr/>
          </p:nvSpPr>
          <p:spPr>
            <a:xfrm>
              <a:off x="3275219" y="3889990"/>
              <a:ext cx="671979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현수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E9865CB-1717-47B8-8BA4-EDA063856AA6}"/>
              </a:ext>
            </a:extLst>
          </p:cNvPr>
          <p:cNvGrpSpPr/>
          <p:nvPr/>
        </p:nvGrpSpPr>
        <p:grpSpPr>
          <a:xfrm>
            <a:off x="1306223" y="2325177"/>
            <a:ext cx="1927537" cy="1355851"/>
            <a:chOff x="3393305" y="1687947"/>
            <a:chExt cx="1927537" cy="1050518"/>
          </a:xfrm>
        </p:grpSpPr>
        <p:sp>
          <p:nvSpPr>
            <p:cNvPr id="63" name="모서리가 둥근 직사각형 23">
              <a:extLst>
                <a:ext uri="{FF2B5EF4-FFF2-40B4-BE49-F238E27FC236}">
                  <a16:creationId xmlns:a16="http://schemas.microsoft.com/office/drawing/2014/main" id="{69F31E5D-97DA-4ED0-9DE4-937E566AF3B4}"/>
                </a:ext>
              </a:extLst>
            </p:cNvPr>
            <p:cNvSpPr/>
            <p:nvPr/>
          </p:nvSpPr>
          <p:spPr>
            <a:xfrm>
              <a:off x="3393305" y="1687947"/>
              <a:ext cx="1786225" cy="1050518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책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권을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책꽂이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칸에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똑같이 나누어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꽂을 거야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id="{06920041-2F4B-42D1-9A76-EDA36AB464BE}"/>
                </a:ext>
              </a:extLst>
            </p:cNvPr>
            <p:cNvSpPr/>
            <p:nvPr/>
          </p:nvSpPr>
          <p:spPr>
            <a:xfrm flipV="1">
              <a:off x="5182918" y="2314868"/>
              <a:ext cx="137924" cy="121540"/>
            </a:xfrm>
            <a:prstGeom prst="rtTriangle">
              <a:avLst/>
            </a:prstGeom>
            <a:solidFill>
              <a:srgbClr val="B7DEE8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1DDE4D43-671F-4DA1-AA3A-819F84D9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79" y="442984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A38814EC-5178-4518-B091-77591875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762" y="4457750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3D5BB6B-5365-483E-9687-66C1D172CA82}"/>
              </a:ext>
            </a:extLst>
          </p:cNvPr>
          <p:cNvSpPr txBox="1"/>
          <p:nvPr/>
        </p:nvSpPr>
        <p:spPr>
          <a:xfrm>
            <a:off x="1749514" y="4429842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0F7492F7-BB7D-4B03-B337-DB0DEF69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09" y="42967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74A8BC1-89C2-410D-89A5-E299DA97601D}"/>
              </a:ext>
            </a:extLst>
          </p:cNvPr>
          <p:cNvSpPr txBox="1"/>
          <p:nvPr/>
        </p:nvSpPr>
        <p:spPr>
          <a:xfrm>
            <a:off x="4419457" y="4453092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:a16="http://schemas.microsoft.com/office/drawing/2014/main" id="{B84795AC-865D-401F-BDDE-9E59C9EF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42770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203EAA-C1CF-4BCF-ABD6-685DB49A46E5}"/>
              </a:ext>
            </a:extLst>
          </p:cNvPr>
          <p:cNvSpPr/>
          <p:nvPr/>
        </p:nvSpPr>
        <p:spPr>
          <a:xfrm>
            <a:off x="4877931" y="4445057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권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id="{D0D52820-201D-4BF7-9A0C-9342FABD0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F38448-DD2E-4426-8050-DB8192C73533}"/>
              </a:ext>
            </a:extLst>
          </p:cNvPr>
          <p:cNvSpPr/>
          <p:nvPr/>
        </p:nvSpPr>
        <p:spPr>
          <a:xfrm>
            <a:off x="269125" y="3723516"/>
            <a:ext cx="6667165" cy="12508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9">
            <a:extLst>
              <a:ext uri="{FF2B5EF4-FFF2-40B4-BE49-F238E27FC236}">
                <a16:creationId xmlns:a16="http://schemas.microsoft.com/office/drawing/2014/main" id="{C67CED8B-3E8A-4061-8357-350C43C5E3AC}"/>
              </a:ext>
            </a:extLst>
          </p:cNvPr>
          <p:cNvSpPr/>
          <p:nvPr/>
        </p:nvSpPr>
        <p:spPr>
          <a:xfrm>
            <a:off x="397082" y="354107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F32DA741-2F59-45C1-A274-F15CF8AD742A}"/>
              </a:ext>
            </a:extLst>
          </p:cNvPr>
          <p:cNvSpPr/>
          <p:nvPr/>
        </p:nvSpPr>
        <p:spPr>
          <a:xfrm flipH="1" flipV="1">
            <a:off x="5155755" y="499238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695E6F-8813-48C6-9E88-E0A7B2E329C6}"/>
              </a:ext>
            </a:extLst>
          </p:cNvPr>
          <p:cNvSpPr txBox="1"/>
          <p:nvPr/>
        </p:nvSpPr>
        <p:spPr>
          <a:xfrm>
            <a:off x="534805" y="3855331"/>
            <a:ext cx="5873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책 </a:t>
            </a:r>
            <a:r>
              <a:rPr lang="en-US" altLang="ko-KR" sz="1600" dirty="0">
                <a:latin typeface="+mn-ea"/>
                <a:ea typeface="+mn-ea"/>
              </a:rPr>
              <a:t>30</a:t>
            </a:r>
            <a:r>
              <a:rPr lang="ko-KR" altLang="en-US" sz="1600" dirty="0">
                <a:latin typeface="+mn-ea"/>
                <a:ea typeface="+mn-ea"/>
              </a:rPr>
              <a:t>권을 책꽂이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칸에 똑같이 나누어 꽂으므로 </a:t>
            </a:r>
            <a:r>
              <a:rPr lang="en-US" altLang="ko-KR" sz="1600" dirty="0">
                <a:latin typeface="+mn-ea"/>
                <a:ea typeface="+mn-ea"/>
              </a:rPr>
              <a:t>30÷3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01EE4E-6CC3-433D-8DAB-BBBB742179DE}"/>
              </a:ext>
            </a:extLst>
          </p:cNvPr>
          <p:cNvSpPr txBox="1"/>
          <p:nvPr/>
        </p:nvSpPr>
        <p:spPr>
          <a:xfrm>
            <a:off x="534805" y="4162307"/>
            <a:ext cx="227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3÷3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30÷3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47A95A5-FDEB-4677-B009-F43411290B59}"/>
              </a:ext>
            </a:extLst>
          </p:cNvPr>
          <p:cNvSpPr txBox="1"/>
          <p:nvPr/>
        </p:nvSpPr>
        <p:spPr>
          <a:xfrm>
            <a:off x="534805" y="4476009"/>
            <a:ext cx="362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따라서 한 칸에 </a:t>
            </a:r>
            <a:r>
              <a:rPr lang="en-US" altLang="ko-KR" sz="1600" dirty="0">
                <a:latin typeface="+mn-ea"/>
                <a:ea typeface="+mn-ea"/>
              </a:rPr>
              <a:t>10</a:t>
            </a:r>
            <a:r>
              <a:rPr lang="ko-KR" altLang="en-US" sz="1600" dirty="0" err="1">
                <a:latin typeface="+mn-ea"/>
                <a:ea typeface="+mn-ea"/>
              </a:rPr>
              <a:t>권씩</a:t>
            </a:r>
            <a:r>
              <a:rPr lang="ko-KR" altLang="en-US" sz="1600" dirty="0">
                <a:latin typeface="+mn-ea"/>
                <a:ea typeface="+mn-ea"/>
              </a:rPr>
              <a:t> 꽂아야 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99" name="Picture 31">
            <a:extLst>
              <a:ext uri="{FF2B5EF4-FFF2-40B4-BE49-F238E27FC236}">
                <a16:creationId xmlns:a16="http://schemas.microsoft.com/office/drawing/2014/main" id="{BE5F4718-A2E7-4469-A92B-C0F89620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84" y="4274283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67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/>
          <p:cNvSpPr txBox="1"/>
          <p:nvPr/>
        </p:nvSpPr>
        <p:spPr>
          <a:xfrm>
            <a:off x="1641507" y="3260303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49778" y="3260303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6" y="3131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EBE77DAF-5AF6-466D-805C-781D31EA6A7D}"/>
              </a:ext>
            </a:extLst>
          </p:cNvPr>
          <p:cNvSpPr txBox="1"/>
          <p:nvPr/>
        </p:nvSpPr>
        <p:spPr>
          <a:xfrm>
            <a:off x="553148" y="1412776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C989C329-9417-47A4-94AE-34831E48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16" y="144824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1">
            <a:extLst>
              <a:ext uri="{FF2B5EF4-FFF2-40B4-BE49-F238E27FC236}">
                <a16:creationId xmlns:a16="http://schemas.microsoft.com/office/drawing/2014/main" id="{F95F34F0-893A-4713-BA9D-E753E5A3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3" y="3317111"/>
            <a:ext cx="278850" cy="2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0AE92BF9-4A6D-44C7-ABCD-679DF90F410A}"/>
              </a:ext>
            </a:extLst>
          </p:cNvPr>
          <p:cNvSpPr txBox="1"/>
          <p:nvPr/>
        </p:nvSpPr>
        <p:spPr>
          <a:xfrm>
            <a:off x="3846076" y="3260303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54AFC7-BE30-444E-B2EE-6C19350473F6}"/>
              </a:ext>
            </a:extLst>
          </p:cNvPr>
          <p:cNvSpPr txBox="1"/>
          <p:nvPr/>
        </p:nvSpPr>
        <p:spPr>
          <a:xfrm>
            <a:off x="4748212" y="3260303"/>
            <a:ext cx="548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12119570-0E2B-4F20-9765-530F20FA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1" y="3131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9B3A78A-480E-45AE-9385-3B0E5F64307B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106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EBE77DAF-5AF6-466D-805C-781D31EA6A7D}"/>
              </a:ext>
            </a:extLst>
          </p:cNvPr>
          <p:cNvSpPr txBox="1"/>
          <p:nvPr/>
        </p:nvSpPr>
        <p:spPr>
          <a:xfrm>
            <a:off x="553148" y="1412776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C989C329-9417-47A4-94AE-34831E48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16" y="144824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4546C7-5F3D-4F8E-84E1-D767C6BC79F2}"/>
              </a:ext>
            </a:extLst>
          </p:cNvPr>
          <p:cNvGrpSpPr/>
          <p:nvPr/>
        </p:nvGrpSpPr>
        <p:grpSpPr>
          <a:xfrm>
            <a:off x="251520" y="3805818"/>
            <a:ext cx="6667165" cy="1395464"/>
            <a:chOff x="207825" y="3838394"/>
            <a:chExt cx="6667165" cy="139546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CD4A17A-2AE6-4846-9569-3F6CB5336C1B}"/>
                </a:ext>
              </a:extLst>
            </p:cNvPr>
            <p:cNvSpPr/>
            <p:nvPr/>
          </p:nvSpPr>
          <p:spPr>
            <a:xfrm>
              <a:off x="207825" y="4001473"/>
              <a:ext cx="6667165" cy="10443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FD6381C5-0971-40BE-BB6E-6D9C72CF8516}"/>
                </a:ext>
              </a:extLst>
            </p:cNvPr>
            <p:cNvSpPr/>
            <p:nvPr/>
          </p:nvSpPr>
          <p:spPr>
            <a:xfrm>
              <a:off x="353387" y="3838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7B3FC61F-1904-42B5-BE60-444A4FC45135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1BDD90-3CC5-4666-A92F-9F8E5F567942}"/>
                </a:ext>
              </a:extLst>
            </p:cNvPr>
            <p:cNvSpPr txBox="1"/>
            <p:nvPr/>
          </p:nvSpPr>
          <p:spPr>
            <a:xfrm>
              <a:off x="467544" y="4392967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8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÷2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를 이용하여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80÷2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을 알 수 있습니다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65" name="직사각형 21">
            <a:extLst>
              <a:ext uri="{FF2B5EF4-FFF2-40B4-BE49-F238E27FC236}">
                <a16:creationId xmlns:a16="http://schemas.microsoft.com/office/drawing/2014/main" id="{8DA5D401-F547-432A-BB8F-4D2E3877B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0" name="TextBox 43"/>
          <p:cNvSpPr txBox="1"/>
          <p:nvPr/>
        </p:nvSpPr>
        <p:spPr>
          <a:xfrm>
            <a:off x="1641507" y="3260303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49778" y="3260303"/>
            <a:ext cx="4000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16" y="3131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id="{F95F34F0-893A-4713-BA9D-E753E5A3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93" y="3317111"/>
            <a:ext cx="278850" cy="2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id="{0AE92BF9-4A6D-44C7-ABCD-679DF90F410A}"/>
              </a:ext>
            </a:extLst>
          </p:cNvPr>
          <p:cNvSpPr txBox="1"/>
          <p:nvPr/>
        </p:nvSpPr>
        <p:spPr>
          <a:xfrm>
            <a:off x="3846076" y="3260303"/>
            <a:ext cx="15604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54AFC7-BE30-444E-B2EE-6C19350473F6}"/>
              </a:ext>
            </a:extLst>
          </p:cNvPr>
          <p:cNvSpPr txBox="1"/>
          <p:nvPr/>
        </p:nvSpPr>
        <p:spPr>
          <a:xfrm>
            <a:off x="4748212" y="3260303"/>
            <a:ext cx="54889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12119570-0E2B-4F20-9765-530F20FA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1" y="31314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858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44" y="3118674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317B015F-5E26-4B5A-B4E7-584B21D0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56" y="3130373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29" y="3155204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다른 하나를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50128" y="3068960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3"/>
          <p:cNvSpPr txBox="1"/>
          <p:nvPr/>
        </p:nvSpPr>
        <p:spPr>
          <a:xfrm>
            <a:off x="1342158" y="3143867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나오고 유지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나왔다가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 시 정답인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표만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안나옴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FE8AE6C7-07F9-4A3F-B4E6-67CF19EF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452347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1">
            <a:extLst>
              <a:ext uri="{FF2B5EF4-FFF2-40B4-BE49-F238E27FC236}">
                <a16:creationId xmlns:a16="http://schemas.microsoft.com/office/drawing/2014/main" id="{5C11982D-A6BB-4996-84CB-D5E7A9D5C20E}"/>
              </a:ext>
            </a:extLst>
          </p:cNvPr>
          <p:cNvSpPr/>
          <p:nvPr/>
        </p:nvSpPr>
        <p:spPr>
          <a:xfrm>
            <a:off x="2912122" y="3068960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B0A7F0BA-659C-49B8-91CA-F345BF9DEB5B}"/>
              </a:ext>
            </a:extLst>
          </p:cNvPr>
          <p:cNvSpPr txBox="1"/>
          <p:nvPr/>
        </p:nvSpPr>
        <p:spPr>
          <a:xfrm>
            <a:off x="3104152" y="3143867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</a:p>
        </p:txBody>
      </p:sp>
      <p:sp>
        <p:nvSpPr>
          <p:cNvPr id="70" name="모서리가 둥근 직사각형 1">
            <a:extLst>
              <a:ext uri="{FF2B5EF4-FFF2-40B4-BE49-F238E27FC236}">
                <a16:creationId xmlns:a16="http://schemas.microsoft.com/office/drawing/2014/main" id="{453233E2-0120-45A5-8AE9-D1A7E8E6B1B8}"/>
              </a:ext>
            </a:extLst>
          </p:cNvPr>
          <p:cNvSpPr/>
          <p:nvPr/>
        </p:nvSpPr>
        <p:spPr>
          <a:xfrm>
            <a:off x="4674116" y="3068960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249D18CA-E0FD-480B-8B32-E8DE30CF4A7D}"/>
              </a:ext>
            </a:extLst>
          </p:cNvPr>
          <p:cNvSpPr txBox="1"/>
          <p:nvPr/>
        </p:nvSpPr>
        <p:spPr>
          <a:xfrm>
            <a:off x="4866146" y="3143867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1C569EC-DB8B-456F-9C65-51D573474D1C}"/>
              </a:ext>
            </a:extLst>
          </p:cNvPr>
          <p:cNvSpPr/>
          <p:nvPr/>
        </p:nvSpPr>
        <p:spPr>
          <a:xfrm>
            <a:off x="1163994" y="33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D274EBF-A7C7-4E25-AE54-D7A360206CAE}"/>
              </a:ext>
            </a:extLst>
          </p:cNvPr>
          <p:cNvSpPr/>
          <p:nvPr/>
        </p:nvSpPr>
        <p:spPr>
          <a:xfrm>
            <a:off x="2955883" y="33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CA88D2C-AA88-49C9-90BC-D0B7A77D5182}"/>
              </a:ext>
            </a:extLst>
          </p:cNvPr>
          <p:cNvSpPr/>
          <p:nvPr/>
        </p:nvSpPr>
        <p:spPr>
          <a:xfrm>
            <a:off x="4674116" y="33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44" y="3118674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317B015F-5E26-4B5A-B4E7-584B21D0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56" y="3130373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D0C33F8E-C645-45A6-90E8-8A719EF5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29" y="3155204"/>
            <a:ext cx="424442" cy="4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모서리가 둥근 직사각형 90"/>
          <p:cNvSpPr/>
          <p:nvPr/>
        </p:nvSpPr>
        <p:spPr>
          <a:xfrm>
            <a:off x="1150128" y="3068960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TextBox 43"/>
          <p:cNvSpPr txBox="1"/>
          <p:nvPr/>
        </p:nvSpPr>
        <p:spPr>
          <a:xfrm>
            <a:off x="1342158" y="3143867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40÷4</a:t>
            </a:r>
          </a:p>
        </p:txBody>
      </p:sp>
      <p:sp>
        <p:nvSpPr>
          <p:cNvPr id="93" name="모서리가 둥근 직사각형 1">
            <a:extLst>
              <a:ext uri="{FF2B5EF4-FFF2-40B4-BE49-F238E27FC236}">
                <a16:creationId xmlns:a16="http://schemas.microsoft.com/office/drawing/2014/main" id="{5C11982D-A6BB-4996-84CB-D5E7A9D5C20E}"/>
              </a:ext>
            </a:extLst>
          </p:cNvPr>
          <p:cNvSpPr/>
          <p:nvPr/>
        </p:nvSpPr>
        <p:spPr>
          <a:xfrm>
            <a:off x="2912122" y="3068960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B0A7F0BA-659C-49B8-91CA-F345BF9DEB5B}"/>
              </a:ext>
            </a:extLst>
          </p:cNvPr>
          <p:cNvSpPr txBox="1"/>
          <p:nvPr/>
        </p:nvSpPr>
        <p:spPr>
          <a:xfrm>
            <a:off x="3104152" y="3143867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70÷7</a:t>
            </a:r>
          </a:p>
        </p:txBody>
      </p:sp>
      <p:sp>
        <p:nvSpPr>
          <p:cNvPr id="98" name="모서리가 둥근 직사각형 1">
            <a:extLst>
              <a:ext uri="{FF2B5EF4-FFF2-40B4-BE49-F238E27FC236}">
                <a16:creationId xmlns:a16="http://schemas.microsoft.com/office/drawing/2014/main" id="{453233E2-0120-45A5-8AE9-D1A7E8E6B1B8}"/>
              </a:ext>
            </a:extLst>
          </p:cNvPr>
          <p:cNvSpPr/>
          <p:nvPr/>
        </p:nvSpPr>
        <p:spPr>
          <a:xfrm>
            <a:off x="4674116" y="3068960"/>
            <a:ext cx="1154143" cy="54006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249D18CA-E0FD-480B-8B32-E8DE30CF4A7D}"/>
              </a:ext>
            </a:extLst>
          </p:cNvPr>
          <p:cNvSpPr txBox="1"/>
          <p:nvPr/>
        </p:nvSpPr>
        <p:spPr>
          <a:xfrm>
            <a:off x="4866146" y="3143867"/>
            <a:ext cx="8019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1C569EC-DB8B-456F-9C65-51D573474D1C}"/>
              </a:ext>
            </a:extLst>
          </p:cNvPr>
          <p:cNvSpPr/>
          <p:nvPr/>
        </p:nvSpPr>
        <p:spPr>
          <a:xfrm>
            <a:off x="1163994" y="33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D274EBF-A7C7-4E25-AE54-D7A360206CAE}"/>
              </a:ext>
            </a:extLst>
          </p:cNvPr>
          <p:cNvSpPr/>
          <p:nvPr/>
        </p:nvSpPr>
        <p:spPr>
          <a:xfrm>
            <a:off x="2955883" y="33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CA88D2C-AA88-49C9-90BC-D0B7A77D5182}"/>
              </a:ext>
            </a:extLst>
          </p:cNvPr>
          <p:cNvSpPr/>
          <p:nvPr/>
        </p:nvSpPr>
        <p:spPr>
          <a:xfrm>
            <a:off x="4674116" y="3386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몫이 다른 하나를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id="{FE8AE6C7-07F9-4A3F-B4E6-67CF19EF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452347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>
            <a:extLst>
              <a:ext uri="{FF2B5EF4-FFF2-40B4-BE49-F238E27FC236}">
                <a16:creationId xmlns:a16="http://schemas.microsoft.com/office/drawing/2014/main" id="{012C6AAA-5C99-4E07-AC5A-909A208D7A4D}"/>
              </a:ext>
            </a:extLst>
          </p:cNvPr>
          <p:cNvSpPr txBox="1"/>
          <p:nvPr/>
        </p:nvSpPr>
        <p:spPr>
          <a:xfrm>
            <a:off x="1150127" y="3485768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 )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id="{88862004-C1B1-4A01-B513-9B23666A8150}"/>
              </a:ext>
            </a:extLst>
          </p:cNvPr>
          <p:cNvSpPr txBox="1"/>
          <p:nvPr/>
        </p:nvSpPr>
        <p:spPr>
          <a:xfrm>
            <a:off x="2892395" y="3485768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 )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id="{5D515422-60C3-49BF-B6A6-6763523C2946}"/>
              </a:ext>
            </a:extLst>
          </p:cNvPr>
          <p:cNvSpPr txBox="1"/>
          <p:nvPr/>
        </p:nvSpPr>
        <p:spPr>
          <a:xfrm>
            <a:off x="4660059" y="3485768"/>
            <a:ext cx="115414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            )</a:t>
            </a:r>
          </a:p>
        </p:txBody>
      </p:sp>
      <p:pic>
        <p:nvPicPr>
          <p:cNvPr id="9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73" y="3483982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21">
            <a:extLst>
              <a:ext uri="{FF2B5EF4-FFF2-40B4-BE49-F238E27FC236}">
                <a16:creationId xmlns:a16="http://schemas.microsoft.com/office/drawing/2014/main" id="{5BF9EAB6-99E0-4E9A-9560-CDCE5DEF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26ADD1-6F72-4793-8CCE-5FDDEB93FCA9}"/>
              </a:ext>
            </a:extLst>
          </p:cNvPr>
          <p:cNvGrpSpPr/>
          <p:nvPr/>
        </p:nvGrpSpPr>
        <p:grpSpPr>
          <a:xfrm>
            <a:off x="269125" y="2708920"/>
            <a:ext cx="6667165" cy="2456359"/>
            <a:chOff x="225430" y="2741496"/>
            <a:chExt cx="6667165" cy="245635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05DBCD9-E009-4BC7-BE0C-FF38D536EAE3}"/>
                </a:ext>
              </a:extLst>
            </p:cNvPr>
            <p:cNvSpPr/>
            <p:nvPr/>
          </p:nvSpPr>
          <p:spPr>
            <a:xfrm>
              <a:off x="225430" y="2909474"/>
              <a:ext cx="6667165" cy="20974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29">
              <a:extLst>
                <a:ext uri="{FF2B5EF4-FFF2-40B4-BE49-F238E27FC236}">
                  <a16:creationId xmlns:a16="http://schemas.microsoft.com/office/drawing/2014/main" id="{2E78992C-C1DA-4BCD-9FF7-3227E9A500CB}"/>
                </a:ext>
              </a:extLst>
            </p:cNvPr>
            <p:cNvSpPr/>
            <p:nvPr/>
          </p:nvSpPr>
          <p:spPr>
            <a:xfrm>
              <a:off x="353387" y="27414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:a16="http://schemas.microsoft.com/office/drawing/2014/main" id="{6A1DFD86-29DF-4E72-85F1-FE68ABC6BDFD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9" name="Picture 4">
              <a:extLst>
                <a:ext uri="{FF2B5EF4-FFF2-40B4-BE49-F238E27FC236}">
                  <a16:creationId xmlns:a16="http://schemas.microsoft.com/office/drawing/2014/main" id="{B6A812FE-76FF-4573-AAB5-BFE33601D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3293124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84AF2C1-FC9D-45A9-95A9-4C1A5FD50A6D}"/>
                </a:ext>
              </a:extLst>
            </p:cNvPr>
            <p:cNvSpPr txBox="1"/>
            <p:nvPr/>
          </p:nvSpPr>
          <p:spPr>
            <a:xfrm>
              <a:off x="491110" y="3173544"/>
              <a:ext cx="2178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4÷4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</a:t>
              </a:r>
              <a:r>
                <a:rPr lang="ko-KR" altLang="en-US" sz="1600" dirty="0">
                  <a:latin typeface="+mn-ea"/>
                  <a:ea typeface="+mn-ea"/>
                </a:rPr>
                <a:t>     </a:t>
              </a:r>
              <a:r>
                <a:rPr lang="en-US" altLang="ko-KR" sz="1600" dirty="0">
                  <a:latin typeface="+mn-ea"/>
                  <a:ea typeface="+mn-ea"/>
                </a:rPr>
                <a:t>40÷4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10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97F1550-3065-4BEB-A7B7-061B8572AA1D}"/>
                </a:ext>
              </a:extLst>
            </p:cNvPr>
            <p:cNvSpPr txBox="1"/>
            <p:nvPr/>
          </p:nvSpPr>
          <p:spPr>
            <a:xfrm>
              <a:off x="491110" y="3581452"/>
              <a:ext cx="2178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7÷7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</a:t>
              </a:r>
              <a:r>
                <a:rPr lang="ko-KR" altLang="en-US" sz="1600" dirty="0">
                  <a:latin typeface="+mn-ea"/>
                  <a:ea typeface="+mn-ea"/>
                </a:rPr>
                <a:t>     </a:t>
              </a:r>
              <a:r>
                <a:rPr lang="en-US" altLang="ko-KR" sz="1600" dirty="0">
                  <a:latin typeface="+mn-ea"/>
                  <a:ea typeface="+mn-ea"/>
                </a:rPr>
                <a:t>70÷7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10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5A59E96-57E2-440F-959F-CBE7D0939933}"/>
                </a:ext>
              </a:extLst>
            </p:cNvPr>
            <p:cNvSpPr txBox="1"/>
            <p:nvPr/>
          </p:nvSpPr>
          <p:spPr>
            <a:xfrm>
              <a:off x="491110" y="4006322"/>
              <a:ext cx="2178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8÷4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     </a:t>
              </a:r>
              <a:r>
                <a:rPr lang="en-US" altLang="ko-KR" sz="1600" dirty="0">
                  <a:latin typeface="+mn-ea"/>
                  <a:ea typeface="+mn-ea"/>
                </a:rPr>
                <a:t>80÷4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20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id="{A5137E7A-FF66-4B00-870B-5E31D8EF5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3705981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96493AC1-1EC6-4C58-8D56-E057F8D34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4122370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A59E96-57E2-440F-959F-CBE7D0939933}"/>
                </a:ext>
              </a:extLst>
            </p:cNvPr>
            <p:cNvSpPr txBox="1"/>
            <p:nvPr/>
          </p:nvSpPr>
          <p:spPr>
            <a:xfrm>
              <a:off x="351841" y="4419166"/>
              <a:ext cx="5432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따라서 </a:t>
              </a:r>
              <a:r>
                <a:rPr lang="ko-KR" altLang="en-US" sz="1600" dirty="0">
                  <a:latin typeface="+mn-ea"/>
                  <a:ea typeface="+mn-ea"/>
                </a:rPr>
                <a:t>몫이 다른 하나는 </a:t>
              </a:r>
              <a:r>
                <a:rPr lang="en-US" altLang="ko-KR" sz="1600" dirty="0">
                  <a:latin typeface="+mn-ea"/>
                  <a:ea typeface="+mn-ea"/>
                </a:rPr>
                <a:t>80÷4</a:t>
              </a:r>
              <a:r>
                <a:rPr lang="ko-KR" altLang="en-US" sz="1600" dirty="0">
                  <a:latin typeface="+mn-ea"/>
                  <a:ea typeface="+mn-ea"/>
                </a:rPr>
                <a:t>입니다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105" name="Picture 31">
            <a:extLst>
              <a:ext uri="{FF2B5EF4-FFF2-40B4-BE49-F238E27FC236}">
                <a16:creationId xmlns:a16="http://schemas.microsoft.com/office/drawing/2014/main" id="{814F3B71-C68E-496D-B601-A8BB32F6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41" y="3248980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1">
            <a:extLst>
              <a:ext uri="{FF2B5EF4-FFF2-40B4-BE49-F238E27FC236}">
                <a16:creationId xmlns:a16="http://schemas.microsoft.com/office/drawing/2014/main" id="{1BB85BD7-A04C-4E60-A193-2F018A2D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41" y="3669561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31">
            <a:extLst>
              <a:ext uri="{FF2B5EF4-FFF2-40B4-BE49-F238E27FC236}">
                <a16:creationId xmlns:a16="http://schemas.microsoft.com/office/drawing/2014/main" id="{C3D482DA-E8DA-445D-A9AD-C740BA0C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41" y="4093586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885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주어진 것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359112" cy="911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사탕을 몇 개씩 줄 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76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913910" y="349736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1" y="3805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6D8DDE-C82F-4DF9-ACFE-013F962E908A}"/>
              </a:ext>
            </a:extLst>
          </p:cNvPr>
          <p:cNvSpPr/>
          <p:nvPr/>
        </p:nvSpPr>
        <p:spPr>
          <a:xfrm>
            <a:off x="3372384" y="3489328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86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94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908863" y="298603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62" y="199469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71" y="199173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 bwMode="auto">
          <a:xfrm>
            <a:off x="674942" y="1836198"/>
            <a:ext cx="4949125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5681233" y="1844824"/>
            <a:ext cx="100428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674942" y="2252700"/>
            <a:ext cx="372828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F06BE544-8EEA-4D52-B709-E94C6C56A584}"/>
              </a:ext>
            </a:extLst>
          </p:cNvPr>
          <p:cNvSpPr/>
          <p:nvPr/>
        </p:nvSpPr>
        <p:spPr>
          <a:xfrm>
            <a:off x="6525527" y="2242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549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12776"/>
            <a:ext cx="6359112" cy="9110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사탕을 몇 개씩 줄 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있는지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76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913910" y="349736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1" y="3805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6D8DDE-C82F-4DF9-ACFE-013F962E908A}"/>
              </a:ext>
            </a:extLst>
          </p:cNvPr>
          <p:cNvSpPr/>
          <p:nvPr/>
        </p:nvSpPr>
        <p:spPr>
          <a:xfrm>
            <a:off x="3372384" y="3489328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86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94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908863" y="298603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62" y="199469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71" y="199173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직선 연결선 63"/>
          <p:cNvCxnSpPr/>
          <p:nvPr/>
        </p:nvCxnSpPr>
        <p:spPr bwMode="auto">
          <a:xfrm>
            <a:off x="674942" y="1836198"/>
            <a:ext cx="4949125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5681233" y="1844824"/>
            <a:ext cx="100428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674942" y="2252700"/>
            <a:ext cx="372828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7989C-CDA0-40E0-B8C0-8936C5A99063}"/>
              </a:ext>
            </a:extLst>
          </p:cNvPr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64A0537-B726-4FD5-9712-3B371D909FD5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9">
              <a:extLst>
                <a:ext uri="{FF2B5EF4-FFF2-40B4-BE49-F238E27FC236}">
                  <a16:creationId xmlns:a16="http://schemas.microsoft.com/office/drawing/2014/main" id="{9DD40BBE-B42D-49D1-94EB-4E27688C7E9E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E2FF4F12-74AF-464F-B077-213DC0754D6E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8" name="직사각형 21">
            <a:extLst>
              <a:ext uri="{FF2B5EF4-FFF2-40B4-BE49-F238E27FC236}">
                <a16:creationId xmlns:a16="http://schemas.microsoft.com/office/drawing/2014/main" id="{246776AF-A351-4B2E-91C7-C6B369C5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7169ED-B1F3-4D94-AFD4-81E7DB0415BB}"/>
              </a:ext>
            </a:extLst>
          </p:cNvPr>
          <p:cNvSpPr txBox="1"/>
          <p:nvPr/>
        </p:nvSpPr>
        <p:spPr>
          <a:xfrm>
            <a:off x="534805" y="3927515"/>
            <a:ext cx="615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사탕 </a:t>
            </a:r>
            <a:r>
              <a:rPr lang="en-US" altLang="ko-KR" sz="1600" dirty="0">
                <a:latin typeface="+mn-ea"/>
                <a:ea typeface="+mn-ea"/>
              </a:rPr>
              <a:t>60</a:t>
            </a:r>
            <a:r>
              <a:rPr lang="ko-KR" altLang="en-US" sz="1600" dirty="0">
                <a:latin typeface="+mn-ea"/>
                <a:ea typeface="+mn-ea"/>
              </a:rPr>
              <a:t>개를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명에게 똑같이 나누어 주어야 하므로 </a:t>
            </a:r>
            <a:r>
              <a:rPr lang="en-US" altLang="ko-KR" sz="1600" dirty="0">
                <a:latin typeface="+mn-ea"/>
                <a:ea typeface="+mn-ea"/>
              </a:rPr>
              <a:t>60÷3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0F9AD8-B739-4ADB-9274-992933564DF4}"/>
              </a:ext>
            </a:extLst>
          </p:cNvPr>
          <p:cNvSpPr txBox="1"/>
          <p:nvPr/>
        </p:nvSpPr>
        <p:spPr>
          <a:xfrm>
            <a:off x="534805" y="4234491"/>
            <a:ext cx="227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6÷3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60÷3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8E908C-0A42-481A-9DD6-43D2C931881B}"/>
              </a:ext>
            </a:extLst>
          </p:cNvPr>
          <p:cNvSpPr txBox="1"/>
          <p:nvPr/>
        </p:nvSpPr>
        <p:spPr>
          <a:xfrm>
            <a:off x="534804" y="4548193"/>
            <a:ext cx="4181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따라서 한 명에게 </a:t>
            </a:r>
            <a:r>
              <a:rPr lang="en-US" altLang="ko-KR" sz="1600" dirty="0">
                <a:latin typeface="+mn-ea"/>
                <a:ea typeface="+mn-ea"/>
              </a:rPr>
              <a:t>20</a:t>
            </a:r>
            <a:r>
              <a:rPr lang="ko-KR" altLang="en-US" sz="1600" dirty="0">
                <a:latin typeface="+mn-ea"/>
                <a:ea typeface="+mn-ea"/>
              </a:rPr>
              <a:t>개씩 줄 수 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72" name="Picture 31">
            <a:extLst>
              <a:ext uri="{FF2B5EF4-FFF2-40B4-BE49-F238E27FC236}">
                <a16:creationId xmlns:a16="http://schemas.microsoft.com/office/drawing/2014/main" id="{04A96839-2E10-4BAB-ABB0-57778647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84" y="4346467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700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53147" y="1412776"/>
            <a:ext cx="6132369" cy="1320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+mn-lt"/>
                <a:ea typeface="+mn-ea"/>
              </a:rPr>
              <a:t>초콜릿이 </a:t>
            </a:r>
            <a:r>
              <a:rPr lang="en-US" altLang="ko-KR" sz="1900" dirty="0">
                <a:latin typeface="+mn-lt"/>
                <a:ea typeface="+mn-ea"/>
              </a:rPr>
              <a:t>10</a:t>
            </a:r>
            <a:r>
              <a:rPr lang="ko-KR" altLang="en-US" sz="1900" dirty="0">
                <a:latin typeface="+mn-lt"/>
                <a:ea typeface="+mn-ea"/>
              </a:rPr>
              <a:t>개씩 </a:t>
            </a:r>
            <a:r>
              <a:rPr lang="en-US" altLang="ko-KR" sz="1900" dirty="0">
                <a:latin typeface="+mn-lt"/>
                <a:ea typeface="+mn-ea"/>
              </a:rPr>
              <a:t>4</a:t>
            </a:r>
            <a:r>
              <a:rPr lang="ko-KR" altLang="en-US" sz="1900" dirty="0">
                <a:latin typeface="+mn-lt"/>
                <a:ea typeface="+mn-ea"/>
              </a:rPr>
              <a:t>상자 있습니다</a:t>
            </a:r>
            <a:r>
              <a:rPr lang="en-US" altLang="ko-KR" sz="1900" dirty="0">
                <a:latin typeface="+mn-lt"/>
                <a:ea typeface="+mn-ea"/>
              </a:rPr>
              <a:t>. 2</a:t>
            </a:r>
            <a:r>
              <a:rPr lang="ko-KR" altLang="en-US" sz="1900" dirty="0">
                <a:latin typeface="+mn-lt"/>
                <a:ea typeface="+mn-ea"/>
              </a:rPr>
              <a:t>명에게 똑같이 나누어 주려고 한다면 한 명은 몇 개의 초콜릿을 받을 수 </a:t>
            </a:r>
            <a:r>
              <a:rPr lang="ko-KR" altLang="en-US" sz="1900" dirty="0" smtClean="0">
                <a:latin typeface="+mn-lt"/>
                <a:ea typeface="+mn-ea"/>
              </a:rPr>
              <a:t>있는지 구하시오</a:t>
            </a:r>
            <a:r>
              <a:rPr lang="en-US" altLang="ko-KR" sz="1900" dirty="0" smtClean="0">
                <a:latin typeface="+mn-lt"/>
                <a:ea typeface="+mn-ea"/>
              </a:rPr>
              <a:t>.</a:t>
            </a:r>
            <a:endParaRPr lang="ko-KR" altLang="en-US" sz="1900" dirty="0">
              <a:latin typeface="+mn-lt"/>
              <a:ea typeface="+mn-ea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27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827DAA8-FB1B-4260-93B8-CDB0F8B12F7E}"/>
              </a:ext>
            </a:extLst>
          </p:cNvPr>
          <p:cNvCxnSpPr>
            <a:cxnSpLocks/>
          </p:cNvCxnSpPr>
          <p:nvPr/>
        </p:nvCxnSpPr>
        <p:spPr bwMode="auto">
          <a:xfrm>
            <a:off x="600840" y="1819635"/>
            <a:ext cx="597600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B5E48AC-A7EE-43C8-B962-C4BB0D325FBB}"/>
              </a:ext>
            </a:extLst>
          </p:cNvPr>
          <p:cNvCxnSpPr>
            <a:cxnSpLocks/>
          </p:cNvCxnSpPr>
          <p:nvPr/>
        </p:nvCxnSpPr>
        <p:spPr bwMode="auto">
          <a:xfrm>
            <a:off x="611560" y="2204864"/>
            <a:ext cx="1908212" cy="716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C475D47-B95D-4F9B-B2C2-6F7A58526C38}"/>
              </a:ext>
            </a:extLst>
          </p:cNvPr>
          <p:cNvCxnSpPr>
            <a:cxnSpLocks/>
          </p:cNvCxnSpPr>
          <p:nvPr/>
        </p:nvCxnSpPr>
        <p:spPr bwMode="auto">
          <a:xfrm>
            <a:off x="2600018" y="2204864"/>
            <a:ext cx="3939132" cy="716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F06BE544-8EEA-4D52-B709-E94C6C56A584}"/>
              </a:ext>
            </a:extLst>
          </p:cNvPr>
          <p:cNvSpPr/>
          <p:nvPr/>
        </p:nvSpPr>
        <p:spPr>
          <a:xfrm>
            <a:off x="6526057" y="25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611560" y="2638412"/>
            <a:ext cx="165697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913910" y="349736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1" y="3805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6D8DDE-C82F-4DF9-ACFE-013F962E908A}"/>
              </a:ext>
            </a:extLst>
          </p:cNvPr>
          <p:cNvSpPr/>
          <p:nvPr/>
        </p:nvSpPr>
        <p:spPr>
          <a:xfrm>
            <a:off x="3372384" y="3489328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86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94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908863" y="298603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62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71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647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553147" y="1412776"/>
            <a:ext cx="6132369" cy="1320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dirty="0">
                <a:latin typeface="+mn-lt"/>
                <a:ea typeface="+mn-ea"/>
              </a:rPr>
              <a:t>초콜릿이 </a:t>
            </a:r>
            <a:r>
              <a:rPr lang="en-US" altLang="ko-KR" sz="1900" dirty="0">
                <a:latin typeface="+mn-lt"/>
                <a:ea typeface="+mn-ea"/>
              </a:rPr>
              <a:t>10</a:t>
            </a:r>
            <a:r>
              <a:rPr lang="ko-KR" altLang="en-US" sz="1900" dirty="0">
                <a:latin typeface="+mn-lt"/>
                <a:ea typeface="+mn-ea"/>
              </a:rPr>
              <a:t>개씩 </a:t>
            </a:r>
            <a:r>
              <a:rPr lang="en-US" altLang="ko-KR" sz="1900" dirty="0">
                <a:latin typeface="+mn-lt"/>
                <a:ea typeface="+mn-ea"/>
              </a:rPr>
              <a:t>4</a:t>
            </a:r>
            <a:r>
              <a:rPr lang="ko-KR" altLang="en-US" sz="1900" dirty="0">
                <a:latin typeface="+mn-lt"/>
                <a:ea typeface="+mn-ea"/>
              </a:rPr>
              <a:t>상자 있습니다</a:t>
            </a:r>
            <a:r>
              <a:rPr lang="en-US" altLang="ko-KR" sz="1900" dirty="0">
                <a:latin typeface="+mn-lt"/>
                <a:ea typeface="+mn-ea"/>
              </a:rPr>
              <a:t>. 2</a:t>
            </a:r>
            <a:r>
              <a:rPr lang="ko-KR" altLang="en-US" sz="1900" dirty="0">
                <a:latin typeface="+mn-lt"/>
                <a:ea typeface="+mn-ea"/>
              </a:rPr>
              <a:t>명에게 똑같이 나누어 주려고 한다면 한 명은 몇 개의 초콜릿을 받을 수 </a:t>
            </a:r>
            <a:r>
              <a:rPr lang="ko-KR" altLang="en-US" sz="1900" dirty="0" smtClean="0">
                <a:latin typeface="+mn-lt"/>
                <a:ea typeface="+mn-ea"/>
              </a:rPr>
              <a:t>있는지 구하시오</a:t>
            </a:r>
            <a:r>
              <a:rPr lang="en-US" altLang="ko-KR" sz="1900" dirty="0" smtClean="0">
                <a:latin typeface="+mn-lt"/>
                <a:ea typeface="+mn-ea"/>
              </a:rPr>
              <a:t>.</a:t>
            </a:r>
            <a:endParaRPr lang="ko-KR" altLang="en-US" sz="1900" dirty="0">
              <a:latin typeface="+mn-lt"/>
              <a:ea typeface="+mn-ea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27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27DAA8-FB1B-4260-93B8-CDB0F8B12F7E}"/>
              </a:ext>
            </a:extLst>
          </p:cNvPr>
          <p:cNvCxnSpPr>
            <a:cxnSpLocks/>
          </p:cNvCxnSpPr>
          <p:nvPr/>
        </p:nvCxnSpPr>
        <p:spPr bwMode="auto">
          <a:xfrm>
            <a:off x="600840" y="1819635"/>
            <a:ext cx="597600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B5E48AC-A7EE-43C8-B962-C4BB0D325FBB}"/>
              </a:ext>
            </a:extLst>
          </p:cNvPr>
          <p:cNvCxnSpPr>
            <a:cxnSpLocks/>
          </p:cNvCxnSpPr>
          <p:nvPr/>
        </p:nvCxnSpPr>
        <p:spPr bwMode="auto">
          <a:xfrm>
            <a:off x="611560" y="2204864"/>
            <a:ext cx="1908212" cy="7161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475D47-B95D-4F9B-B2C2-6F7A58526C38}"/>
              </a:ext>
            </a:extLst>
          </p:cNvPr>
          <p:cNvCxnSpPr>
            <a:cxnSpLocks/>
          </p:cNvCxnSpPr>
          <p:nvPr/>
        </p:nvCxnSpPr>
        <p:spPr bwMode="auto">
          <a:xfrm>
            <a:off x="2600018" y="2204864"/>
            <a:ext cx="3939132" cy="716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611560" y="2638412"/>
            <a:ext cx="165697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913910" y="349736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1" y="3805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36D8DDE-C82F-4DF9-ACFE-013F962E908A}"/>
              </a:ext>
            </a:extLst>
          </p:cNvPr>
          <p:cNvSpPr/>
          <p:nvPr/>
        </p:nvSpPr>
        <p:spPr>
          <a:xfrm>
            <a:off x="3372384" y="3489328"/>
            <a:ext cx="40908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86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94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2908863" y="298603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C3068612-CF3A-4D36-9E08-58752694DB03}"/>
              </a:ext>
            </a:extLst>
          </p:cNvPr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3B4B50-0EE3-4D3D-8AB3-81710D9003DF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AAFF39D5-A61E-4EFA-A2EC-7B46DF346E12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956A2220-637E-4439-ACD1-631191D36238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5D9E6A2D-91D5-4FC7-8EDD-1284927C5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5305FE-F586-4452-836E-2BE8CACCF7ED}"/>
              </a:ext>
            </a:extLst>
          </p:cNvPr>
          <p:cNvSpPr txBox="1"/>
          <p:nvPr/>
        </p:nvSpPr>
        <p:spPr>
          <a:xfrm>
            <a:off x="534804" y="3784214"/>
            <a:ext cx="6341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초콜릿이 </a:t>
            </a:r>
            <a:r>
              <a:rPr lang="en-US" altLang="ko-KR" sz="1600" dirty="0">
                <a:latin typeface="+mn-ea"/>
                <a:ea typeface="+mn-ea"/>
              </a:rPr>
              <a:t>10</a:t>
            </a:r>
            <a:r>
              <a:rPr lang="ko-KR" altLang="en-US" sz="1600" dirty="0">
                <a:latin typeface="+mn-ea"/>
                <a:ea typeface="+mn-ea"/>
              </a:rPr>
              <a:t>개씩 </a:t>
            </a:r>
            <a:r>
              <a:rPr lang="en-US" altLang="ko-KR" sz="1600" dirty="0">
                <a:latin typeface="+mn-ea"/>
                <a:ea typeface="+mn-ea"/>
              </a:rPr>
              <a:t>4</a:t>
            </a:r>
            <a:r>
              <a:rPr lang="ko-KR" altLang="en-US" sz="1600" dirty="0">
                <a:latin typeface="+mn-ea"/>
                <a:ea typeface="+mn-ea"/>
              </a:rPr>
              <a:t>상자 있으므로 초콜릿은 </a:t>
            </a:r>
            <a:r>
              <a:rPr lang="en-US" altLang="ko-KR" sz="1600" dirty="0">
                <a:latin typeface="+mn-ea"/>
                <a:ea typeface="+mn-ea"/>
              </a:rPr>
              <a:t>10×4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40(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ko-KR" altLang="en-US" sz="1600" dirty="0" smtClean="0">
                <a:latin typeface="+mn-ea"/>
                <a:ea typeface="+mn-ea"/>
              </a:rPr>
              <a:t>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40</a:t>
            </a:r>
            <a:r>
              <a:rPr lang="ko-KR" altLang="en-US" sz="1600" dirty="0">
                <a:latin typeface="+mn-ea"/>
                <a:ea typeface="+mn-ea"/>
              </a:rPr>
              <a:t>개를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명에게 똑같이 나누어 주어야 하므로 </a:t>
            </a:r>
            <a:r>
              <a:rPr lang="en-US" altLang="ko-KR" sz="1600" dirty="0">
                <a:latin typeface="+mn-ea"/>
                <a:ea typeface="+mn-ea"/>
              </a:rPr>
              <a:t>40÷2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40÷2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20</a:t>
            </a:r>
            <a:r>
              <a:rPr lang="ko-KR" altLang="en-US" sz="1600" dirty="0">
                <a:latin typeface="+mn-ea"/>
                <a:ea typeface="+mn-ea"/>
              </a:rPr>
              <a:t>이므로 한 사람당 </a:t>
            </a:r>
            <a:r>
              <a:rPr lang="en-US" altLang="ko-KR" sz="1600" dirty="0">
                <a:latin typeface="+mn-ea"/>
                <a:ea typeface="+mn-ea"/>
              </a:rPr>
              <a:t>20</a:t>
            </a:r>
            <a:r>
              <a:rPr lang="ko-KR" altLang="en-US" sz="1600" dirty="0">
                <a:latin typeface="+mn-ea"/>
                <a:ea typeface="+mn-ea"/>
              </a:rPr>
              <a:t>개의 초콜릿을 받을 수 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3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62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71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318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1">
            <a:extLst>
              <a:ext uri="{FF2B5EF4-FFF2-40B4-BE49-F238E27FC236}">
                <a16:creationId xmlns:a16="http://schemas.microsoft.com/office/drawing/2014/main" id="{06847C09-39A7-40A0-9405-B0864CC97C29}"/>
              </a:ext>
            </a:extLst>
          </p:cNvPr>
          <p:cNvSpPr/>
          <p:nvPr/>
        </p:nvSpPr>
        <p:spPr>
          <a:xfrm>
            <a:off x="766382" y="2824009"/>
            <a:ext cx="2199208" cy="864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42">
            <a:extLst>
              <a:ext uri="{FF2B5EF4-FFF2-40B4-BE49-F238E27FC236}">
                <a16:creationId xmlns:a16="http://schemas.microsoft.com/office/drawing/2014/main" id="{57795FB7-A1B8-4D26-9832-EEBDB05C24CC}"/>
              </a:ext>
            </a:extLst>
          </p:cNvPr>
          <p:cNvSpPr/>
          <p:nvPr/>
        </p:nvSpPr>
        <p:spPr>
          <a:xfrm>
            <a:off x="3845836" y="2824009"/>
            <a:ext cx="2199208" cy="864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80289E-FCA9-4135-A595-209C78916810}"/>
              </a:ext>
            </a:extLst>
          </p:cNvPr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B1EE5B6C-1652-4FF2-BD05-51AC5200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>
            <a:extLst>
              <a:ext uri="{FF2B5EF4-FFF2-40B4-BE49-F238E27FC236}">
                <a16:creationId xmlns:a16="http://schemas.microsoft.com/office/drawing/2014/main" id="{A884BB8A-D5A6-41E9-9654-E8FC43F7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81B25A24-3052-4739-8AF7-85DBCDC90AA9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9F13770-F532-433E-841E-3D9EF3ECE516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84F74450-BDE8-4458-8DF1-3B8CD71DF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DC15C3AA-F4A4-4D0F-8449-17E46DA6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8419A3DA-BF4B-4B8B-B51F-A67D0198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A2EC2E59-EF39-4F02-87C9-CA133BAF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43">
            <a:extLst>
              <a:ext uri="{FF2B5EF4-FFF2-40B4-BE49-F238E27FC236}">
                <a16:creationId xmlns:a16="http://schemas.microsoft.com/office/drawing/2014/main" id="{F89DAF7A-E1FD-4346-BAAB-A870A9912F24}"/>
              </a:ext>
            </a:extLst>
          </p:cNvPr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60÷3</a:t>
            </a:r>
          </a:p>
        </p:txBody>
      </p:sp>
      <p:sp>
        <p:nvSpPr>
          <p:cNvPr id="89" name="TextBox 43">
            <a:extLst>
              <a:ext uri="{FF2B5EF4-FFF2-40B4-BE49-F238E27FC236}">
                <a16:creationId xmlns:a16="http://schemas.microsoft.com/office/drawing/2014/main" id="{E5A08393-EF54-4394-9142-034C099C1A5A}"/>
              </a:ext>
            </a:extLst>
          </p:cNvPr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D2734250-6782-4370-B466-3F23E5837B9F}"/>
              </a:ext>
            </a:extLst>
          </p:cNvPr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108DF68-FC0F-4318-84F6-F45E5D9C41BE}"/>
              </a:ext>
            </a:extLst>
          </p:cNvPr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90÷3</a:t>
            </a:r>
          </a:p>
        </p:txBody>
      </p:sp>
      <p:pic>
        <p:nvPicPr>
          <p:cNvPr id="92" name="Picture 6">
            <a:extLst>
              <a:ext uri="{FF2B5EF4-FFF2-40B4-BE49-F238E27FC236}">
                <a16:creationId xmlns:a16="http://schemas.microsoft.com/office/drawing/2014/main" id="{2664B75D-474D-4949-8043-3DB82AB0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62" y="3031160"/>
            <a:ext cx="364365" cy="39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43">
            <a:extLst>
              <a:ext uri="{FF2B5EF4-FFF2-40B4-BE49-F238E27FC236}">
                <a16:creationId xmlns:a16="http://schemas.microsoft.com/office/drawing/2014/main" id="{53E5FE45-79CE-48F2-A01E-8BB4D65EF813}"/>
              </a:ext>
            </a:extLst>
          </p:cNvPr>
          <p:cNvSpPr txBox="1"/>
          <p:nvPr/>
        </p:nvSpPr>
        <p:spPr>
          <a:xfrm>
            <a:off x="791580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96D96CFA-3F13-4DBC-814A-351EC9DEF399}"/>
              </a:ext>
            </a:extLst>
          </p:cNvPr>
          <p:cNvSpPr txBox="1"/>
          <p:nvPr/>
        </p:nvSpPr>
        <p:spPr>
          <a:xfrm>
            <a:off x="2015716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BB0F6B18-A4BB-4695-AFCC-6779F179CC43}"/>
              </a:ext>
            </a:extLst>
          </p:cNvPr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4D895707-4403-47C1-A3F8-4646C98690A5}"/>
              </a:ext>
            </a:extLst>
          </p:cNvPr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33CCF88-47EA-4AA1-90EC-82DB548D89E9}"/>
              </a:ext>
            </a:extLst>
          </p:cNvPr>
          <p:cNvSpPr/>
          <p:nvPr/>
        </p:nvSpPr>
        <p:spPr>
          <a:xfrm>
            <a:off x="558553" y="3378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8DCE46A6-36B3-47B7-AC9C-39F3F4D4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65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>
            <a:extLst>
              <a:ext uri="{FF2B5EF4-FFF2-40B4-BE49-F238E27FC236}">
                <a16:creationId xmlns:a16="http://schemas.microsoft.com/office/drawing/2014/main" id="{C3EC8F31-7625-43CA-AB03-22B740D0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54" y="3023137"/>
            <a:ext cx="368809" cy="38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4">
            <a:extLst>
              <a:ext uri="{FF2B5EF4-FFF2-40B4-BE49-F238E27FC236}">
                <a16:creationId xmlns:a16="http://schemas.microsoft.com/office/drawing/2014/main" id="{925685F2-8543-463F-A013-D16CB6F75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23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l="49695" t="3100" r="5501" b="1"/>
          <a:stretch/>
        </p:blipFill>
        <p:spPr>
          <a:xfrm>
            <a:off x="274518" y="1592567"/>
            <a:ext cx="3216556" cy="393598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풀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공책이 몇 권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0012" y="1988840"/>
            <a:ext cx="30298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권이 한 묶음으로 된 공책 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권이 있습니다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991" y="2276872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95839" y="1134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7">
            <a:extLst>
              <a:ext uri="{FF2B5EF4-FFF2-40B4-BE49-F238E27FC236}">
                <a16:creationId xmlns:a16="http://schemas.microsoft.com/office/drawing/2014/main" id="{EFC34C1E-C88B-4F7F-8ED5-E8EC6EFA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32" y="510416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41C0326D-D5FE-484D-864B-67678925B4B7}"/>
              </a:ext>
            </a:extLst>
          </p:cNvPr>
          <p:cNvSpPr/>
          <p:nvPr/>
        </p:nvSpPr>
        <p:spPr>
          <a:xfrm>
            <a:off x="3433123" y="5044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C6B10F-0C8B-4B79-85E3-C4C7A82F5D02}"/>
              </a:ext>
            </a:extLst>
          </p:cNvPr>
          <p:cNvSpPr txBox="1"/>
          <p:nvPr/>
        </p:nvSpPr>
        <p:spPr>
          <a:xfrm>
            <a:off x="864608" y="4250702"/>
            <a:ext cx="193340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10</a:t>
            </a:r>
            <a:r>
              <a:rPr lang="ko-KR" altLang="en-US" sz="1900" dirty="0">
                <a:latin typeface="+mn-ea"/>
                <a:ea typeface="+mn-ea"/>
              </a:rPr>
              <a:t>권이 한 묶음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0FC9313-AC18-4813-98DC-82E26EC593CF}"/>
              </a:ext>
            </a:extLst>
          </p:cNvPr>
          <p:cNvSpPr/>
          <p:nvPr/>
        </p:nvSpPr>
        <p:spPr>
          <a:xfrm>
            <a:off x="2694198" y="4312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089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1">
            <a:extLst>
              <a:ext uri="{FF2B5EF4-FFF2-40B4-BE49-F238E27FC236}">
                <a16:creationId xmlns:a16="http://schemas.microsoft.com/office/drawing/2014/main" id="{3591ACBD-BFAE-4562-83C8-AE8CA1889ABD}"/>
              </a:ext>
            </a:extLst>
          </p:cNvPr>
          <p:cNvSpPr/>
          <p:nvPr/>
        </p:nvSpPr>
        <p:spPr>
          <a:xfrm>
            <a:off x="766382" y="2824009"/>
            <a:ext cx="2199208" cy="864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2">
            <a:extLst>
              <a:ext uri="{FF2B5EF4-FFF2-40B4-BE49-F238E27FC236}">
                <a16:creationId xmlns:a16="http://schemas.microsoft.com/office/drawing/2014/main" id="{DB0145CE-F713-46F2-B23D-D63B4C3FF399}"/>
              </a:ext>
            </a:extLst>
          </p:cNvPr>
          <p:cNvSpPr/>
          <p:nvPr/>
        </p:nvSpPr>
        <p:spPr>
          <a:xfrm>
            <a:off x="3845836" y="2824009"/>
            <a:ext cx="2199208" cy="864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id="{84C84325-1422-45BE-B2F0-69F2D7BA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>
            <a:extLst>
              <a:ext uri="{FF2B5EF4-FFF2-40B4-BE49-F238E27FC236}">
                <a16:creationId xmlns:a16="http://schemas.microsoft.com/office/drawing/2014/main" id="{DA1ED1FF-38E9-4026-BF3A-B046011D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43">
            <a:extLst>
              <a:ext uri="{FF2B5EF4-FFF2-40B4-BE49-F238E27FC236}">
                <a16:creationId xmlns:a16="http://schemas.microsoft.com/office/drawing/2014/main" id="{3D9C7A58-7E68-4125-8A0F-FEF5C1CC253B}"/>
              </a:ext>
            </a:extLst>
          </p:cNvPr>
          <p:cNvSpPr txBox="1"/>
          <p:nvPr/>
        </p:nvSpPr>
        <p:spPr>
          <a:xfrm>
            <a:off x="553148" y="1412776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>
            <a:extLst>
              <a:ext uri="{FF2B5EF4-FFF2-40B4-BE49-F238E27FC236}">
                <a16:creationId xmlns:a16="http://schemas.microsoft.com/office/drawing/2014/main" id="{EA6F97CF-F58F-4DBD-A76F-ABB0DE83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D6961E5B-45E9-4627-86DB-2F56732E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412776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FFB80EEF-B735-4B84-A12D-42B8B553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11813047-E6CE-4EB8-A6C2-D07111AC2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7FC6AC44-2A14-4ED9-BF07-E8DED562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5041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id="{6EDA6817-3232-4DF9-A3AD-A3E947D865F1}"/>
              </a:ext>
            </a:extLst>
          </p:cNvPr>
          <p:cNvSpPr txBox="1"/>
          <p:nvPr/>
        </p:nvSpPr>
        <p:spPr>
          <a:xfrm>
            <a:off x="813589" y="303116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60÷3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id="{9C328035-1053-40F4-88FA-57BF9D54DFCF}"/>
              </a:ext>
            </a:extLst>
          </p:cNvPr>
          <p:cNvSpPr txBox="1"/>
          <p:nvPr/>
        </p:nvSpPr>
        <p:spPr>
          <a:xfrm>
            <a:off x="2040161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80÷4</a:t>
            </a: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FF25F659-70DF-42DA-861A-B568A6E94F5E}"/>
              </a:ext>
            </a:extLst>
          </p:cNvPr>
          <p:cNvSpPr txBox="1"/>
          <p:nvPr/>
        </p:nvSpPr>
        <p:spPr>
          <a:xfrm>
            <a:off x="3873929" y="3032956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09D31F-3A85-40D6-8E63-8CFFBE1924B0}"/>
              </a:ext>
            </a:extLst>
          </p:cNvPr>
          <p:cNvSpPr txBox="1"/>
          <p:nvPr/>
        </p:nvSpPr>
        <p:spPr>
          <a:xfrm>
            <a:off x="5100501" y="303475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90÷3</a:t>
            </a:r>
          </a:p>
        </p:txBody>
      </p:sp>
      <p:pic>
        <p:nvPicPr>
          <p:cNvPr id="94" name="Picture 6">
            <a:extLst>
              <a:ext uri="{FF2B5EF4-FFF2-40B4-BE49-F238E27FC236}">
                <a16:creationId xmlns:a16="http://schemas.microsoft.com/office/drawing/2014/main" id="{C8705A85-3BFB-482A-8570-0E93DA282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62" y="3031160"/>
            <a:ext cx="364365" cy="39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id="{64EC4A77-C3BE-4730-8738-423D3A748F6A}"/>
              </a:ext>
            </a:extLst>
          </p:cNvPr>
          <p:cNvSpPr txBox="1"/>
          <p:nvPr/>
        </p:nvSpPr>
        <p:spPr>
          <a:xfrm>
            <a:off x="791580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98" name="TextBox 43">
            <a:extLst>
              <a:ext uri="{FF2B5EF4-FFF2-40B4-BE49-F238E27FC236}">
                <a16:creationId xmlns:a16="http://schemas.microsoft.com/office/drawing/2014/main" id="{6DC2449C-99C9-42C1-9F88-ACA18971E876}"/>
              </a:ext>
            </a:extLst>
          </p:cNvPr>
          <p:cNvSpPr txBox="1"/>
          <p:nvPr/>
        </p:nvSpPr>
        <p:spPr>
          <a:xfrm>
            <a:off x="2015716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id="{7CE11A1F-3DCE-4F63-AA20-75947A17B9AE}"/>
              </a:ext>
            </a:extLst>
          </p:cNvPr>
          <p:cNvSpPr txBox="1"/>
          <p:nvPr/>
        </p:nvSpPr>
        <p:spPr>
          <a:xfrm>
            <a:off x="3876365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C0A62EF5-516E-44FD-A349-3253D7218FCC}"/>
              </a:ext>
            </a:extLst>
          </p:cNvPr>
          <p:cNvSpPr txBox="1"/>
          <p:nvPr/>
        </p:nvSpPr>
        <p:spPr>
          <a:xfrm>
            <a:off x="5100501" y="33323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2A800A9D-B2EB-44A6-965F-E748F2CD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65" y="28942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>
            <a:extLst>
              <a:ext uri="{FF2B5EF4-FFF2-40B4-BE49-F238E27FC236}">
                <a16:creationId xmlns:a16="http://schemas.microsoft.com/office/drawing/2014/main" id="{D2E43E0A-082F-4563-9CC7-18B9C7D2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54" y="3023137"/>
            <a:ext cx="368809" cy="38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id="{511F5AA6-3A58-43CE-B16D-F7E0B940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56" y="28638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6EB5DCF-FF27-4B1B-8E22-97DA28383351}"/>
              </a:ext>
            </a:extLst>
          </p:cNvPr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C6B6D66-2C23-4D0B-A10C-6B31E73C6753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29">
              <a:extLst>
                <a:ext uri="{FF2B5EF4-FFF2-40B4-BE49-F238E27FC236}">
                  <a16:creationId xmlns:a16="http://schemas.microsoft.com/office/drawing/2014/main" id="{AE4D52E0-D20B-4544-A0D6-8A703F07F543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7" name="직각 삼각형 106">
              <a:extLst>
                <a:ext uri="{FF2B5EF4-FFF2-40B4-BE49-F238E27FC236}">
                  <a16:creationId xmlns:a16="http://schemas.microsoft.com/office/drawing/2014/main" id="{7B94B61C-8A59-492C-A1A8-9323F211D49A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8AB8A833-363A-4570-9544-68F12ACF5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51563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D80C8-F519-4D0B-9C52-934485C41063}"/>
                </a:ext>
              </a:extLst>
            </p:cNvPr>
            <p:cNvSpPr txBox="1"/>
            <p:nvPr/>
          </p:nvSpPr>
          <p:spPr>
            <a:xfrm>
              <a:off x="476631" y="403764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60÷3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20,</a:t>
              </a:r>
              <a:r>
                <a:rPr lang="ko-KR" altLang="en-US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>
                  <a:latin typeface="+mn-ea"/>
                  <a:ea typeface="+mn-ea"/>
                </a:rPr>
                <a:t>80÷4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20</a:t>
              </a:r>
              <a:r>
                <a:rPr lang="ko-KR" altLang="en-US" sz="1600" dirty="0">
                  <a:latin typeface="+mn-ea"/>
                  <a:ea typeface="+mn-ea"/>
                </a:rPr>
                <a:t>이므로 두 식의 크기는 같습니다</a:t>
              </a:r>
              <a:r>
                <a:rPr lang="en-US" altLang="ko-KR" sz="1600" dirty="0">
                  <a:latin typeface="+mn-ea"/>
                  <a:ea typeface="+mn-ea"/>
                </a:rPr>
                <a:t>. 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pic>
          <p:nvPicPr>
            <p:cNvPr id="110" name="Picture 4">
              <a:extLst>
                <a:ext uri="{FF2B5EF4-FFF2-40B4-BE49-F238E27FC236}">
                  <a16:creationId xmlns:a16="http://schemas.microsoft.com/office/drawing/2014/main" id="{8B0389EC-7428-49BD-B7D6-ABFBC3BEC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23" y="4155595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49663FE-8162-4904-940F-ACD70D6C88D2}"/>
                </a:ext>
              </a:extLst>
            </p:cNvPr>
            <p:cNvSpPr txBox="1"/>
            <p:nvPr/>
          </p:nvSpPr>
          <p:spPr>
            <a:xfrm>
              <a:off x="487468" y="439768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  <a:ea typeface="+mn-ea"/>
                </a:rPr>
                <a:t>90÷9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10,</a:t>
              </a:r>
              <a:r>
                <a:rPr lang="ko-KR" altLang="en-US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>
                  <a:latin typeface="+mn-ea"/>
                  <a:ea typeface="+mn-ea"/>
                </a:rPr>
                <a:t>90÷3</a:t>
              </a:r>
              <a:r>
                <a:rPr lang="ko-KR" altLang="en-US" sz="1600" dirty="0">
                  <a:latin typeface="+mn-ea"/>
                  <a:ea typeface="+mn-ea"/>
                </a:rPr>
                <a:t>＝</a:t>
              </a:r>
              <a:r>
                <a:rPr lang="en-US" altLang="ko-KR" sz="1600" dirty="0">
                  <a:latin typeface="+mn-ea"/>
                  <a:ea typeface="+mn-ea"/>
                </a:rPr>
                <a:t>30</a:t>
              </a:r>
              <a:r>
                <a:rPr lang="ko-KR" altLang="en-US" sz="1600" dirty="0">
                  <a:latin typeface="+mn-ea"/>
                  <a:ea typeface="+mn-ea"/>
                </a:rPr>
                <a:t>이므로 </a:t>
              </a:r>
              <a:r>
                <a:rPr lang="en-US" altLang="ko-KR" sz="1600" dirty="0">
                  <a:latin typeface="+mn-ea"/>
                  <a:ea typeface="+mn-ea"/>
                </a:rPr>
                <a:t>90÷3</a:t>
              </a:r>
              <a:r>
                <a:rPr lang="ko-KR" altLang="en-US" sz="1600" dirty="0">
                  <a:latin typeface="+mn-ea"/>
                  <a:ea typeface="+mn-ea"/>
                </a:rPr>
                <a:t>이 더 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112" name="직사각형 21">
            <a:extLst>
              <a:ext uri="{FF2B5EF4-FFF2-40B4-BE49-F238E27FC236}">
                <a16:creationId xmlns:a16="http://schemas.microsoft.com/office/drawing/2014/main" id="{1CF15E70-FB73-4AC8-9454-DE75B99E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1672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7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한 변의 길이는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4263B01-E1BE-4426-803A-2D4D142F1963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2">
            <a:extLst>
              <a:ext uri="{FF2B5EF4-FFF2-40B4-BE49-F238E27FC236}">
                <a16:creationId xmlns:a16="http://schemas.microsoft.com/office/drawing/2014/main" id="{E4C182CD-A188-451D-97B2-5EC0DE08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331DB0AF-33C8-4F20-A7A8-4A575D20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id="{3CCCE095-F9F3-4DCD-9C2B-B452585FAF5F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DC6BA85-EB04-498D-A5A3-F04B989DC82D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4FD5D8D-9586-4551-A477-033C34CAE24C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385653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081D4F0-CD29-43DF-BC74-F79657C5064B}"/>
              </a:ext>
            </a:extLst>
          </p:cNvPr>
          <p:cNvCxnSpPr>
            <a:cxnSpLocks/>
            <a:endCxn id="65" idx="3"/>
          </p:cNvCxnSpPr>
          <p:nvPr/>
        </p:nvCxnSpPr>
        <p:spPr bwMode="auto">
          <a:xfrm>
            <a:off x="4745386" y="1747416"/>
            <a:ext cx="1940130" cy="391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AA54B11-3E29-4F20-A50B-A94867032051}"/>
              </a:ext>
            </a:extLst>
          </p:cNvPr>
          <p:cNvCxnSpPr>
            <a:cxnSpLocks/>
          </p:cNvCxnSpPr>
          <p:nvPr/>
        </p:nvCxnSpPr>
        <p:spPr bwMode="auto">
          <a:xfrm>
            <a:off x="659888" y="2068729"/>
            <a:ext cx="167986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9CC16394-C0D5-4E25-B641-ACB51E3822F8}"/>
              </a:ext>
            </a:extLst>
          </p:cNvPr>
          <p:cNvSpPr/>
          <p:nvPr/>
        </p:nvSpPr>
        <p:spPr>
          <a:xfrm>
            <a:off x="6526057" y="2113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913910" y="349736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1" y="3805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36D8DDE-C82F-4DF9-ACFE-013F962E908A}"/>
              </a:ext>
            </a:extLst>
          </p:cNvPr>
          <p:cNvSpPr/>
          <p:nvPr/>
        </p:nvSpPr>
        <p:spPr>
          <a:xfrm>
            <a:off x="3372383" y="3489328"/>
            <a:ext cx="56669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86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94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908863" y="298603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62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71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7" y="1412776"/>
            <a:ext cx="613236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변의 길이의 합이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정삼각형의 한 변의 길이는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4FD5D8D-9586-4551-A477-033C34CAE24C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385653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081D4F0-CD29-43DF-BC74-F79657C5064B}"/>
              </a:ext>
            </a:extLst>
          </p:cNvPr>
          <p:cNvCxnSpPr>
            <a:cxnSpLocks/>
            <a:endCxn id="56" idx="3"/>
          </p:cNvCxnSpPr>
          <p:nvPr/>
        </p:nvCxnSpPr>
        <p:spPr bwMode="auto">
          <a:xfrm>
            <a:off x="4745386" y="1747416"/>
            <a:ext cx="1940130" cy="391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AA54B11-3E29-4F20-A50B-A94867032051}"/>
              </a:ext>
            </a:extLst>
          </p:cNvPr>
          <p:cNvCxnSpPr>
            <a:cxnSpLocks/>
          </p:cNvCxnSpPr>
          <p:nvPr/>
        </p:nvCxnSpPr>
        <p:spPr bwMode="auto">
          <a:xfrm>
            <a:off x="659888" y="2068729"/>
            <a:ext cx="167986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9CC16394-C0D5-4E25-B641-ACB51E3822F8}"/>
              </a:ext>
            </a:extLst>
          </p:cNvPr>
          <p:cNvSpPr/>
          <p:nvPr/>
        </p:nvSpPr>
        <p:spPr>
          <a:xfrm>
            <a:off x="6526057" y="21131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913910" y="349736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1" y="3805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D36D8DDE-C82F-4DF9-ACFE-013F962E908A}"/>
              </a:ext>
            </a:extLst>
          </p:cNvPr>
          <p:cNvSpPr/>
          <p:nvPr/>
        </p:nvSpPr>
        <p:spPr>
          <a:xfrm>
            <a:off x="3372383" y="3489328"/>
            <a:ext cx="56669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86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94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908863" y="298603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30÷3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:a16="http://schemas.microsoft.com/office/drawing/2014/main" id="{2952E5EC-4142-46CD-983E-68AE4015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>
            <a:extLst>
              <a:ext uri="{FF2B5EF4-FFF2-40B4-BE49-F238E27FC236}">
                <a16:creationId xmlns:a16="http://schemas.microsoft.com/office/drawing/2014/main" id="{089049E1-B13C-4212-B545-8CD17737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21">
            <a:extLst>
              <a:ext uri="{FF2B5EF4-FFF2-40B4-BE49-F238E27FC236}">
                <a16:creationId xmlns:a16="http://schemas.microsoft.com/office/drawing/2014/main" id="{AB98739B-58D5-424A-9983-5E5C23EBB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70AEBF2-4EF9-405B-98DF-48CDE15EDAA5}"/>
              </a:ext>
            </a:extLst>
          </p:cNvPr>
          <p:cNvGrpSpPr/>
          <p:nvPr/>
        </p:nvGrpSpPr>
        <p:grpSpPr>
          <a:xfrm>
            <a:off x="251520" y="3481070"/>
            <a:ext cx="6667165" cy="1756216"/>
            <a:chOff x="207825" y="3477642"/>
            <a:chExt cx="6667165" cy="1756216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2F257B9-309D-4AFE-8DA6-23C7D18034A0}"/>
                </a:ext>
              </a:extLst>
            </p:cNvPr>
            <p:cNvSpPr/>
            <p:nvPr/>
          </p:nvSpPr>
          <p:spPr>
            <a:xfrm>
              <a:off x="207825" y="3663433"/>
              <a:ext cx="6667165" cy="13823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1" name="모서리가 둥근 직사각형 29">
              <a:extLst>
                <a:ext uri="{FF2B5EF4-FFF2-40B4-BE49-F238E27FC236}">
                  <a16:creationId xmlns:a16="http://schemas.microsoft.com/office/drawing/2014/main" id="{ECD14878-602A-4C69-B9F5-AEDC216C300F}"/>
                </a:ext>
              </a:extLst>
            </p:cNvPr>
            <p:cNvSpPr/>
            <p:nvPr/>
          </p:nvSpPr>
          <p:spPr>
            <a:xfrm>
              <a:off x="433179" y="347764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:a16="http://schemas.microsoft.com/office/drawing/2014/main" id="{DDCB995A-5FC4-45BF-BEC8-7276CAEBD2BF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2007610-83CA-471C-8513-EAB9D1BD0B4C}"/>
              </a:ext>
            </a:extLst>
          </p:cNvPr>
          <p:cNvSpPr txBox="1"/>
          <p:nvPr/>
        </p:nvSpPr>
        <p:spPr>
          <a:xfrm>
            <a:off x="534805" y="4061117"/>
            <a:ext cx="4816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정삼각형은 세 변의 길이가 모두 같으므로 한 변의 길이는 </a:t>
            </a:r>
            <a:r>
              <a:rPr lang="en-US" altLang="ko-KR" sz="1600" dirty="0">
                <a:latin typeface="+mn-ea"/>
                <a:ea typeface="+mn-ea"/>
              </a:rPr>
              <a:t>30÷3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 smtClean="0">
                <a:latin typeface="+mn-ea"/>
                <a:ea typeface="+mn-ea"/>
              </a:rPr>
              <a:t>10 (cm)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  <a:endParaRPr lang="ko-KR" altLang="en-US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58" y="3934240"/>
            <a:ext cx="977350" cy="847757"/>
          </a:xfrm>
          <a:prstGeom prst="rect">
            <a:avLst/>
          </a:prstGeom>
        </p:spPr>
      </p:pic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428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CC42251.jpg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4-2-2(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62" y="184778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71" y="1844824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046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공책을 몇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줄 수 있을지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6506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6210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>
            <a:cxnSpLocks/>
          </p:cNvCxnSpPr>
          <p:nvPr/>
        </p:nvCxnSpPr>
        <p:spPr bwMode="auto">
          <a:xfrm>
            <a:off x="5738326" y="1723200"/>
            <a:ext cx="93600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47564" y="2043487"/>
            <a:ext cx="378000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</p:cNvCxnSpPr>
          <p:nvPr/>
        </p:nvCxnSpPr>
        <p:spPr bwMode="auto">
          <a:xfrm>
            <a:off x="647564" y="1715415"/>
            <a:ext cx="502617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/>
          <p:cNvSpPr/>
          <p:nvPr/>
        </p:nvSpPr>
        <p:spPr>
          <a:xfrm>
            <a:off x="6526057" y="1934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913910" y="349736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1" y="3805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6D8DDE-C82F-4DF9-ACFE-013F962E908A}"/>
              </a:ext>
            </a:extLst>
          </p:cNvPr>
          <p:cNvSpPr/>
          <p:nvPr/>
        </p:nvSpPr>
        <p:spPr>
          <a:xfrm>
            <a:off x="3285229" y="3489328"/>
            <a:ext cx="56669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86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94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908863" y="298603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50÷5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393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6B2F223-8855-42A1-97D7-EA1E5C38FF4F}"/>
              </a:ext>
            </a:extLst>
          </p:cNvPr>
          <p:cNvSpPr txBox="1"/>
          <p:nvPr/>
        </p:nvSpPr>
        <p:spPr>
          <a:xfrm>
            <a:off x="2913910" y="3497363"/>
            <a:ext cx="51258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426CAD97-2B8C-4C60-BA01-170AA15F1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1" y="3805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6D8DDE-C82F-4DF9-ACFE-013F962E908A}"/>
              </a:ext>
            </a:extLst>
          </p:cNvPr>
          <p:cNvSpPr/>
          <p:nvPr/>
        </p:nvSpPr>
        <p:spPr>
          <a:xfrm>
            <a:off x="3285229" y="3489328"/>
            <a:ext cx="56669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8" y="2986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494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2908863" y="2986030"/>
            <a:ext cx="174239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50÷5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58" y="28529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564" y="4833156"/>
            <a:ext cx="1551772" cy="5760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53148" y="1412776"/>
            <a:ext cx="62150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명에게 공책을 몇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줄 수 있을지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20" y="186506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9" y="186210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>
            <a:cxnSpLocks/>
          </p:cNvCxnSpPr>
          <p:nvPr/>
        </p:nvCxnSpPr>
        <p:spPr bwMode="auto">
          <a:xfrm>
            <a:off x="5738326" y="1723200"/>
            <a:ext cx="93600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47564" y="2043487"/>
            <a:ext cx="378000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</p:cNvCxnSpPr>
          <p:nvPr/>
        </p:nvCxnSpPr>
        <p:spPr bwMode="auto">
          <a:xfrm>
            <a:off x="647564" y="1715415"/>
            <a:ext cx="5026172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F6B14-9098-41FF-9C24-314D19F3BC5A}"/>
              </a:ext>
            </a:extLst>
          </p:cNvPr>
          <p:cNvGrpSpPr/>
          <p:nvPr/>
        </p:nvGrpSpPr>
        <p:grpSpPr>
          <a:xfrm>
            <a:off x="269125" y="3553790"/>
            <a:ext cx="6667165" cy="1611489"/>
            <a:chOff x="225430" y="3586366"/>
            <a:chExt cx="6667165" cy="161148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B674B84-F9B4-41EE-863A-7F34901B2070}"/>
                </a:ext>
              </a:extLst>
            </p:cNvPr>
            <p:cNvSpPr/>
            <p:nvPr/>
          </p:nvSpPr>
          <p:spPr>
            <a:xfrm>
              <a:off x="225430" y="3749608"/>
              <a:ext cx="6667165" cy="1257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29">
              <a:extLst>
                <a:ext uri="{FF2B5EF4-FFF2-40B4-BE49-F238E27FC236}">
                  <a16:creationId xmlns:a16="http://schemas.microsoft.com/office/drawing/2014/main" id="{68A85D60-BA5B-448E-AA62-DEB998FEDA81}"/>
                </a:ext>
              </a:extLst>
            </p:cNvPr>
            <p:cNvSpPr/>
            <p:nvPr/>
          </p:nvSpPr>
          <p:spPr>
            <a:xfrm>
              <a:off x="353387" y="35863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1A00FE22-3C76-43D7-81A7-E7A773CC34CC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3F62985D-5765-4380-82C0-1A942A8C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5B3FD2-91F9-4142-AC2F-9C8E9250B518}"/>
              </a:ext>
            </a:extLst>
          </p:cNvPr>
          <p:cNvSpPr txBox="1"/>
          <p:nvPr/>
        </p:nvSpPr>
        <p:spPr>
          <a:xfrm>
            <a:off x="534805" y="3927515"/>
            <a:ext cx="615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공책 </a:t>
            </a:r>
            <a:r>
              <a:rPr lang="en-US" altLang="ko-KR" sz="1600" dirty="0">
                <a:latin typeface="+mn-ea"/>
                <a:ea typeface="+mn-ea"/>
              </a:rPr>
              <a:t>50</a:t>
            </a:r>
            <a:r>
              <a:rPr lang="ko-KR" altLang="en-US" sz="1600" dirty="0">
                <a:latin typeface="+mn-ea"/>
                <a:ea typeface="+mn-ea"/>
              </a:rPr>
              <a:t>개를 </a:t>
            </a:r>
            <a:r>
              <a:rPr lang="en-US" altLang="ko-KR" sz="1600" dirty="0">
                <a:latin typeface="+mn-ea"/>
                <a:ea typeface="+mn-ea"/>
              </a:rPr>
              <a:t>5</a:t>
            </a:r>
            <a:r>
              <a:rPr lang="ko-KR" altLang="en-US" sz="1600" dirty="0">
                <a:latin typeface="+mn-ea"/>
                <a:ea typeface="+mn-ea"/>
              </a:rPr>
              <a:t>명에게 똑같이 나누어 주어야 하므로 </a:t>
            </a:r>
            <a:r>
              <a:rPr lang="en-US" altLang="ko-KR" sz="1600" dirty="0">
                <a:latin typeface="+mn-ea"/>
                <a:ea typeface="+mn-ea"/>
              </a:rPr>
              <a:t>50÷5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DA7150-7B88-4BBD-A0BE-08A44C784D52}"/>
              </a:ext>
            </a:extLst>
          </p:cNvPr>
          <p:cNvSpPr txBox="1"/>
          <p:nvPr/>
        </p:nvSpPr>
        <p:spPr>
          <a:xfrm>
            <a:off x="534805" y="4234491"/>
            <a:ext cx="227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5÷5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     </a:t>
            </a:r>
            <a:r>
              <a:rPr lang="en-US" altLang="ko-KR" sz="1600" dirty="0">
                <a:latin typeface="+mn-ea"/>
              </a:rPr>
              <a:t>50÷5</a:t>
            </a:r>
            <a:r>
              <a:rPr lang="ko-KR" altLang="en-US" sz="1600" dirty="0">
                <a:latin typeface="+mn-ea"/>
              </a:rPr>
              <a:t>＝</a:t>
            </a:r>
            <a:r>
              <a:rPr lang="en-US" altLang="ko-KR" sz="1600" dirty="0">
                <a:latin typeface="+mn-ea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D5E97A-0ED1-40F8-B539-4AA7A0D80DE5}"/>
              </a:ext>
            </a:extLst>
          </p:cNvPr>
          <p:cNvSpPr txBox="1"/>
          <p:nvPr/>
        </p:nvSpPr>
        <p:spPr>
          <a:xfrm>
            <a:off x="534804" y="4548193"/>
            <a:ext cx="4620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따라서 한 명에게 공책을 </a:t>
            </a:r>
            <a:r>
              <a:rPr lang="en-US" altLang="ko-KR" sz="1600" dirty="0">
                <a:latin typeface="+mn-ea"/>
                <a:ea typeface="+mn-ea"/>
              </a:rPr>
              <a:t>10</a:t>
            </a:r>
            <a:r>
              <a:rPr lang="ko-KR" altLang="en-US" sz="1600" dirty="0" err="1">
                <a:latin typeface="+mn-ea"/>
                <a:ea typeface="+mn-ea"/>
              </a:rPr>
              <a:t>권씩</a:t>
            </a:r>
            <a:r>
              <a:rPr lang="ko-KR" altLang="en-US" sz="1600" dirty="0">
                <a:latin typeface="+mn-ea"/>
                <a:ea typeface="+mn-ea"/>
              </a:rPr>
              <a:t> 줄 수 있습니다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pic>
        <p:nvPicPr>
          <p:cNvPr id="70" name="Picture 31">
            <a:extLst>
              <a:ext uri="{FF2B5EF4-FFF2-40B4-BE49-F238E27FC236}">
                <a16:creationId xmlns:a16="http://schemas.microsoft.com/office/drawing/2014/main" id="{F86F1C2A-F122-4509-9072-F9DCA824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84" y="4346467"/>
            <a:ext cx="147887" cy="1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576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suh_p_0302_02_0002_401_1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922" t="1077" r="5501" b="1"/>
          <a:stretch/>
        </p:blipFill>
        <p:spPr>
          <a:xfrm>
            <a:off x="71500" y="800708"/>
            <a:ext cx="6912768" cy="486194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797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29364" y="1520788"/>
            <a:ext cx="368655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우리는 재활용 공책을 선물 </a:t>
            </a:r>
            <a:r>
              <a:rPr lang="ko-KR" altLang="en-US" sz="1900" dirty="0" err="1">
                <a:latin typeface="+mn-ea"/>
                <a:ea typeface="+mn-ea"/>
              </a:rPr>
              <a:t>받았어</a:t>
            </a:r>
            <a:r>
              <a:rPr lang="en-US" altLang="ko-KR" sz="1900" dirty="0">
                <a:latin typeface="+mn-ea"/>
                <a:ea typeface="+mn-ea"/>
              </a:rPr>
              <a:t>. 10</a:t>
            </a:r>
            <a:r>
              <a:rPr lang="ko-KR" altLang="en-US" sz="1900" dirty="0">
                <a:latin typeface="+mn-ea"/>
                <a:ea typeface="+mn-ea"/>
              </a:rPr>
              <a:t>권이 한 묶음인 공책이 </a:t>
            </a:r>
            <a:r>
              <a:rPr lang="en-US" altLang="ko-KR" sz="1900" dirty="0">
                <a:latin typeface="+mn-ea"/>
                <a:ea typeface="+mn-ea"/>
              </a:rPr>
              <a:t>80</a:t>
            </a:r>
            <a:r>
              <a:rPr lang="ko-KR" altLang="en-US" sz="1900" dirty="0" smtClean="0">
                <a:latin typeface="+mn-ea"/>
                <a:ea typeface="+mn-ea"/>
              </a:rPr>
              <a:t>권 있지</a:t>
            </a:r>
            <a:r>
              <a:rPr lang="en-US" altLang="ko-KR" sz="1900" dirty="0">
                <a:latin typeface="+mn-ea"/>
                <a:ea typeface="+mn-ea"/>
              </a:rPr>
              <a:t>. 4</a:t>
            </a:r>
            <a:r>
              <a:rPr lang="ko-KR" altLang="en-US" sz="1900" dirty="0">
                <a:latin typeface="+mn-ea"/>
                <a:ea typeface="+mn-ea"/>
              </a:rPr>
              <a:t>개 반에 공평하게 나누어 </a:t>
            </a:r>
            <a:r>
              <a:rPr lang="ko-KR" altLang="en-US" sz="1900" dirty="0" smtClean="0">
                <a:latin typeface="+mn-ea"/>
                <a:ea typeface="+mn-ea"/>
              </a:rPr>
              <a:t>주려면 </a:t>
            </a:r>
            <a:r>
              <a:rPr lang="ko-KR" altLang="en-US" sz="1900" dirty="0">
                <a:latin typeface="+mn-ea"/>
                <a:ea typeface="+mn-ea"/>
              </a:rPr>
              <a:t>어떻게 해야 할까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477389" y="2490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몇 개 반에 나누어 주려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0" y="2384884"/>
            <a:ext cx="15700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반입니다</a:t>
            </a:r>
            <a:r>
              <a:rPr lang="en-US" altLang="ko-KR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341" y="2588537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6116" y="1254952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l="49695" t="3100" r="5501" b="1"/>
          <a:stretch/>
        </p:blipFill>
        <p:spPr>
          <a:xfrm>
            <a:off x="274518" y="1592567"/>
            <a:ext cx="3216556" cy="3935988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EFC34C1E-C88B-4F7F-8ED5-E8EC6EFA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32" y="510416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5C6B10F-0C8B-4B79-85E3-C4C7A82F5D02}"/>
              </a:ext>
            </a:extLst>
          </p:cNvPr>
          <p:cNvSpPr txBox="1"/>
          <p:nvPr/>
        </p:nvSpPr>
        <p:spPr>
          <a:xfrm>
            <a:off x="864608" y="4250702"/>
            <a:ext cx="193340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+mn-ea"/>
                <a:ea typeface="+mn-ea"/>
              </a:rPr>
              <a:t>10</a:t>
            </a:r>
            <a:r>
              <a:rPr lang="ko-KR" altLang="en-US" sz="1900" dirty="0">
                <a:latin typeface="+mn-ea"/>
                <a:ea typeface="+mn-ea"/>
              </a:rPr>
              <a:t>권이 한 묶음</a:t>
            </a: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81938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306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7301-6A27-479C-822C-C4BC2BD155A6}"/>
              </a:ext>
            </a:extLst>
          </p:cNvPr>
          <p:cNvSpPr txBox="1"/>
          <p:nvPr/>
        </p:nvSpPr>
        <p:spPr>
          <a:xfrm>
            <a:off x="755576" y="231984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알고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BA98EFF-AB19-419E-B8A6-2EB747ED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4311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21630" y="4476427"/>
            <a:ext cx="6029325" cy="1019175"/>
            <a:chOff x="723875" y="4653136"/>
            <a:chExt cx="6029325" cy="1019175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i="0" kern="120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수 모형</a:t>
              </a:r>
            </a:p>
          </p:txBody>
        </p:sp>
      </p:grpSp>
      <p:sp>
        <p:nvSpPr>
          <p:cNvPr id="24" name="타원 23"/>
          <p:cNvSpPr/>
          <p:nvPr/>
        </p:nvSpPr>
        <p:spPr>
          <a:xfrm>
            <a:off x="5991892" y="438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7210CC-45E6-4929-9C0A-2006070A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75" y="2062254"/>
            <a:ext cx="5630318" cy="18319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받을 수 있는 공책은 몇 권일지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4633459" y="1332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3072" y="4161237"/>
            <a:ext cx="6438118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생각하고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구한 후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해서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구할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4" y="420249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75" y="45463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70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bg.png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\app\resource\contents\lesson02\ops\lesson02\images\mm_32_2_01_03_01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FC55CA33-D647-486D-8051-66E40420EA06}"/>
              </a:ext>
            </a:extLst>
          </p:cNvPr>
          <p:cNvGrpSpPr/>
          <p:nvPr/>
        </p:nvGrpSpPr>
        <p:grpSpPr>
          <a:xfrm>
            <a:off x="4988550" y="1382305"/>
            <a:ext cx="1959714" cy="260274"/>
            <a:chOff x="4321805" y="1382305"/>
            <a:chExt cx="1959714" cy="26027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7B13158-E379-418D-B233-9C1E8E9BD9AD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7199C17-782F-4DB7-9205-F4B7AD239183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FE0FC8-6830-4B20-A74E-52782C09BA22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4FCF38-71A3-4DB2-8419-ED280D55471A}"/>
              </a:ext>
            </a:extLst>
          </p:cNvPr>
          <p:cNvGrpSpPr/>
          <p:nvPr/>
        </p:nvGrpSpPr>
        <p:grpSpPr>
          <a:xfrm>
            <a:off x="2566231" y="5258775"/>
            <a:ext cx="1917117" cy="237143"/>
            <a:chOff x="319554" y="1245924"/>
            <a:chExt cx="3426606" cy="423864"/>
          </a:xfrm>
        </p:grpSpPr>
        <p:pic>
          <p:nvPicPr>
            <p:cNvPr id="50" name="Picture 11">
              <a:extLst>
                <a:ext uri="{FF2B5EF4-FFF2-40B4-BE49-F238E27FC236}">
                  <a16:creationId xmlns:a16="http://schemas.microsoft.com/office/drawing/2014/main" id="{3D112B25-37F3-4CC4-8EA5-ACC3D8C65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id="{70E3C4EB-0E71-4DEE-928E-952325D0C0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F38C3CB4-8F16-4FFC-8C68-2598F9E9E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:a16="http://schemas.microsoft.com/office/drawing/2014/main" id="{34F26E61-DCE8-4980-A4A4-CA2B7192A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060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F38C3CB4-8F16-4FFC-8C68-2598F9E9E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542" y="1307959"/>
              <a:ext cx="80010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37BB8777-10B6-4770-971B-017F0BD3C830}"/>
              </a:ext>
            </a:extLst>
          </p:cNvPr>
          <p:cNvSpPr/>
          <p:nvPr/>
        </p:nvSpPr>
        <p:spPr>
          <a:xfrm>
            <a:off x="4560296" y="5126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891516" y="1938460"/>
            <a:ext cx="1777381" cy="1076193"/>
            <a:chOff x="4084018" y="1301205"/>
            <a:chExt cx="1777381" cy="1076193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219264" y="1301205"/>
              <a:ext cx="1642135" cy="99039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다른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방법으로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구해 볼 거야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8" name="직각 삼각형 37"/>
            <p:cNvSpPr/>
            <p:nvPr/>
          </p:nvSpPr>
          <p:spPr>
            <a:xfrm rot="8792757" flipV="1">
              <a:off x="4084018" y="2234182"/>
              <a:ext cx="225065" cy="143216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47564" y="2096852"/>
            <a:ext cx="2098525" cy="1525383"/>
            <a:chOff x="4582043" y="941098"/>
            <a:chExt cx="2098525" cy="152538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82043" y="941098"/>
              <a:ext cx="1808028" cy="15253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권이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묶음이니까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로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생각하고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구해 볼래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7" name="직각 삼각형 56"/>
            <p:cNvSpPr/>
            <p:nvPr/>
          </p:nvSpPr>
          <p:spPr>
            <a:xfrm rot="263933">
              <a:off x="6390100" y="1295547"/>
              <a:ext cx="290468" cy="21601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7210CC-45E6-4929-9C0A-2006070A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75" y="2062254"/>
            <a:ext cx="5630318" cy="18319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반이 받을 수 있는 공책은 몇 권일지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6287456" y="4948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73128" y="1664804"/>
            <a:ext cx="56750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13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3072" y="4161237"/>
            <a:ext cx="643811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될 때까지 빼서 구할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4" y="4202498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840" y="4215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FC55CA33-D647-486D-8051-66E40420EA06}"/>
              </a:ext>
            </a:extLst>
          </p:cNvPr>
          <p:cNvGrpSpPr/>
          <p:nvPr/>
        </p:nvGrpSpPr>
        <p:grpSpPr>
          <a:xfrm>
            <a:off x="4988550" y="1382305"/>
            <a:ext cx="1959714" cy="260274"/>
            <a:chOff x="4321805" y="1382305"/>
            <a:chExt cx="1959714" cy="26027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7B13158-E379-418D-B233-9C1E8E9BD9AD}"/>
                </a:ext>
              </a:extLst>
            </p:cNvPr>
            <p:cNvSpPr/>
            <p:nvPr/>
          </p:nvSpPr>
          <p:spPr>
            <a:xfrm>
              <a:off x="4989970" y="138698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7199C17-782F-4DB7-9205-F4B7AD239183}"/>
                </a:ext>
              </a:extLst>
            </p:cNvPr>
            <p:cNvSpPr/>
            <p:nvPr/>
          </p:nvSpPr>
          <p:spPr>
            <a:xfrm>
              <a:off x="4321805" y="138230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BFE0FC8-6830-4B20-A74E-52782C09BA22}"/>
                </a:ext>
              </a:extLst>
            </p:cNvPr>
            <p:cNvSpPr/>
            <p:nvPr/>
          </p:nvSpPr>
          <p:spPr>
            <a:xfrm>
              <a:off x="5650778" y="1383204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4FCF38-71A3-4DB2-8419-ED280D55471A}"/>
              </a:ext>
            </a:extLst>
          </p:cNvPr>
          <p:cNvGrpSpPr/>
          <p:nvPr/>
        </p:nvGrpSpPr>
        <p:grpSpPr>
          <a:xfrm>
            <a:off x="2566231" y="5258775"/>
            <a:ext cx="1917117" cy="237143"/>
            <a:chOff x="319554" y="1245924"/>
            <a:chExt cx="3426606" cy="423864"/>
          </a:xfrm>
        </p:grpSpPr>
        <p:pic>
          <p:nvPicPr>
            <p:cNvPr id="50" name="Picture 11">
              <a:extLst>
                <a:ext uri="{FF2B5EF4-FFF2-40B4-BE49-F238E27FC236}">
                  <a16:creationId xmlns:a16="http://schemas.microsoft.com/office/drawing/2014/main" id="{3D112B25-37F3-4CC4-8EA5-ACC3D8C65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id="{70E3C4EB-0E71-4DEE-928E-952325D0C0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272" y="1317364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F38C3CB4-8F16-4FFC-8C68-2598F9E9E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819" y="13126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:a16="http://schemas.microsoft.com/office/drawing/2014/main" id="{34F26E61-DCE8-4980-A4A4-CA2B7192A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060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F38C3CB4-8F16-4FFC-8C68-2598F9E9E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542" y="1307959"/>
              <a:ext cx="80010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4891516" y="1938460"/>
            <a:ext cx="1777381" cy="1076193"/>
            <a:chOff x="4084018" y="1301205"/>
            <a:chExt cx="1777381" cy="1076193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219264" y="1301205"/>
              <a:ext cx="1642135" cy="99039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다른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방법으로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구해 볼 거야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8" name="직각 삼각형 37"/>
            <p:cNvSpPr/>
            <p:nvPr/>
          </p:nvSpPr>
          <p:spPr>
            <a:xfrm rot="8792757" flipV="1">
              <a:off x="4084018" y="2234182"/>
              <a:ext cx="225065" cy="143216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47564" y="2096852"/>
            <a:ext cx="2098525" cy="1525383"/>
            <a:chOff x="4582043" y="941098"/>
            <a:chExt cx="2098525" cy="1525383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82043" y="941098"/>
              <a:ext cx="1808028" cy="15253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권이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묶음이니까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로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생각하고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구해 볼래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7" name="직각 삼각형 56"/>
            <p:cNvSpPr/>
            <p:nvPr/>
          </p:nvSpPr>
          <p:spPr>
            <a:xfrm rot="263933">
              <a:off x="6390100" y="1295547"/>
              <a:ext cx="290468" cy="21601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25639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43500</TotalTime>
  <Words>3902</Words>
  <Application>Microsoft Office PowerPoint</Application>
  <PresentationFormat>화면 슬라이드 쇼(4:3)</PresentationFormat>
  <Paragraphs>1167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굴림</vt:lpstr>
      <vt:lpstr>돋움</vt:lpstr>
      <vt:lpstr>맑은 고딕</vt:lpstr>
      <vt:lpstr>Arial</vt:lpstr>
      <vt:lpstr>Wingdings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7720</cp:revision>
  <dcterms:created xsi:type="dcterms:W3CDTF">2008-07-15T12:19:11Z</dcterms:created>
  <dcterms:modified xsi:type="dcterms:W3CDTF">2022-06-09T04:43:14Z</dcterms:modified>
</cp:coreProperties>
</file>