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8"/>
  </p:notesMasterIdLst>
  <p:handoutMasterIdLst>
    <p:handoutMasterId r:id="rId49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67" r:id="rId9"/>
    <p:sldId id="1097" r:id="rId10"/>
    <p:sldId id="1289" r:id="rId11"/>
    <p:sldId id="1468" r:id="rId12"/>
    <p:sldId id="1469" r:id="rId13"/>
    <p:sldId id="1470" r:id="rId14"/>
    <p:sldId id="1519" r:id="rId15"/>
    <p:sldId id="1450" r:id="rId16"/>
    <p:sldId id="1477" r:id="rId17"/>
    <p:sldId id="1478" r:id="rId18"/>
    <p:sldId id="1480" r:id="rId19"/>
    <p:sldId id="1520" r:id="rId20"/>
    <p:sldId id="1365" r:id="rId21"/>
    <p:sldId id="1481" r:id="rId22"/>
    <p:sldId id="1509" r:id="rId23"/>
    <p:sldId id="1402" r:id="rId24"/>
    <p:sldId id="1456" r:id="rId25"/>
    <p:sldId id="1315" r:id="rId26"/>
    <p:sldId id="1316" r:id="rId27"/>
    <p:sldId id="1491" r:id="rId28"/>
    <p:sldId id="1510" r:id="rId29"/>
    <p:sldId id="1426" r:id="rId30"/>
    <p:sldId id="1511" r:id="rId31"/>
    <p:sldId id="1427" r:id="rId32"/>
    <p:sldId id="1512" r:id="rId33"/>
    <p:sldId id="1483" r:id="rId34"/>
    <p:sldId id="1513" r:id="rId35"/>
    <p:sldId id="1429" r:id="rId36"/>
    <p:sldId id="1515" r:id="rId37"/>
    <p:sldId id="1430" r:id="rId38"/>
    <p:sldId id="1516" r:id="rId39"/>
    <p:sldId id="1484" r:id="rId40"/>
    <p:sldId id="1486" r:id="rId41"/>
    <p:sldId id="1494" r:id="rId42"/>
    <p:sldId id="1521" r:id="rId43"/>
    <p:sldId id="1433" r:id="rId44"/>
    <p:sldId id="1523" r:id="rId45"/>
    <p:sldId id="1435" r:id="rId46"/>
    <p:sldId id="1385" r:id="rId4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CEE492"/>
    <a:srgbClr val="C1E8EC"/>
    <a:srgbClr val="F7C1C9"/>
    <a:srgbClr val="FCCD89"/>
    <a:srgbClr val="DEEAC6"/>
    <a:srgbClr val="FEF2D9"/>
    <a:srgbClr val="D2EBF6"/>
    <a:srgbClr val="FCD5B5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710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66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0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60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4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e.tsherpa.co.kr/media/mediaframe3.aspx?mid=M202206244_800k.mp4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jsjs0420&amp;classa=A8-C1-32-MM-MM-04-03-04-0-0-0-0&amp;classno=MM_32_04/suh_0302_02_0004/suh_0302_02_0004_205_1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14.png"/><Relationship Id="rId4" Type="http://schemas.openxmlformats.org/officeDocument/2006/relationships/image" Target="../media/image41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0234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732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94D44-A17A-4563-8CD4-F1F1B851371C}"/>
              </a:ext>
            </a:extLst>
          </p:cNvPr>
          <p:cNvSpPr txBox="1"/>
          <p:nvPr/>
        </p:nvSpPr>
        <p:spPr>
          <a:xfrm>
            <a:off x="683568" y="2076789"/>
            <a:ext cx="585972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한지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세 부분으로 나누어 한 부분의 개수를 셉니다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DA63A60A-91EA-43FF-A67C-F927A797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25" y="2439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43B3D0-968D-4253-B0A6-2B51038971EE}"/>
              </a:ext>
            </a:extLst>
          </p:cNvPr>
          <p:cNvSpPr txBox="1"/>
          <p:nvPr/>
        </p:nvSpPr>
        <p:spPr>
          <a:xfrm>
            <a:off x="683568" y="2899127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남는 것이 몇 장인지도 세어 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B523BC4-9E88-4C20-8AE8-CBA5344D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26" y="29709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717613-9FE1-464F-A3DE-F9D930757C01}"/>
              </a:ext>
            </a:extLst>
          </p:cNvPr>
          <p:cNvGrpSpPr/>
          <p:nvPr/>
        </p:nvGrpSpPr>
        <p:grpSpPr>
          <a:xfrm>
            <a:off x="4318378" y="1385198"/>
            <a:ext cx="2632642" cy="260274"/>
            <a:chOff x="3662658" y="1385198"/>
            <a:chExt cx="2631901" cy="2602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3F0BAC-018D-46C2-9059-D70E7A6CBD24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0E93094-4A4B-4019-8ACE-5A468F567D6F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C5E0DB6-20FB-4A19-B93A-FAE8CB579A07}"/>
                </a:ext>
              </a:extLst>
            </p:cNvPr>
            <p:cNvSpPr/>
            <p:nvPr/>
          </p:nvSpPr>
          <p:spPr>
            <a:xfrm>
              <a:off x="4993116" y="1386097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72EFA1B-8C9C-427B-A24D-EDFAF2451BD6}"/>
                </a:ext>
              </a:extLst>
            </p:cNvPr>
            <p:cNvSpPr/>
            <p:nvPr/>
          </p:nvSpPr>
          <p:spPr>
            <a:xfrm>
              <a:off x="5663113" y="1387774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65744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751330"/>
            <a:ext cx="11622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3192443" y="4869160"/>
            <a:ext cx="799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20÷3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84" y="5061972"/>
            <a:ext cx="360000" cy="355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CAA7BBD-C2D9-4248-B9B0-61AD4584E381}"/>
              </a:ext>
            </a:extLst>
          </p:cNvPr>
          <p:cNvGrpSpPr/>
          <p:nvPr/>
        </p:nvGrpSpPr>
        <p:grpSpPr>
          <a:xfrm>
            <a:off x="4318378" y="1385198"/>
            <a:ext cx="2632642" cy="260275"/>
            <a:chOff x="3662658" y="1385198"/>
            <a:chExt cx="2631901" cy="2602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D8ACC-9A7B-46AE-A14B-19ECF7894F86}"/>
                </a:ext>
              </a:extLst>
            </p:cNvPr>
            <p:cNvSpPr/>
            <p:nvPr/>
          </p:nvSpPr>
          <p:spPr>
            <a:xfrm>
              <a:off x="4331569" y="1389882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04FC06-501A-423D-B9F3-FB9299F9AF7E}"/>
                </a:ext>
              </a:extLst>
            </p:cNvPr>
            <p:cNvSpPr/>
            <p:nvPr/>
          </p:nvSpPr>
          <p:spPr>
            <a:xfrm>
              <a:off x="3662658" y="1385199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AA466B3-F96B-4183-948E-ABD17DA91E5F}"/>
                </a:ext>
              </a:extLst>
            </p:cNvPr>
            <p:cNvSpPr/>
            <p:nvPr/>
          </p:nvSpPr>
          <p:spPr>
            <a:xfrm>
              <a:off x="4993116" y="1386098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F76309-4B94-479E-966D-FAA49D5D71BC}"/>
                </a:ext>
              </a:extLst>
            </p:cNvPr>
            <p:cNvSpPr/>
            <p:nvPr/>
          </p:nvSpPr>
          <p:spPr>
            <a:xfrm>
              <a:off x="5663113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37790" t="8797" r="2735" b="26957"/>
          <a:stretch/>
        </p:blipFill>
        <p:spPr>
          <a:xfrm>
            <a:off x="1918101" y="2348880"/>
            <a:ext cx="3213377" cy="2340260"/>
          </a:xfrm>
          <a:prstGeom prst="rect">
            <a:avLst/>
          </a:prstGeom>
        </p:spPr>
      </p:pic>
      <p:pic>
        <p:nvPicPr>
          <p:cNvPr id="24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50" y="431062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909606" y="2348880"/>
            <a:ext cx="2613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한지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0993C-EFCF-4951-9148-97560CC7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/>
          <a:stretch/>
        </p:blipFill>
        <p:spPr>
          <a:xfrm>
            <a:off x="1638071" y="1952836"/>
            <a:ext cx="3996444" cy="21931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450896" y="4296121"/>
            <a:ext cx="611744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일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바꾼 후 일 모형을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76" y="4623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4DF7EA-439E-4DF3-903B-EA73D352177B}"/>
              </a:ext>
            </a:extLst>
          </p:cNvPr>
          <p:cNvGrpSpPr/>
          <p:nvPr/>
        </p:nvGrpSpPr>
        <p:grpSpPr>
          <a:xfrm>
            <a:off x="4936272" y="2023410"/>
            <a:ext cx="1979869" cy="759812"/>
            <a:chOff x="3718354" y="1756680"/>
            <a:chExt cx="1979869" cy="759812"/>
          </a:xfrm>
        </p:grpSpPr>
        <p:sp>
          <p:nvSpPr>
            <p:cNvPr id="25" name="모서리가 둥근 직사각형 40">
              <a:extLst>
                <a:ext uri="{FF2B5EF4-FFF2-40B4-BE49-F238E27FC236}">
                  <a16:creationId xmlns:a16="http://schemas.microsoft.com/office/drawing/2014/main" id="{C4A338EE-80CF-4B02-BB07-F80F77141090}"/>
                </a:ext>
              </a:extLst>
            </p:cNvPr>
            <p:cNvSpPr/>
            <p:nvPr/>
          </p:nvSpPr>
          <p:spPr>
            <a:xfrm>
              <a:off x="3942280" y="1756680"/>
              <a:ext cx="1755943" cy="7598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남은 수 모형은 어떻게 하지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A91B5D2-686F-410F-818A-94929E646706}"/>
                </a:ext>
              </a:extLst>
            </p:cNvPr>
            <p:cNvSpPr/>
            <p:nvPr/>
          </p:nvSpPr>
          <p:spPr>
            <a:xfrm rot="10800000" flipV="1">
              <a:off x="3718354" y="2063817"/>
              <a:ext cx="225065" cy="19383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AEE525-58A9-4564-B894-8085A2481C5F}"/>
              </a:ext>
            </a:extLst>
          </p:cNvPr>
          <p:cNvGrpSpPr/>
          <p:nvPr/>
        </p:nvGrpSpPr>
        <p:grpSpPr>
          <a:xfrm>
            <a:off x="4318378" y="1385198"/>
            <a:ext cx="2632642" cy="260353"/>
            <a:chOff x="3662658" y="1385198"/>
            <a:chExt cx="2631901" cy="2603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CFC3A0-D581-4ACE-BF92-001154319437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7AF817F-BEAA-4741-9953-D781BAF6D80E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7A1C354-9B93-4F12-82FA-E9C7D13BDDC5}"/>
                </a:ext>
              </a:extLst>
            </p:cNvPr>
            <p:cNvSpPr/>
            <p:nvPr/>
          </p:nvSpPr>
          <p:spPr>
            <a:xfrm>
              <a:off x="5663113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0394967-2461-4932-BF38-E65D2CC5E865}"/>
                </a:ext>
              </a:extLst>
            </p:cNvPr>
            <p:cNvSpPr/>
            <p:nvPr/>
          </p:nvSpPr>
          <p:spPr>
            <a:xfrm>
              <a:off x="4993115" y="1389960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E4A9454B-0FAE-425A-B071-67B0236BC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966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\app\resource\contents\lesson02\ops\lesson02\images\mm_32_2_05_03_02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2641258" y="5272086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1475656" y="1875155"/>
            <a:ext cx="396044" cy="9054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11C1715-92A8-44F9-837F-356BBF4DD1C2}"/>
              </a:ext>
            </a:extLst>
          </p:cNvPr>
          <p:cNvGrpSpPr/>
          <p:nvPr/>
        </p:nvGrpSpPr>
        <p:grpSpPr>
          <a:xfrm>
            <a:off x="124746" y="2563547"/>
            <a:ext cx="2287014" cy="1544640"/>
            <a:chOff x="4009740" y="763103"/>
            <a:chExt cx="2287014" cy="1544640"/>
          </a:xfrm>
        </p:grpSpPr>
        <p:sp>
          <p:nvSpPr>
            <p:cNvPr id="28" name="모서리가 둥근 직사각형 57">
              <a:extLst>
                <a:ext uri="{FF2B5EF4-FFF2-40B4-BE49-F238E27FC236}">
                  <a16:creationId xmlns:a16="http://schemas.microsoft.com/office/drawing/2014/main" id="{4D5AF0A7-09E3-40A6-83FA-1DF8AE87B9DA}"/>
                </a:ext>
              </a:extLst>
            </p:cNvPr>
            <p:cNvSpPr/>
            <p:nvPr/>
          </p:nvSpPr>
          <p:spPr>
            <a:xfrm>
              <a:off x="4009740" y="980199"/>
              <a:ext cx="2287014" cy="1327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모형을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모형으로 바꾼 후 세 부분으로 똑같이 나누어 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6BCBA63E-1049-4AE4-BC4B-783B629CA0FB}"/>
                </a:ext>
              </a:extLst>
            </p:cNvPr>
            <p:cNvSpPr/>
            <p:nvPr/>
          </p:nvSpPr>
          <p:spPr>
            <a:xfrm rot="16200000">
              <a:off x="5622809" y="752489"/>
              <a:ext cx="225065" cy="24629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74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0993C-EFCF-4951-9148-97560CC7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/>
          <a:stretch/>
        </p:blipFill>
        <p:spPr>
          <a:xfrm>
            <a:off x="1638071" y="1952836"/>
            <a:ext cx="3996444" cy="219317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475656" y="1875155"/>
            <a:ext cx="396044" cy="9054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450896" y="4296121"/>
            <a:ext cx="61174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세 부분으로 똑같이 나누어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76" y="4623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4DF7EA-439E-4DF3-903B-EA73D352177B}"/>
              </a:ext>
            </a:extLst>
          </p:cNvPr>
          <p:cNvGrpSpPr/>
          <p:nvPr/>
        </p:nvGrpSpPr>
        <p:grpSpPr>
          <a:xfrm>
            <a:off x="4936272" y="2023410"/>
            <a:ext cx="1979869" cy="759812"/>
            <a:chOff x="3718354" y="1756680"/>
            <a:chExt cx="1979869" cy="759812"/>
          </a:xfrm>
        </p:grpSpPr>
        <p:sp>
          <p:nvSpPr>
            <p:cNvPr id="25" name="모서리가 둥근 직사각형 40">
              <a:extLst>
                <a:ext uri="{FF2B5EF4-FFF2-40B4-BE49-F238E27FC236}">
                  <a16:creationId xmlns:a16="http://schemas.microsoft.com/office/drawing/2014/main" id="{C4A338EE-80CF-4B02-BB07-F80F77141090}"/>
                </a:ext>
              </a:extLst>
            </p:cNvPr>
            <p:cNvSpPr/>
            <p:nvPr/>
          </p:nvSpPr>
          <p:spPr>
            <a:xfrm>
              <a:off x="3942280" y="1756680"/>
              <a:ext cx="1755943" cy="7598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남은 수 모형은 어떻게 하지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A91B5D2-686F-410F-818A-94929E646706}"/>
                </a:ext>
              </a:extLst>
            </p:cNvPr>
            <p:cNvSpPr/>
            <p:nvPr/>
          </p:nvSpPr>
          <p:spPr>
            <a:xfrm rot="10800000" flipV="1">
              <a:off x="3718354" y="2063817"/>
              <a:ext cx="225065" cy="19383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AEE525-58A9-4564-B894-8085A2481C5F}"/>
              </a:ext>
            </a:extLst>
          </p:cNvPr>
          <p:cNvGrpSpPr/>
          <p:nvPr/>
        </p:nvGrpSpPr>
        <p:grpSpPr>
          <a:xfrm>
            <a:off x="4318378" y="1385198"/>
            <a:ext cx="2632642" cy="260353"/>
            <a:chOff x="3662658" y="1385198"/>
            <a:chExt cx="2631901" cy="2603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CFC3A0-D581-4ACE-BF92-001154319437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7AF817F-BEAA-4741-9953-D781BAF6D80E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7A1C354-9B93-4F12-82FA-E9C7D13BDDC5}"/>
                </a:ext>
              </a:extLst>
            </p:cNvPr>
            <p:cNvSpPr/>
            <p:nvPr/>
          </p:nvSpPr>
          <p:spPr>
            <a:xfrm>
              <a:off x="5663113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0394967-2461-4932-BF38-E65D2CC5E865}"/>
                </a:ext>
              </a:extLst>
            </p:cNvPr>
            <p:cNvSpPr/>
            <p:nvPr/>
          </p:nvSpPr>
          <p:spPr>
            <a:xfrm>
              <a:off x="4993115" y="1389960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641258" y="5272086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24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1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11C1715-92A8-44F9-837F-356BBF4DD1C2}"/>
              </a:ext>
            </a:extLst>
          </p:cNvPr>
          <p:cNvGrpSpPr/>
          <p:nvPr/>
        </p:nvGrpSpPr>
        <p:grpSpPr>
          <a:xfrm>
            <a:off x="124746" y="2563547"/>
            <a:ext cx="2287014" cy="1544640"/>
            <a:chOff x="4009740" y="763103"/>
            <a:chExt cx="2287014" cy="1544640"/>
          </a:xfrm>
        </p:grpSpPr>
        <p:sp>
          <p:nvSpPr>
            <p:cNvPr id="52" name="모서리가 둥근 직사각형 57">
              <a:extLst>
                <a:ext uri="{FF2B5EF4-FFF2-40B4-BE49-F238E27FC236}">
                  <a16:creationId xmlns:a16="http://schemas.microsoft.com/office/drawing/2014/main" id="{4D5AF0A7-09E3-40A6-83FA-1DF8AE87B9DA}"/>
                </a:ext>
              </a:extLst>
            </p:cNvPr>
            <p:cNvSpPr/>
            <p:nvPr/>
          </p:nvSpPr>
          <p:spPr>
            <a:xfrm>
              <a:off x="4009740" y="980199"/>
              <a:ext cx="2287014" cy="1327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모형을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모형으로 바꾼 후 세 부분으로 똑같이 나누어 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6BCBA63E-1049-4AE4-BC4B-783B629CA0FB}"/>
                </a:ext>
              </a:extLst>
            </p:cNvPr>
            <p:cNvSpPr/>
            <p:nvPr/>
          </p:nvSpPr>
          <p:spPr>
            <a:xfrm rot="16200000">
              <a:off x="5622809" y="752489"/>
              <a:ext cx="225065" cy="24629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86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e.tsherpa.co.kr/media/mediaframe3.aspx?mid=M202206247_800k.mp4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수식이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50016" y="1760977"/>
            <a:ext cx="3389790" cy="153024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962" y="33533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F65537E-A87E-4A25-97B1-BC21D719F794}"/>
              </a:ext>
            </a:extLst>
          </p:cNvPr>
          <p:cNvSpPr/>
          <p:nvPr/>
        </p:nvSpPr>
        <p:spPr>
          <a:xfrm>
            <a:off x="5732468" y="97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185734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18533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185333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178794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134379" y="2711563"/>
            <a:ext cx="1568202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707D50-0AF1-4539-AEF3-99C326CD6AB9}"/>
              </a:ext>
            </a:extLst>
          </p:cNvPr>
          <p:cNvGrpSpPr/>
          <p:nvPr/>
        </p:nvGrpSpPr>
        <p:grpSpPr>
          <a:xfrm>
            <a:off x="4959090" y="1385110"/>
            <a:ext cx="1971843" cy="260274"/>
            <a:chOff x="4959090" y="1385110"/>
            <a:chExt cx="1971843" cy="2602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7DD28D2-889C-4824-9E25-4A6D082E9AA3}"/>
                </a:ext>
              </a:extLst>
            </p:cNvPr>
            <p:cNvSpPr/>
            <p:nvPr/>
          </p:nvSpPr>
          <p:spPr>
            <a:xfrm>
              <a:off x="6300192" y="13897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25319FB-0175-44A8-9500-0ED26B85CCEC}"/>
                </a:ext>
              </a:extLst>
            </p:cNvPr>
            <p:cNvSpPr/>
            <p:nvPr/>
          </p:nvSpPr>
          <p:spPr>
            <a:xfrm>
              <a:off x="5632027" y="138511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21B32CB-847C-4DF4-8BA9-58432190AE4A}"/>
                </a:ext>
              </a:extLst>
            </p:cNvPr>
            <p:cNvSpPr/>
            <p:nvPr/>
          </p:nvSpPr>
          <p:spPr>
            <a:xfrm>
              <a:off x="4959090" y="1387989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5F60DCE-9002-41F6-84DF-6353D7CD6A27}"/>
              </a:ext>
            </a:extLst>
          </p:cNvPr>
          <p:cNvCxnSpPr>
            <a:cxnSpLocks/>
          </p:cNvCxnSpPr>
          <p:nvPr/>
        </p:nvCxnSpPr>
        <p:spPr bwMode="auto">
          <a:xfrm>
            <a:off x="5256387" y="191742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2C6853-0B1B-4C56-8467-8B5254091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938" y="1895583"/>
            <a:ext cx="510025" cy="1054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9CD45-556F-476D-9562-EB64E18941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5119" y="1878082"/>
            <a:ext cx="1107483" cy="1063767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0070C6B-93C0-404F-A47F-A6A6DD6527E3}"/>
              </a:ext>
            </a:extLst>
          </p:cNvPr>
          <p:cNvSpPr/>
          <p:nvPr/>
        </p:nvSpPr>
        <p:spPr>
          <a:xfrm>
            <a:off x="813578" y="1831751"/>
            <a:ext cx="644337" cy="1176464"/>
          </a:xfrm>
          <a:prstGeom prst="roundRect">
            <a:avLst>
              <a:gd name="adj" fmla="val 21845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FBFAFD7-9DA3-4060-964E-4BD1CAE3A03D}"/>
              </a:ext>
            </a:extLst>
          </p:cNvPr>
          <p:cNvCxnSpPr>
            <a:cxnSpLocks/>
            <a:endCxn id="68" idx="1"/>
          </p:cNvCxnSpPr>
          <p:nvPr/>
        </p:nvCxnSpPr>
        <p:spPr bwMode="auto">
          <a:xfrm>
            <a:off x="1457915" y="2409965"/>
            <a:ext cx="466359" cy="10018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01EF723-873F-4DEC-890B-73531D79102C}"/>
              </a:ext>
            </a:extLst>
          </p:cNvPr>
          <p:cNvSpPr/>
          <p:nvPr/>
        </p:nvSpPr>
        <p:spPr>
          <a:xfrm>
            <a:off x="1924274" y="1831751"/>
            <a:ext cx="1217383" cy="1176464"/>
          </a:xfrm>
          <a:prstGeom prst="roundRect">
            <a:avLst>
              <a:gd name="adj" fmla="val 1024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989C2A-692B-4977-87A3-88CC054230C0}"/>
              </a:ext>
            </a:extLst>
          </p:cNvPr>
          <p:cNvSpPr txBox="1"/>
          <p:nvPr/>
        </p:nvSpPr>
        <p:spPr>
          <a:xfrm>
            <a:off x="3755004" y="3599697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90C84DC-3813-4A2B-A833-9F01D43BE39B}"/>
              </a:ext>
            </a:extLst>
          </p:cNvPr>
          <p:cNvGrpSpPr/>
          <p:nvPr/>
        </p:nvGrpSpPr>
        <p:grpSpPr>
          <a:xfrm>
            <a:off x="4774343" y="3436277"/>
            <a:ext cx="2209923" cy="1525360"/>
            <a:chOff x="4774343" y="3320499"/>
            <a:chExt cx="2209923" cy="1525360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57D87B-C282-4F9A-A62B-9A222C1994C7}"/>
                </a:ext>
              </a:extLst>
            </p:cNvPr>
            <p:cNvSpPr txBox="1"/>
            <p:nvPr/>
          </p:nvSpPr>
          <p:spPr>
            <a:xfrm>
              <a:off x="5647220" y="3320499"/>
              <a:ext cx="40255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9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2E473DA-A2A2-493D-B9C9-5C28863E86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37606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DBC24F-0318-47CB-8271-8B9CCBD5B932}"/>
                </a:ext>
              </a:extLst>
            </p:cNvPr>
            <p:cNvSpPr txBox="1"/>
            <p:nvPr/>
          </p:nvSpPr>
          <p:spPr>
            <a:xfrm>
              <a:off x="5356714" y="36753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E823B0-629F-4D6C-8859-A88B9E9A9F39}"/>
                </a:ext>
              </a:extLst>
            </p:cNvPr>
            <p:cNvSpPr txBox="1"/>
            <p:nvPr/>
          </p:nvSpPr>
          <p:spPr>
            <a:xfrm>
              <a:off x="4774343" y="367533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A97628D-B33E-49BE-858D-DFD14F7CEF89}"/>
                </a:ext>
              </a:extLst>
            </p:cNvPr>
            <p:cNvSpPr/>
            <p:nvPr/>
          </p:nvSpPr>
          <p:spPr>
            <a:xfrm>
              <a:off x="5155377" y="360994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24458CA-DC50-46F8-900D-7D217C6684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445680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0B46C43-A705-42EA-81A8-E375A445DB94}"/>
                </a:ext>
              </a:extLst>
            </p:cNvPr>
            <p:cNvSpPr txBox="1"/>
            <p:nvPr/>
          </p:nvSpPr>
          <p:spPr>
            <a:xfrm>
              <a:off x="5647220" y="4371501"/>
              <a:ext cx="285386" cy="47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E0EA6F-7E1C-4F84-98B8-B94D04189199}"/>
                </a:ext>
              </a:extLst>
            </p:cNvPr>
            <p:cNvSpPr txBox="1"/>
            <p:nvPr/>
          </p:nvSpPr>
          <p:spPr>
            <a:xfrm>
              <a:off x="5356714" y="39988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</a:t>
              </a: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0FF83D6-12A4-4607-AEE2-188CEE00CF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2724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CF95EAE-200D-44F2-871B-E869C40D64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7983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971F141-8516-4E2C-BC73-DA212D9FC5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761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FD9E30C-797D-4DF4-8279-0C5385ADE83E}"/>
                </a:ext>
              </a:extLst>
            </p:cNvPr>
            <p:cNvSpPr txBox="1"/>
            <p:nvPr/>
          </p:nvSpPr>
          <p:spPr>
            <a:xfrm>
              <a:off x="5910402" y="3998898"/>
              <a:ext cx="100184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</a:t>
              </a:r>
              <a:r>
                <a:rPr lang="en-US" altLang="ko-KR" sz="19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EB36824-9599-4318-9A3C-DCDD313CA752}"/>
                </a:ext>
              </a:extLst>
            </p:cNvPr>
            <p:cNvSpPr txBox="1"/>
            <p:nvPr/>
          </p:nvSpPr>
          <p:spPr>
            <a:xfrm>
              <a:off x="5910402" y="4341120"/>
              <a:ext cx="107386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</a:t>
              </a:r>
              <a:r>
                <a:rPr lang="ko-KR" altLang="en-US" sz="19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</a:t>
              </a:r>
              <a:endPara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E5481298-5603-4DE8-B02C-E25EF6D97B7B}"/>
              </a:ext>
            </a:extLst>
          </p:cNvPr>
          <p:cNvSpPr/>
          <p:nvPr/>
        </p:nvSpPr>
        <p:spPr>
          <a:xfrm>
            <a:off x="1501633" y="3298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2A34649-D518-4B45-BECC-031A81040897}"/>
              </a:ext>
            </a:extLst>
          </p:cNvPr>
          <p:cNvGrpSpPr/>
          <p:nvPr/>
        </p:nvGrpSpPr>
        <p:grpSpPr>
          <a:xfrm>
            <a:off x="510853" y="3780025"/>
            <a:ext cx="574312" cy="1149210"/>
            <a:chOff x="453397" y="3765779"/>
            <a:chExt cx="574312" cy="1149210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00B6FA9D-40A6-4093-BFBA-203DF9EBC7AD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04D011DD-13C0-4962-9607-09D7AA564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CE158FDC-565D-4481-9E17-83C40E54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8870D57-DF5F-4967-9366-796238DE0E82}"/>
              </a:ext>
            </a:extLst>
          </p:cNvPr>
          <p:cNvGrpSpPr/>
          <p:nvPr/>
        </p:nvGrpSpPr>
        <p:grpSpPr>
          <a:xfrm>
            <a:off x="1341863" y="3780025"/>
            <a:ext cx="574312" cy="1149210"/>
            <a:chOff x="453397" y="3765779"/>
            <a:chExt cx="574312" cy="1149210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EFF37ADF-286A-4BDF-A2F7-BF68A2868FC0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5B6357AE-117D-49AC-9A9E-D315D5EE7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524A224-AC9A-4061-A1A2-F6E2D1ECF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23DFD5F-4FFC-4B72-BA17-4F19F625EC92}"/>
              </a:ext>
            </a:extLst>
          </p:cNvPr>
          <p:cNvGrpSpPr/>
          <p:nvPr/>
        </p:nvGrpSpPr>
        <p:grpSpPr>
          <a:xfrm>
            <a:off x="2234118" y="3780025"/>
            <a:ext cx="574312" cy="1149210"/>
            <a:chOff x="453397" y="3765779"/>
            <a:chExt cx="574312" cy="1149210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0E6018DB-1814-46A2-A12E-8327551FC0FA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8A5B5C41-CA8E-4BA1-BFDB-CF23640F8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38485A84-92FC-41BA-96FC-D3CDFB07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pic>
        <p:nvPicPr>
          <p:cNvPr id="135" name="그림 134">
            <a:extLst>
              <a:ext uri="{FF2B5EF4-FFF2-40B4-BE49-F238E27FC236}">
                <a16:creationId xmlns:a16="http://schemas.microsoft.com/office/drawing/2014/main" id="{14F7A2CD-5203-4362-8744-D4533C9174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3716" y="4412732"/>
            <a:ext cx="288811" cy="4734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05689D-8EF4-477C-B5B8-EBB3B1CD2F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5100" y="3061260"/>
            <a:ext cx="1987046" cy="1224394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43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SC32205.ai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위쪽으로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이벤트 없이 진입화면부터 그림이 모두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702132" y="2189332"/>
            <a:ext cx="1002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36" y="2442957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F2D1BA-FC40-4711-BD5E-0D15C0BF32F1}"/>
              </a:ext>
            </a:extLst>
          </p:cNvPr>
          <p:cNvSpPr/>
          <p:nvPr/>
        </p:nvSpPr>
        <p:spPr>
          <a:xfrm>
            <a:off x="4282707" y="3489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D561A4-DD61-489F-810A-DA7048DCC121}"/>
              </a:ext>
            </a:extLst>
          </p:cNvPr>
          <p:cNvGrpSpPr/>
          <p:nvPr/>
        </p:nvGrpSpPr>
        <p:grpSpPr>
          <a:xfrm>
            <a:off x="4959090" y="1385110"/>
            <a:ext cx="1971843" cy="259449"/>
            <a:chOff x="1034347" y="256791"/>
            <a:chExt cx="1968072" cy="2594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9B6154-5BEF-4785-98A7-5D1D70202EB7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2C9C596-FDA5-4A7F-881A-17AA5E3BA508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4CFE938-2BF6-46BC-888A-E96CE63E6DE8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190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SC32205.ai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순서도: 다른 페이지 연결선 35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50016" y="1760977"/>
            <a:ext cx="3389790" cy="153024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962" y="33533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134379" y="2711563"/>
            <a:ext cx="1568202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42C6853-0B1B-4C56-8467-8B5254091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938" y="1895583"/>
            <a:ext cx="510025" cy="10540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D79CD45-556F-476D-9562-EB64E1894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5119" y="1878082"/>
            <a:ext cx="1107483" cy="1063767"/>
          </a:xfrm>
          <a:prstGeom prst="rect">
            <a:avLst/>
          </a:prstGeom>
        </p:spPr>
      </p:pic>
      <p:sp>
        <p:nvSpPr>
          <p:cNvPr id="41" name="사각형: 둥근 모서리 62">
            <a:extLst>
              <a:ext uri="{FF2B5EF4-FFF2-40B4-BE49-F238E27FC236}">
                <a16:creationId xmlns:a16="http://schemas.microsoft.com/office/drawing/2014/main" id="{F0070C6B-93C0-404F-A47F-A6A6DD6527E3}"/>
              </a:ext>
            </a:extLst>
          </p:cNvPr>
          <p:cNvSpPr/>
          <p:nvPr/>
        </p:nvSpPr>
        <p:spPr>
          <a:xfrm>
            <a:off x="813578" y="1831751"/>
            <a:ext cx="644337" cy="1176464"/>
          </a:xfrm>
          <a:prstGeom prst="roundRect">
            <a:avLst>
              <a:gd name="adj" fmla="val 21845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FBFAFD7-9DA3-4060-964E-4BD1CAE3A03D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457915" y="2409965"/>
            <a:ext cx="466359" cy="10018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4" name="사각형: 둥근 모서리 67">
            <a:extLst>
              <a:ext uri="{FF2B5EF4-FFF2-40B4-BE49-F238E27FC236}">
                <a16:creationId xmlns:a16="http://schemas.microsoft.com/office/drawing/2014/main" id="{D01EF723-873F-4DEC-890B-73531D79102C}"/>
              </a:ext>
            </a:extLst>
          </p:cNvPr>
          <p:cNvSpPr/>
          <p:nvPr/>
        </p:nvSpPr>
        <p:spPr>
          <a:xfrm>
            <a:off x="1924274" y="1831751"/>
            <a:ext cx="1217383" cy="1176464"/>
          </a:xfrm>
          <a:prstGeom prst="roundRect">
            <a:avLst>
              <a:gd name="adj" fmla="val 1024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481298-5603-4DE8-B02C-E25EF6D97B7B}"/>
              </a:ext>
            </a:extLst>
          </p:cNvPr>
          <p:cNvSpPr/>
          <p:nvPr/>
        </p:nvSpPr>
        <p:spPr>
          <a:xfrm>
            <a:off x="1501633" y="3298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2A34649-D518-4B45-BECC-031A81040897}"/>
              </a:ext>
            </a:extLst>
          </p:cNvPr>
          <p:cNvGrpSpPr/>
          <p:nvPr/>
        </p:nvGrpSpPr>
        <p:grpSpPr>
          <a:xfrm>
            <a:off x="510853" y="3780025"/>
            <a:ext cx="574312" cy="1149210"/>
            <a:chOff x="453397" y="3765779"/>
            <a:chExt cx="574312" cy="1149210"/>
          </a:xfrm>
        </p:grpSpPr>
        <p:sp>
          <p:nvSpPr>
            <p:cNvPr id="47" name="사각형: 둥근 모서리 123">
              <a:extLst>
                <a:ext uri="{FF2B5EF4-FFF2-40B4-BE49-F238E27FC236}">
                  <a16:creationId xmlns:a16="http://schemas.microsoft.com/office/drawing/2014/main" id="{00B6FA9D-40A6-4093-BFBA-203DF9EBC7AD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4D011DD-13C0-4962-9607-09D7AA564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E158FDC-565D-4481-9E17-83C40E54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8870D57-DF5F-4967-9366-796238DE0E82}"/>
              </a:ext>
            </a:extLst>
          </p:cNvPr>
          <p:cNvGrpSpPr/>
          <p:nvPr/>
        </p:nvGrpSpPr>
        <p:grpSpPr>
          <a:xfrm>
            <a:off x="1341863" y="3780025"/>
            <a:ext cx="574312" cy="1149210"/>
            <a:chOff x="453397" y="3765779"/>
            <a:chExt cx="574312" cy="1149210"/>
          </a:xfrm>
        </p:grpSpPr>
        <p:sp>
          <p:nvSpPr>
            <p:cNvPr id="53" name="사각형: 둥근 모서리 127">
              <a:extLst>
                <a:ext uri="{FF2B5EF4-FFF2-40B4-BE49-F238E27FC236}">
                  <a16:creationId xmlns:a16="http://schemas.microsoft.com/office/drawing/2014/main" id="{EFF37ADF-286A-4BDF-A2F7-BF68A2868FC0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B6357AE-117D-49AC-9A9E-D315D5EE7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524A224-AC9A-4061-A1A2-F6E2D1ECF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3DFD5F-4FFC-4B72-BA17-4F19F625EC92}"/>
              </a:ext>
            </a:extLst>
          </p:cNvPr>
          <p:cNvGrpSpPr/>
          <p:nvPr/>
        </p:nvGrpSpPr>
        <p:grpSpPr>
          <a:xfrm>
            <a:off x="2234118" y="3780025"/>
            <a:ext cx="574312" cy="1149210"/>
            <a:chOff x="453397" y="3765779"/>
            <a:chExt cx="574312" cy="1149210"/>
          </a:xfrm>
        </p:grpSpPr>
        <p:sp>
          <p:nvSpPr>
            <p:cNvPr id="62" name="사각형: 둥근 모서리 131">
              <a:extLst>
                <a:ext uri="{FF2B5EF4-FFF2-40B4-BE49-F238E27FC236}">
                  <a16:creationId xmlns:a16="http://schemas.microsoft.com/office/drawing/2014/main" id="{0E6018DB-1814-46A2-A12E-8327551FC0FA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A5B5C41-CA8E-4BA1-BFDB-CF23640F8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8485A84-92FC-41BA-96FC-D3CDFB07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14F7A2CD-5203-4362-8744-D4533C9174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3716" y="4412732"/>
            <a:ext cx="288811" cy="47346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15" y="383619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id="{A8D01A7E-E639-46E8-9DD3-0E0B14FD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36" y="369752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17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15" y="383619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5E2E62-C5C8-4BEC-AEBF-A97D3D6C65B1}"/>
              </a:ext>
            </a:extLst>
          </p:cNvPr>
          <p:cNvGrpSpPr/>
          <p:nvPr/>
        </p:nvGrpSpPr>
        <p:grpSpPr>
          <a:xfrm>
            <a:off x="5069858" y="2794428"/>
            <a:ext cx="1786225" cy="1169677"/>
            <a:chOff x="3393305" y="2017104"/>
            <a:chExt cx="1786225" cy="906270"/>
          </a:xfrm>
        </p:grpSpPr>
        <p:sp>
          <p:nvSpPr>
            <p:cNvPr id="33" name="모서리가 둥근 직사각형 23">
              <a:extLst>
                <a:ext uri="{FF2B5EF4-FFF2-40B4-BE49-F238E27FC236}">
                  <a16:creationId xmlns:a16="http://schemas.microsoft.com/office/drawing/2014/main" id="{3E5AF4F8-8904-44BD-8D2D-CC0AF97E8684}"/>
                </a:ext>
              </a:extLst>
            </p:cNvPr>
            <p:cNvSpPr/>
            <p:nvPr/>
          </p:nvSpPr>
          <p:spPr>
            <a:xfrm>
              <a:off x="3393305" y="2017104"/>
              <a:ext cx="1786225" cy="721360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어림한 값과 계산한 값을 비교해볼까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F90BD971-6A1E-4048-A895-CF6E2A27DAF3}"/>
                </a:ext>
              </a:extLst>
            </p:cNvPr>
            <p:cNvSpPr/>
            <p:nvPr/>
          </p:nvSpPr>
          <p:spPr>
            <a:xfrm flipV="1">
              <a:off x="3752428" y="2745057"/>
              <a:ext cx="195359" cy="178317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때 발주 나간 음성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비교해볼까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5DE79D-59A6-4A9D-A69A-E8D00D59C145}"/>
              </a:ext>
            </a:extLst>
          </p:cNvPr>
          <p:cNvGrpSpPr/>
          <p:nvPr/>
        </p:nvGrpSpPr>
        <p:grpSpPr>
          <a:xfrm>
            <a:off x="4959090" y="1385110"/>
            <a:ext cx="1971843" cy="259449"/>
            <a:chOff x="1034347" y="256791"/>
            <a:chExt cx="1968072" cy="25944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77FB4E-33FB-4515-A36C-12A17AA8A203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0F8A49-FD69-491B-B806-3609320CF477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A351A7-5FDA-436C-9349-233A48E9D5D8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sp>
        <p:nvSpPr>
          <p:cNvPr id="43" name="순서도: 다른 페이지 연결선 42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50016" y="1760977"/>
            <a:ext cx="3389790" cy="153024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962" y="33533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134379" y="2711563"/>
            <a:ext cx="1568202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42C6853-0B1B-4C56-8467-8B5254091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938" y="1895583"/>
            <a:ext cx="510025" cy="105405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D79CD45-556F-476D-9562-EB64E1894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5119" y="1878082"/>
            <a:ext cx="1107483" cy="1063767"/>
          </a:xfrm>
          <a:prstGeom prst="rect">
            <a:avLst/>
          </a:prstGeom>
        </p:spPr>
      </p:pic>
      <p:sp>
        <p:nvSpPr>
          <p:cNvPr id="48" name="사각형: 둥근 모서리 62">
            <a:extLst>
              <a:ext uri="{FF2B5EF4-FFF2-40B4-BE49-F238E27FC236}">
                <a16:creationId xmlns:a16="http://schemas.microsoft.com/office/drawing/2014/main" id="{F0070C6B-93C0-404F-A47F-A6A6DD6527E3}"/>
              </a:ext>
            </a:extLst>
          </p:cNvPr>
          <p:cNvSpPr/>
          <p:nvPr/>
        </p:nvSpPr>
        <p:spPr>
          <a:xfrm>
            <a:off x="813578" y="1831751"/>
            <a:ext cx="644337" cy="1176464"/>
          </a:xfrm>
          <a:prstGeom prst="roundRect">
            <a:avLst>
              <a:gd name="adj" fmla="val 21845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BFAFD7-9DA3-4060-964E-4BD1CAE3A03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>
            <a:off x="1457915" y="2409965"/>
            <a:ext cx="466359" cy="10018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2" name="사각형: 둥근 모서리 67">
            <a:extLst>
              <a:ext uri="{FF2B5EF4-FFF2-40B4-BE49-F238E27FC236}">
                <a16:creationId xmlns:a16="http://schemas.microsoft.com/office/drawing/2014/main" id="{D01EF723-873F-4DEC-890B-73531D79102C}"/>
              </a:ext>
            </a:extLst>
          </p:cNvPr>
          <p:cNvSpPr/>
          <p:nvPr/>
        </p:nvSpPr>
        <p:spPr>
          <a:xfrm>
            <a:off x="1924274" y="1831751"/>
            <a:ext cx="1217383" cy="1176464"/>
          </a:xfrm>
          <a:prstGeom prst="roundRect">
            <a:avLst>
              <a:gd name="adj" fmla="val 1024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A34649-D518-4B45-BECC-031A81040897}"/>
              </a:ext>
            </a:extLst>
          </p:cNvPr>
          <p:cNvGrpSpPr/>
          <p:nvPr/>
        </p:nvGrpSpPr>
        <p:grpSpPr>
          <a:xfrm>
            <a:off x="510853" y="3780025"/>
            <a:ext cx="574312" cy="1149210"/>
            <a:chOff x="453397" y="3765779"/>
            <a:chExt cx="574312" cy="1149210"/>
          </a:xfrm>
        </p:grpSpPr>
        <p:sp>
          <p:nvSpPr>
            <p:cNvPr id="56" name="사각형: 둥근 모서리 123">
              <a:extLst>
                <a:ext uri="{FF2B5EF4-FFF2-40B4-BE49-F238E27FC236}">
                  <a16:creationId xmlns:a16="http://schemas.microsoft.com/office/drawing/2014/main" id="{00B6FA9D-40A6-4093-BFBA-203DF9EBC7AD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4D011DD-13C0-4962-9607-09D7AA564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158FDC-565D-4481-9E17-83C40E54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870D57-DF5F-4967-9366-796238DE0E82}"/>
              </a:ext>
            </a:extLst>
          </p:cNvPr>
          <p:cNvGrpSpPr/>
          <p:nvPr/>
        </p:nvGrpSpPr>
        <p:grpSpPr>
          <a:xfrm>
            <a:off x="1341863" y="3780025"/>
            <a:ext cx="574312" cy="1149210"/>
            <a:chOff x="453397" y="3765779"/>
            <a:chExt cx="574312" cy="1149210"/>
          </a:xfrm>
        </p:grpSpPr>
        <p:sp>
          <p:nvSpPr>
            <p:cNvPr id="61" name="사각형: 둥근 모서리 127">
              <a:extLst>
                <a:ext uri="{FF2B5EF4-FFF2-40B4-BE49-F238E27FC236}">
                  <a16:creationId xmlns:a16="http://schemas.microsoft.com/office/drawing/2014/main" id="{EFF37ADF-286A-4BDF-A2F7-BF68A2868FC0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B6357AE-117D-49AC-9A9E-D315D5EE7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24A224-AC9A-4061-A1A2-F6E2D1ECF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23DFD5F-4FFC-4B72-BA17-4F19F625EC92}"/>
              </a:ext>
            </a:extLst>
          </p:cNvPr>
          <p:cNvGrpSpPr/>
          <p:nvPr/>
        </p:nvGrpSpPr>
        <p:grpSpPr>
          <a:xfrm>
            <a:off x="2234118" y="3780025"/>
            <a:ext cx="574312" cy="1149210"/>
            <a:chOff x="453397" y="3765779"/>
            <a:chExt cx="574312" cy="1149210"/>
          </a:xfrm>
        </p:grpSpPr>
        <p:sp>
          <p:nvSpPr>
            <p:cNvPr id="66" name="사각형: 둥근 모서리 131">
              <a:extLst>
                <a:ext uri="{FF2B5EF4-FFF2-40B4-BE49-F238E27FC236}">
                  <a16:creationId xmlns:a16="http://schemas.microsoft.com/office/drawing/2014/main" id="{0E6018DB-1814-46A2-A12E-8327551FC0FA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A5B5C41-CA8E-4BA1-BFDB-CF23640F8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8485A84-92FC-41BA-96FC-D3CDFB07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14F7A2CD-5203-4362-8744-D4533C9174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3716" y="4412732"/>
            <a:ext cx="288811" cy="47346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702132" y="2189332"/>
            <a:ext cx="1002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5036" y="244295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CFD277E-63C7-4542-8351-BD86BD35D31C}"/>
              </a:ext>
            </a:extLst>
          </p:cNvPr>
          <p:cNvSpPr txBox="1"/>
          <p:nvPr/>
        </p:nvSpPr>
        <p:spPr>
          <a:xfrm>
            <a:off x="437829" y="2165219"/>
            <a:ext cx="63664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들어갈 수 없으므로 일의 자리까지 계산합니다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DBC43C3-63AB-4D28-A940-BEE931C8B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790" y="2191226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6374EF-7D94-4518-9928-69437F3A5407}"/>
              </a:ext>
            </a:extLst>
          </p:cNvPr>
          <p:cNvSpPr txBox="1"/>
          <p:nvPr/>
        </p:nvSpPr>
        <p:spPr>
          <a:xfrm>
            <a:off x="437829" y="2864458"/>
            <a:ext cx="6366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들어가므로 몫의 일의 자리에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2CE8E4C-E495-47BF-9257-5E7DE7837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511" y="2856900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FC11AB4-8F26-4ADE-98E3-8D2E0A49A4C6}"/>
              </a:ext>
            </a:extLst>
          </p:cNvPr>
          <p:cNvGrpSpPr/>
          <p:nvPr/>
        </p:nvGrpSpPr>
        <p:grpSpPr>
          <a:xfrm>
            <a:off x="4959090" y="1385110"/>
            <a:ext cx="1971843" cy="260275"/>
            <a:chOff x="1034347" y="548680"/>
            <a:chExt cx="1971750" cy="26027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75E044-BE5E-4E71-AFB8-AEC6CD0701E9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2DBBE3D-F5DE-4A1B-A76D-A0E160136B65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C9CDCF8-6D49-495B-BB7C-D528EB5DFC04}"/>
                </a:ext>
              </a:extLst>
            </p:cNvPr>
            <p:cNvSpPr/>
            <p:nvPr/>
          </p:nvSpPr>
          <p:spPr>
            <a:xfrm>
              <a:off x="1034347" y="54868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5FF6C64-3634-41B5-8AA3-050F11E085F7}"/>
              </a:ext>
            </a:extLst>
          </p:cNvPr>
          <p:cNvSpPr txBox="1"/>
          <p:nvPr/>
        </p:nvSpPr>
        <p:spPr>
          <a:xfrm>
            <a:off x="437829" y="3286698"/>
            <a:ext cx="6366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남으므로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F06EF6E9-A00E-4970-AC65-75EB2471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025" y="3294348"/>
            <a:ext cx="360000" cy="355000"/>
          </a:xfrm>
          <a:prstGeom prst="rect">
            <a:avLst/>
          </a:prstGeom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24158B13-2259-434A-8456-5A84A968F863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548953-943C-4A8C-8E2F-99CEAEAF88F2}"/>
              </a:ext>
            </a:extLst>
          </p:cNvPr>
          <p:cNvSpPr txBox="1"/>
          <p:nvPr/>
        </p:nvSpPr>
        <p:spPr>
          <a:xfrm>
            <a:off x="437828" y="3744640"/>
            <a:ext cx="6366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더 이상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나누어지지 않으므로 몫은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87E21C1D-FA3D-4200-BE86-FFD4DF64C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260" y="3932671"/>
            <a:ext cx="360000" cy="355000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DD6FD8DB-1450-4713-83B4-ADEB4385B97F}"/>
              </a:ext>
            </a:extLst>
          </p:cNvPr>
          <p:cNvSpPr txBox="1"/>
          <p:nvPr/>
        </p:nvSpPr>
        <p:spPr>
          <a:xfrm>
            <a:off x="395536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DF967721-6651-4565-A8D4-EE225333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3424953" y="1680952"/>
            <a:ext cx="1033517" cy="348942"/>
            <a:chOff x="3933073" y="2935437"/>
            <a:chExt cx="1033517" cy="348942"/>
          </a:xfrm>
        </p:grpSpPr>
        <p:pic>
          <p:nvPicPr>
            <p:cNvPr id="56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073" y="2935437"/>
              <a:ext cx="1017255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211960" y="2967674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식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보기</a:t>
              </a:r>
              <a:endParaRPr lang="ko-KR" altLang="en-US" sz="11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4470449" y="1710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06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4" name="순서도: 다른 페이지 연결선 33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50016" y="1760977"/>
            <a:ext cx="3389790" cy="153024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962" y="33533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185734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18533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185333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178794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134379" y="2711563"/>
            <a:ext cx="1568202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5F60DCE-9002-41F6-84DF-6353D7CD6A27}"/>
              </a:ext>
            </a:extLst>
          </p:cNvPr>
          <p:cNvCxnSpPr>
            <a:cxnSpLocks/>
          </p:cNvCxnSpPr>
          <p:nvPr/>
        </p:nvCxnSpPr>
        <p:spPr bwMode="auto">
          <a:xfrm>
            <a:off x="5256387" y="191742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942C6853-0B1B-4C56-8467-8B525409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8" y="1895583"/>
            <a:ext cx="510025" cy="10540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79CD45-556F-476D-9562-EB64E189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119" y="1878082"/>
            <a:ext cx="1107483" cy="1063767"/>
          </a:xfrm>
          <a:prstGeom prst="rect">
            <a:avLst/>
          </a:prstGeom>
        </p:spPr>
      </p:pic>
      <p:sp>
        <p:nvSpPr>
          <p:cNvPr id="45" name="사각형: 둥근 모서리 62">
            <a:extLst>
              <a:ext uri="{FF2B5EF4-FFF2-40B4-BE49-F238E27FC236}">
                <a16:creationId xmlns:a16="http://schemas.microsoft.com/office/drawing/2014/main" id="{F0070C6B-93C0-404F-A47F-A6A6DD6527E3}"/>
              </a:ext>
            </a:extLst>
          </p:cNvPr>
          <p:cNvSpPr/>
          <p:nvPr/>
        </p:nvSpPr>
        <p:spPr>
          <a:xfrm>
            <a:off x="813578" y="1831751"/>
            <a:ext cx="644337" cy="1176464"/>
          </a:xfrm>
          <a:prstGeom prst="roundRect">
            <a:avLst>
              <a:gd name="adj" fmla="val 21845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BFAFD7-9DA3-4060-964E-4BD1CAE3A03D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>
            <a:off x="1457915" y="2409965"/>
            <a:ext cx="466359" cy="10018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" name="사각형: 둥근 모서리 67">
            <a:extLst>
              <a:ext uri="{FF2B5EF4-FFF2-40B4-BE49-F238E27FC236}">
                <a16:creationId xmlns:a16="http://schemas.microsoft.com/office/drawing/2014/main" id="{D01EF723-873F-4DEC-890B-73531D79102C}"/>
              </a:ext>
            </a:extLst>
          </p:cNvPr>
          <p:cNvSpPr/>
          <p:nvPr/>
        </p:nvSpPr>
        <p:spPr>
          <a:xfrm>
            <a:off x="1924274" y="1831751"/>
            <a:ext cx="1217383" cy="1176464"/>
          </a:xfrm>
          <a:prstGeom prst="roundRect">
            <a:avLst>
              <a:gd name="adj" fmla="val 1024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989C2A-692B-4977-87A3-88CC054230C0}"/>
              </a:ext>
            </a:extLst>
          </p:cNvPr>
          <p:cNvSpPr txBox="1"/>
          <p:nvPr/>
        </p:nvSpPr>
        <p:spPr>
          <a:xfrm>
            <a:off x="3755004" y="3599697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90C84DC-3813-4A2B-A833-9F01D43BE39B}"/>
              </a:ext>
            </a:extLst>
          </p:cNvPr>
          <p:cNvGrpSpPr/>
          <p:nvPr/>
        </p:nvGrpSpPr>
        <p:grpSpPr>
          <a:xfrm>
            <a:off x="4774343" y="3436277"/>
            <a:ext cx="2209923" cy="1525360"/>
            <a:chOff x="4774343" y="3320499"/>
            <a:chExt cx="2209923" cy="15253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57D87B-C282-4F9A-A62B-9A222C1994C7}"/>
                </a:ext>
              </a:extLst>
            </p:cNvPr>
            <p:cNvSpPr txBox="1"/>
            <p:nvPr/>
          </p:nvSpPr>
          <p:spPr>
            <a:xfrm>
              <a:off x="5647220" y="3320499"/>
              <a:ext cx="40255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9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2E473DA-A2A2-493D-B9C9-5C28863E86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37606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DBC24F-0318-47CB-8271-8B9CCBD5B932}"/>
                </a:ext>
              </a:extLst>
            </p:cNvPr>
            <p:cNvSpPr txBox="1"/>
            <p:nvPr/>
          </p:nvSpPr>
          <p:spPr>
            <a:xfrm>
              <a:off x="5356714" y="36753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E823B0-629F-4D6C-8859-A88B9E9A9F39}"/>
                </a:ext>
              </a:extLst>
            </p:cNvPr>
            <p:cNvSpPr txBox="1"/>
            <p:nvPr/>
          </p:nvSpPr>
          <p:spPr>
            <a:xfrm>
              <a:off x="4774343" y="367533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A97628D-B33E-49BE-858D-DFD14F7CEF89}"/>
                </a:ext>
              </a:extLst>
            </p:cNvPr>
            <p:cNvSpPr/>
            <p:nvPr/>
          </p:nvSpPr>
          <p:spPr>
            <a:xfrm>
              <a:off x="5155377" y="360994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24458CA-DC50-46F8-900D-7D217C6684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445680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B46C43-A705-42EA-81A8-E375A445DB94}"/>
                </a:ext>
              </a:extLst>
            </p:cNvPr>
            <p:cNvSpPr txBox="1"/>
            <p:nvPr/>
          </p:nvSpPr>
          <p:spPr>
            <a:xfrm>
              <a:off x="5647220" y="4371501"/>
              <a:ext cx="285386" cy="47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1E0EA6F-7E1C-4F84-98B8-B94D04189199}"/>
                </a:ext>
              </a:extLst>
            </p:cNvPr>
            <p:cNvSpPr txBox="1"/>
            <p:nvPr/>
          </p:nvSpPr>
          <p:spPr>
            <a:xfrm>
              <a:off x="5356714" y="39988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FF83D6-12A4-4607-AEE2-188CEE00CF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2724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CF95EAE-200D-44F2-871B-E869C40D64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7983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971F141-8516-4E2C-BC73-DA212D9FC5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761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D9E30C-797D-4DF4-8279-0C5385ADE83E}"/>
                </a:ext>
              </a:extLst>
            </p:cNvPr>
            <p:cNvSpPr txBox="1"/>
            <p:nvPr/>
          </p:nvSpPr>
          <p:spPr>
            <a:xfrm>
              <a:off x="5910402" y="3998898"/>
              <a:ext cx="100184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</a:t>
              </a:r>
              <a:r>
                <a:rPr lang="en-US" altLang="ko-KR" sz="19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B36824-9599-4318-9A3C-DCDD313CA752}"/>
                </a:ext>
              </a:extLst>
            </p:cNvPr>
            <p:cNvSpPr txBox="1"/>
            <p:nvPr/>
          </p:nvSpPr>
          <p:spPr>
            <a:xfrm>
              <a:off x="5910402" y="4341120"/>
              <a:ext cx="107386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</a:t>
              </a:r>
              <a:r>
                <a:rPr lang="ko-KR" altLang="en-US" sz="19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</a:t>
              </a:r>
              <a:endPara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2A34649-D518-4B45-BECC-031A81040897}"/>
              </a:ext>
            </a:extLst>
          </p:cNvPr>
          <p:cNvGrpSpPr/>
          <p:nvPr/>
        </p:nvGrpSpPr>
        <p:grpSpPr>
          <a:xfrm>
            <a:off x="510853" y="3780025"/>
            <a:ext cx="574312" cy="1149210"/>
            <a:chOff x="453397" y="3765779"/>
            <a:chExt cx="574312" cy="1149210"/>
          </a:xfrm>
        </p:grpSpPr>
        <p:sp>
          <p:nvSpPr>
            <p:cNvPr id="78" name="사각형: 둥근 모서리 123">
              <a:extLst>
                <a:ext uri="{FF2B5EF4-FFF2-40B4-BE49-F238E27FC236}">
                  <a16:creationId xmlns:a16="http://schemas.microsoft.com/office/drawing/2014/main" id="{00B6FA9D-40A6-4093-BFBA-203DF9EBC7AD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4D011DD-13C0-4962-9607-09D7AA564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E158FDC-565D-4481-9E17-83C40E54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8870D57-DF5F-4967-9366-796238DE0E82}"/>
              </a:ext>
            </a:extLst>
          </p:cNvPr>
          <p:cNvGrpSpPr/>
          <p:nvPr/>
        </p:nvGrpSpPr>
        <p:grpSpPr>
          <a:xfrm>
            <a:off x="1341863" y="3780025"/>
            <a:ext cx="574312" cy="1149210"/>
            <a:chOff x="453397" y="3765779"/>
            <a:chExt cx="574312" cy="1149210"/>
          </a:xfrm>
        </p:grpSpPr>
        <p:sp>
          <p:nvSpPr>
            <p:cNvPr id="83" name="사각형: 둥근 모서리 127">
              <a:extLst>
                <a:ext uri="{FF2B5EF4-FFF2-40B4-BE49-F238E27FC236}">
                  <a16:creationId xmlns:a16="http://schemas.microsoft.com/office/drawing/2014/main" id="{EFF37ADF-286A-4BDF-A2F7-BF68A2868FC0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B6357AE-117D-49AC-9A9E-D315D5EE7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524A224-AC9A-4061-A1A2-F6E2D1ECF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23DFD5F-4FFC-4B72-BA17-4F19F625EC92}"/>
              </a:ext>
            </a:extLst>
          </p:cNvPr>
          <p:cNvGrpSpPr/>
          <p:nvPr/>
        </p:nvGrpSpPr>
        <p:grpSpPr>
          <a:xfrm>
            <a:off x="2234118" y="3780025"/>
            <a:ext cx="574312" cy="1149210"/>
            <a:chOff x="453397" y="3765779"/>
            <a:chExt cx="574312" cy="1149210"/>
          </a:xfrm>
        </p:grpSpPr>
        <p:sp>
          <p:nvSpPr>
            <p:cNvPr id="92" name="사각형: 둥근 모서리 131">
              <a:extLst>
                <a:ext uri="{FF2B5EF4-FFF2-40B4-BE49-F238E27FC236}">
                  <a16:creationId xmlns:a16="http://schemas.microsoft.com/office/drawing/2014/main" id="{0E6018DB-1814-46A2-A12E-8327551FC0FA}"/>
                </a:ext>
              </a:extLst>
            </p:cNvPr>
            <p:cNvSpPr/>
            <p:nvPr/>
          </p:nvSpPr>
          <p:spPr>
            <a:xfrm>
              <a:off x="453397" y="3765779"/>
              <a:ext cx="574312" cy="1149210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A5B5C41-CA8E-4BA1-BFDB-CF23640F8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411" r="598"/>
            <a:stretch/>
          </p:blipFill>
          <p:spPr>
            <a:xfrm>
              <a:off x="786636" y="4669668"/>
              <a:ext cx="164543" cy="158572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485A84-92FC-41BA-96FC-D3CDFB07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0295" y="3867742"/>
              <a:ext cx="175866" cy="960498"/>
            </a:xfrm>
            <a:prstGeom prst="rect">
              <a:avLst/>
            </a:prstGeom>
          </p:spPr>
        </p:pic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14F7A2CD-5203-4362-8744-D4533C917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6" y="4412732"/>
            <a:ext cx="288811" cy="473460"/>
          </a:xfrm>
          <a:prstGeom prst="rect">
            <a:avLst/>
          </a:prstGeom>
        </p:spPr>
      </p:pic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473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SC32205.ai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보기 버튼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7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8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314" y="1598148"/>
            <a:ext cx="6893953" cy="3955087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나누면       이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            라고 합니다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4342" y="2770522"/>
            <a:ext cx="6576963" cy="1534193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99857" y="3146153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id="{AD0B6150-38B4-40F5-ABE4-A596ED3F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A8A9070E-76D9-4936-8B89-3E89060BD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09C4C39-6DEB-4101-9C1F-86697C83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21BF4742-1175-4F60-B43C-F082626B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293A07-53B8-4B17-AF7B-D4DD31482FCA}"/>
              </a:ext>
            </a:extLst>
          </p:cNvPr>
          <p:cNvSpPr/>
          <p:nvPr/>
        </p:nvSpPr>
        <p:spPr bwMode="auto">
          <a:xfrm>
            <a:off x="2428582" y="1800626"/>
            <a:ext cx="37671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D8AED1-58E1-4713-A650-FF9E32C85E6A}"/>
              </a:ext>
            </a:extLst>
          </p:cNvPr>
          <p:cNvSpPr/>
          <p:nvPr/>
        </p:nvSpPr>
        <p:spPr bwMode="auto">
          <a:xfrm>
            <a:off x="2241288" y="2263483"/>
            <a:ext cx="80159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1342" y="1638088"/>
            <a:ext cx="342472" cy="27752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530DC8C-3A98-4179-9270-3E334A057B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5783" y="2088987"/>
            <a:ext cx="342472" cy="277521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85CADABD-D912-4617-A752-D3F135354E88}"/>
              </a:ext>
            </a:extLst>
          </p:cNvPr>
          <p:cNvSpPr txBox="1"/>
          <p:nvPr/>
        </p:nvSpPr>
        <p:spPr>
          <a:xfrm>
            <a:off x="454791" y="3026820"/>
            <a:ext cx="1644689" cy="425648"/>
          </a:xfrm>
          <a:prstGeom prst="roundRect">
            <a:avLst>
              <a:gd name="adj" fmla="val 17877"/>
            </a:avLst>
          </a:prstGeom>
          <a:solidFill>
            <a:srgbClr val="DEEAC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 ···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5955" y="339559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A08A0C-7A74-47A7-B0F7-9C3120394204}"/>
              </a:ext>
            </a:extLst>
          </p:cNvPr>
          <p:cNvSpPr/>
          <p:nvPr/>
        </p:nvSpPr>
        <p:spPr>
          <a:xfrm>
            <a:off x="1244449" y="3598862"/>
            <a:ext cx="3898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spc="-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66" name="Picture 31">
            <a:extLst>
              <a:ext uri="{FF2B5EF4-FFF2-40B4-BE49-F238E27FC236}">
                <a16:creationId xmlns:a16="http://schemas.microsoft.com/office/drawing/2014/main" id="{EA48885B-A09B-4721-A2AD-04871BD8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12917" y="339559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084429-0DF0-49EE-957E-38820993EC58}"/>
              </a:ext>
            </a:extLst>
          </p:cNvPr>
          <p:cNvSpPr/>
          <p:nvPr/>
        </p:nvSpPr>
        <p:spPr>
          <a:xfrm>
            <a:off x="1607461" y="3598862"/>
            <a:ext cx="8002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spc="-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C46F8420-7EAD-400F-8AB0-EA1066EBED6E}"/>
              </a:ext>
            </a:extLst>
          </p:cNvPr>
          <p:cNvSpPr txBox="1"/>
          <p:nvPr/>
        </p:nvSpPr>
        <p:spPr>
          <a:xfrm>
            <a:off x="2456045" y="2970786"/>
            <a:ext cx="2181961" cy="749141"/>
          </a:xfrm>
          <a:prstGeom prst="roundRect">
            <a:avLst>
              <a:gd name="adj" fmla="val 17877"/>
            </a:avLst>
          </a:prstGeom>
          <a:solidFill>
            <a:srgbClr val="DEEAC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이러한 식도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DE37F88-2C2F-49B6-A11B-62DF8AFDD2CC}"/>
              </a:ext>
            </a:extLst>
          </p:cNvPr>
          <p:cNvGrpSpPr/>
          <p:nvPr/>
        </p:nvGrpSpPr>
        <p:grpSpPr>
          <a:xfrm>
            <a:off x="4572000" y="2719678"/>
            <a:ext cx="2209923" cy="1532244"/>
            <a:chOff x="4774343" y="3313615"/>
            <a:chExt cx="2209923" cy="15322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378AF8-3F67-4156-B7EE-2BD7E56E460D}"/>
                </a:ext>
              </a:extLst>
            </p:cNvPr>
            <p:cNvSpPr txBox="1"/>
            <p:nvPr/>
          </p:nvSpPr>
          <p:spPr>
            <a:xfrm>
              <a:off x="5647220" y="3320499"/>
              <a:ext cx="40255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FDAEA76-2CB9-48C0-BAF6-B70E4C6E51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37606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55FF6E-EE8F-42D7-A9BE-2047E3023E40}"/>
                </a:ext>
              </a:extLst>
            </p:cNvPr>
            <p:cNvSpPr txBox="1"/>
            <p:nvPr/>
          </p:nvSpPr>
          <p:spPr>
            <a:xfrm>
              <a:off x="5356714" y="36753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F430A8-3288-4CAD-B9D7-448A37F49050}"/>
                </a:ext>
              </a:extLst>
            </p:cNvPr>
            <p:cNvSpPr txBox="1"/>
            <p:nvPr/>
          </p:nvSpPr>
          <p:spPr>
            <a:xfrm>
              <a:off x="4774343" y="367533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B4D705-6B9E-4753-A942-02A0827F4FA8}"/>
                </a:ext>
              </a:extLst>
            </p:cNvPr>
            <p:cNvSpPr/>
            <p:nvPr/>
          </p:nvSpPr>
          <p:spPr>
            <a:xfrm>
              <a:off x="5155377" y="360994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0A7B814-7313-4829-8494-BA8E9FB464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445680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2ED76D-CE83-4463-8C99-11BC6A8F5DFB}"/>
                </a:ext>
              </a:extLst>
            </p:cNvPr>
            <p:cNvSpPr txBox="1"/>
            <p:nvPr/>
          </p:nvSpPr>
          <p:spPr>
            <a:xfrm>
              <a:off x="5647220" y="4371501"/>
              <a:ext cx="285386" cy="47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89DE90-F23D-4536-A40E-3C3B26658822}"/>
                </a:ext>
              </a:extLst>
            </p:cNvPr>
            <p:cNvSpPr txBox="1"/>
            <p:nvPr/>
          </p:nvSpPr>
          <p:spPr>
            <a:xfrm>
              <a:off x="5356714" y="39988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3FBC437-011F-4186-951A-64671F7E1B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2724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8277DCF-BA6D-4AB4-910D-2783B2B25C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7983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6270082-B805-486D-A258-5786A70541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761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D40B4BF-9F14-458A-B59A-22ABA0DED790}"/>
                </a:ext>
              </a:extLst>
            </p:cNvPr>
            <p:cNvSpPr txBox="1"/>
            <p:nvPr/>
          </p:nvSpPr>
          <p:spPr>
            <a:xfrm>
              <a:off x="5910402" y="4341120"/>
              <a:ext cx="107386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</a:t>
              </a:r>
              <a:r>
                <a:rPr lang="ko-KR" altLang="en-US" sz="1900" spc="-3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</a:t>
              </a:r>
              <a:endParaRPr lang="en-US" altLang="ko-KR" sz="1900" spc="-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351FD08-3A53-42F5-992C-9B191563E348}"/>
                </a:ext>
              </a:extLst>
            </p:cNvPr>
            <p:cNvSpPr txBox="1"/>
            <p:nvPr/>
          </p:nvSpPr>
          <p:spPr>
            <a:xfrm>
              <a:off x="5910402" y="3313615"/>
              <a:ext cx="107386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</a:t>
              </a:r>
              <a:r>
                <a:rPr lang="ko-KR" altLang="en-US" sz="1900" spc="-3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  <a:endParaRPr lang="en-US" altLang="ko-KR" sz="1900" spc="-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TextBox 43">
            <a:extLst>
              <a:ext uri="{FF2B5EF4-FFF2-40B4-BE49-F238E27FC236}">
                <a16:creationId xmlns:a16="http://schemas.microsoft.com/office/drawing/2014/main" id="{FD198F2F-4700-43BD-899D-E8CD5F99B149}"/>
              </a:ext>
            </a:extLst>
          </p:cNvPr>
          <p:cNvSpPr txBox="1"/>
          <p:nvPr/>
        </p:nvSpPr>
        <p:spPr>
          <a:xfrm>
            <a:off x="342880" y="4382421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말할 수 있습니다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 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 합니다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FE54961B-027E-4639-ABD2-BF2C2846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45984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2C573D-C443-4E38-8CFE-CCD953C4DE34}"/>
              </a:ext>
            </a:extLst>
          </p:cNvPr>
          <p:cNvSpPr/>
          <p:nvPr/>
        </p:nvSpPr>
        <p:spPr bwMode="auto">
          <a:xfrm>
            <a:off x="2177317" y="4897349"/>
            <a:ext cx="162017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나누어떨어진다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83199C4-B219-4B84-B71E-1E6F440A8CA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6202" y="5212111"/>
            <a:ext cx="342472" cy="277521"/>
          </a:xfrm>
          <a:prstGeom prst="rect">
            <a:avLst/>
          </a:prstGeom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id="{A1FECAD1-F444-49C8-8490-6D1304A98832}"/>
              </a:ext>
            </a:extLst>
          </p:cNvPr>
          <p:cNvSpPr/>
          <p:nvPr/>
        </p:nvSpPr>
        <p:spPr>
          <a:xfrm>
            <a:off x="2675013" y="1612426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0207"/>
              </p:ext>
            </p:extLst>
          </p:nvPr>
        </p:nvGraphicFramePr>
        <p:xfrm>
          <a:off x="179388" y="149396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한지 부채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한지 나누어 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20÷3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알아보고 계산 원리 형식화하기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알아보고 계산 원리 형식화하기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675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계산하여 몫과 나머지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손가락 나눗셈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9609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650090" y="2362441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642108" y="227393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1202730" y="2362441"/>
            <a:ext cx="29258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1221257" y="2251679"/>
            <a:ext cx="30168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텍스트가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3" y="2509009"/>
            <a:ext cx="8165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64" y="2726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794062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894389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312018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693052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802088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895074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1067209" y="3202594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541096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641423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2059052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440086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642108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642108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935153" y="3508050"/>
            <a:ext cx="38334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814243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27" y="2267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90" y="2267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FB412D-7AFD-41F8-A750-1C3A8E5FBB14}"/>
              </a:ext>
            </a:extLst>
          </p:cNvPr>
          <p:cNvSpPr/>
          <p:nvPr/>
        </p:nvSpPr>
        <p:spPr>
          <a:xfrm>
            <a:off x="5429394" y="2444487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009BB4-E646-44C6-AB65-1CFCFE82D507}"/>
              </a:ext>
            </a:extLst>
          </p:cNvPr>
          <p:cNvSpPr txBox="1"/>
          <p:nvPr/>
        </p:nvSpPr>
        <p:spPr>
          <a:xfrm>
            <a:off x="5204593" y="3596093"/>
            <a:ext cx="9460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23    1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5372B91B-95B5-4736-A2C1-73102592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23" y="3813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048D19E-5D6D-486D-97E2-D5293A967DCB}"/>
              </a:ext>
            </a:extLst>
          </p:cNvPr>
          <p:cNvSpPr/>
          <p:nvPr/>
        </p:nvSpPr>
        <p:spPr>
          <a:xfrm>
            <a:off x="5564723" y="3531571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555503" y="3266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318942" y="3272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650090" y="2362441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642108" y="227393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1202730" y="2362441"/>
            <a:ext cx="29258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1221257" y="2251679"/>
            <a:ext cx="30168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3" y="2509009"/>
            <a:ext cx="8165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64" y="2726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794062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894389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312018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693052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802088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895074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1067209" y="3202594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541096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641423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2059052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440086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642108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642108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935153" y="3508050"/>
            <a:ext cx="38334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814243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27" y="2267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90" y="2267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FB412D-7AFD-41F8-A750-1C3A8E5FBB14}"/>
              </a:ext>
            </a:extLst>
          </p:cNvPr>
          <p:cNvSpPr/>
          <p:nvPr/>
        </p:nvSpPr>
        <p:spPr>
          <a:xfrm>
            <a:off x="5429394" y="2444487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009BB4-E646-44C6-AB65-1CFCFE82D507}"/>
              </a:ext>
            </a:extLst>
          </p:cNvPr>
          <p:cNvSpPr txBox="1"/>
          <p:nvPr/>
        </p:nvSpPr>
        <p:spPr>
          <a:xfrm>
            <a:off x="5204593" y="3596093"/>
            <a:ext cx="9460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23    1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5372B91B-95B5-4736-A2C1-73102592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23" y="3813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048D19E-5D6D-486D-97E2-D5293A967DCB}"/>
              </a:ext>
            </a:extLst>
          </p:cNvPr>
          <p:cNvSpPr/>
          <p:nvPr/>
        </p:nvSpPr>
        <p:spPr>
          <a:xfrm>
            <a:off x="5564723" y="3531571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2B318B45-1B9C-4F94-A95B-348FFD72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22AB91-C1A6-4366-A9ED-D8D15BDDCD33}"/>
              </a:ext>
            </a:extLst>
          </p:cNvPr>
          <p:cNvGrpSpPr/>
          <p:nvPr/>
        </p:nvGrpSpPr>
        <p:grpSpPr>
          <a:xfrm>
            <a:off x="251521" y="2593944"/>
            <a:ext cx="6552728" cy="2633545"/>
            <a:chOff x="207826" y="2600313"/>
            <a:chExt cx="6552728" cy="263354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F788AC8-A3A4-4413-B861-9AEBFC5F2625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29">
              <a:extLst>
                <a:ext uri="{FF2B5EF4-FFF2-40B4-BE49-F238E27FC236}">
                  <a16:creationId xmlns:a16="http://schemas.microsoft.com/office/drawing/2014/main" id="{5FD4357D-A988-4C77-BC21-6E264C09D361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99CCF806-FDF4-48CF-B852-0F0F5870B0F7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2570BCF-408B-4196-A956-B72F11EB4479}"/>
              </a:ext>
            </a:extLst>
          </p:cNvPr>
          <p:cNvGrpSpPr/>
          <p:nvPr/>
        </p:nvGrpSpPr>
        <p:grpSpPr>
          <a:xfrm>
            <a:off x="467544" y="2831862"/>
            <a:ext cx="1280633" cy="1427744"/>
            <a:chOff x="467752" y="2580752"/>
            <a:chExt cx="1280633" cy="1427744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6F13434-63DC-4990-9A53-F6B069633B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EC944C-A74B-4EB2-B946-1EBBDF9BCFF9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1804F2-379A-4ECA-B12D-FEA7484D3DBE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142FBA2-A179-41E6-A69E-B3F70981F27E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4CFCB62-BEC3-462C-8F31-8BE04E6443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58420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9B9EEC-9A49-42A8-B1EE-10F4A471525D}"/>
                </a:ext>
              </a:extLst>
            </p:cNvPr>
            <p:cNvSpPr txBox="1"/>
            <p:nvPr/>
          </p:nvSpPr>
          <p:spPr>
            <a:xfrm>
              <a:off x="1050808" y="3213281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9B21CB-6FA5-4832-B344-DB1227793EDD}"/>
                </a:ext>
              </a:extLst>
            </p:cNvPr>
            <p:cNvSpPr txBox="1"/>
            <p:nvPr/>
          </p:nvSpPr>
          <p:spPr>
            <a:xfrm>
              <a:off x="1352494" y="3534135"/>
              <a:ext cx="39137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30E16B-C478-4B38-99BE-D34AA4265B00}"/>
                </a:ext>
              </a:extLst>
            </p:cNvPr>
            <p:cNvSpPr txBox="1"/>
            <p:nvPr/>
          </p:nvSpPr>
          <p:spPr>
            <a:xfrm>
              <a:off x="1352494" y="2580752"/>
              <a:ext cx="39589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7EB08C2-6777-49B2-ADA8-17ACDED0E01A}"/>
              </a:ext>
            </a:extLst>
          </p:cNvPr>
          <p:cNvGrpSpPr/>
          <p:nvPr/>
        </p:nvGrpSpPr>
        <p:grpSpPr>
          <a:xfrm>
            <a:off x="2015716" y="2831862"/>
            <a:ext cx="1288020" cy="2046521"/>
            <a:chOff x="467752" y="2580752"/>
            <a:chExt cx="1288020" cy="2046521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D782D56-9C9E-4724-ABA5-2092C64DF0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AC12A-90EE-4CE4-AF13-F6EF233CC923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CC4D6-4D39-4ADE-BF14-CC20E512B8C6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2F3E852-0DB9-4A3C-8ACF-61C146E2883D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0F94B58-5A90-4AD7-865B-CFCA56160B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F1B2ABB-63D0-4FD7-A5EB-CFF0B6FA336C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CD68C0-ADB6-427C-8E37-4D42465FCE11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69C88F-0E68-454C-9919-A6B5EE1C08C9}"/>
                </a:ext>
              </a:extLst>
            </p:cNvPr>
            <p:cNvSpPr txBox="1"/>
            <p:nvPr/>
          </p:nvSpPr>
          <p:spPr>
            <a:xfrm>
              <a:off x="1343753" y="3813477"/>
              <a:ext cx="4120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0E0460A-29CA-4D16-B86B-CF1F651200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B0FF2E0-23A8-4507-AA5A-9D9A433FE4F2}"/>
                </a:ext>
              </a:extLst>
            </p:cNvPr>
            <p:cNvSpPr txBox="1"/>
            <p:nvPr/>
          </p:nvSpPr>
          <p:spPr>
            <a:xfrm>
              <a:off x="1222943" y="4152912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120924E-BC59-4627-8774-25D970C7B600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717FF01-DC95-49E4-B4EC-393052FD8994}"/>
              </a:ext>
            </a:extLst>
          </p:cNvPr>
          <p:cNvGrpSpPr/>
          <p:nvPr/>
        </p:nvGrpSpPr>
        <p:grpSpPr>
          <a:xfrm>
            <a:off x="3625304" y="2831862"/>
            <a:ext cx="1280633" cy="1411077"/>
            <a:chOff x="467752" y="2580752"/>
            <a:chExt cx="1280633" cy="1411077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2867D2F2-F643-40C6-8F66-7FB513E53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15C9058-6BC8-4B5D-B291-1ABE04BC77C9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171EF46-92FE-4079-B809-D624575BCC3B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9A706F2-EC2C-4D28-B749-2264560E1B8D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21BDBF6-4EC2-4C6E-B97C-912A6792B2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AB5B890-CB23-4F4B-A62B-AB68DC485F00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C1944A5-5330-43F8-B308-FF3CB20238D8}"/>
                </a:ext>
              </a:extLst>
            </p:cNvPr>
            <p:cNvSpPr txBox="1"/>
            <p:nvPr/>
          </p:nvSpPr>
          <p:spPr>
            <a:xfrm>
              <a:off x="1342995" y="3517468"/>
              <a:ext cx="40087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E0D4C9-63CC-4431-83F1-E7D9AA143E88}"/>
                </a:ext>
              </a:extLst>
            </p:cNvPr>
            <p:cNvSpPr txBox="1"/>
            <p:nvPr/>
          </p:nvSpPr>
          <p:spPr>
            <a:xfrm>
              <a:off x="1342995" y="2580752"/>
              <a:ext cx="40539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ECAE2E2-DC81-4EE3-B08E-17FA46CF852D}"/>
              </a:ext>
            </a:extLst>
          </p:cNvPr>
          <p:cNvGrpSpPr/>
          <p:nvPr/>
        </p:nvGrpSpPr>
        <p:grpSpPr>
          <a:xfrm>
            <a:off x="5228521" y="2831862"/>
            <a:ext cx="1280633" cy="2017943"/>
            <a:chOff x="467752" y="2580752"/>
            <a:chExt cx="1280633" cy="2017943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77F164B-E283-4D12-88B2-1291830A32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E7C5617-8E77-46D4-A443-50356ED2EAB1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B48FF0-3EEE-49AD-84A7-D6664873C6B8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8AB7E42-98D5-4953-B58F-FE819DDFE46E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9604CB2-46F6-4126-BE77-623D8C2BB9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ACBFAAF-AC9A-4662-A319-1E15F973A4CD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A14DB00-2F5A-48FE-9AF1-2D80D1A78BEC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5C04BEA-EA2C-4929-B43E-01DAFBB578A2}"/>
                </a:ext>
              </a:extLst>
            </p:cNvPr>
            <p:cNvSpPr txBox="1"/>
            <p:nvPr/>
          </p:nvSpPr>
          <p:spPr>
            <a:xfrm>
              <a:off x="1342995" y="3818239"/>
              <a:ext cx="40087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7A5FD85-F832-45BD-9C86-74BBFB631D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FA1DD79-F2E8-4D68-8FE7-69F9967CF97E}"/>
                </a:ext>
              </a:extLst>
            </p:cNvPr>
            <p:cNvSpPr txBox="1"/>
            <p:nvPr/>
          </p:nvSpPr>
          <p:spPr>
            <a:xfrm>
              <a:off x="1222943" y="4124334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34B3D7D-789C-4090-ADE1-35123AF08EA7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67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1885-D4EB-42A2-BF3D-35ED5F90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" y="1038616"/>
            <a:ext cx="6937792" cy="411253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https://cdata2.tsherpa.co.kr/tsherpa/MultiMedia/Flash/2020/curri/index.html?flashxmlnum=bjsjs0420&amp;classa=A8-C1-32-MM-MM-04-03-04-0-0-0-0&amp;classno=MM_32_04/suh_0302_02_0006/suh_0302_02_0006_205_1.html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30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9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50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7207" y="1104665"/>
            <a:ext cx="6149810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</a:rPr>
              <a:t>나머지가 있는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</a:t>
            </a:r>
            <a:r>
              <a:rPr lang="en-US" altLang="ko-KR" sz="1800" dirty="0">
                <a:solidFill>
                  <a:schemeClr val="tx1"/>
                </a:solidFill>
              </a:rPr>
              <a:t>)÷(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의 몫과 나머지를 계산해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ADACA9-68D6-4E57-91C3-AA7C7A0669D0}"/>
              </a:ext>
            </a:extLst>
          </p:cNvPr>
          <p:cNvSpPr/>
          <p:nvPr/>
        </p:nvSpPr>
        <p:spPr>
          <a:xfrm>
            <a:off x="865746" y="3046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ED389A-DD40-49EF-91BD-556CC6CE7D89}"/>
              </a:ext>
            </a:extLst>
          </p:cNvPr>
          <p:cNvSpPr/>
          <p:nvPr/>
        </p:nvSpPr>
        <p:spPr>
          <a:xfrm>
            <a:off x="2001938" y="3046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9FBFB7-6EF8-4298-8FDE-CC8DE5A297CD}"/>
              </a:ext>
            </a:extLst>
          </p:cNvPr>
          <p:cNvSpPr/>
          <p:nvPr/>
        </p:nvSpPr>
        <p:spPr>
          <a:xfrm>
            <a:off x="5292080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24E3E1-5C89-4302-B5E2-F560F79A1207}"/>
              </a:ext>
            </a:extLst>
          </p:cNvPr>
          <p:cNvSpPr/>
          <p:nvPr/>
        </p:nvSpPr>
        <p:spPr>
          <a:xfrm>
            <a:off x="6572844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나머지가 있는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몫과 나머지 구하기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83740" y="2024844"/>
            <a:ext cx="5648892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수를 나누는 수로 나누고 남은 수를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7" y="22578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8A937-F035-46BF-B667-702BC6FAB18E}"/>
              </a:ext>
            </a:extLst>
          </p:cNvPr>
          <p:cNvSpPr txBox="1"/>
          <p:nvPr/>
        </p:nvSpPr>
        <p:spPr>
          <a:xfrm>
            <a:off x="962914" y="2564473"/>
            <a:ext cx="9087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2705EAD2-6BEE-4E42-8444-A3BF1692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4" y="24660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920DCC3-8E7A-4F85-BF8D-343A5C3954E1}"/>
              </a:ext>
            </a:extLst>
          </p:cNvPr>
          <p:cNvSpPr txBox="1"/>
          <p:nvPr/>
        </p:nvSpPr>
        <p:spPr>
          <a:xfrm>
            <a:off x="3271908" y="2868169"/>
            <a:ext cx="40255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3D2D2B-A4DC-4683-8DF8-20E70C0F1E41}"/>
              </a:ext>
            </a:extLst>
          </p:cNvPr>
          <p:cNvCxnSpPr>
            <a:cxnSpLocks/>
          </p:cNvCxnSpPr>
          <p:nvPr/>
        </p:nvCxnSpPr>
        <p:spPr bwMode="auto">
          <a:xfrm>
            <a:off x="2881075" y="3308316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74FA41-D138-4770-95BF-1E5EA5A28D04}"/>
              </a:ext>
            </a:extLst>
          </p:cNvPr>
          <p:cNvSpPr txBox="1"/>
          <p:nvPr/>
        </p:nvSpPr>
        <p:spPr>
          <a:xfrm>
            <a:off x="2981402" y="322300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8EC32C-C015-49FD-9CEB-B4FC1C18FA48}"/>
              </a:ext>
            </a:extLst>
          </p:cNvPr>
          <p:cNvSpPr txBox="1"/>
          <p:nvPr/>
        </p:nvSpPr>
        <p:spPr>
          <a:xfrm>
            <a:off x="2399031" y="3223009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2F5E20-EE60-471A-B676-F767D981C9F7}"/>
              </a:ext>
            </a:extLst>
          </p:cNvPr>
          <p:cNvSpPr/>
          <p:nvPr/>
        </p:nvSpPr>
        <p:spPr>
          <a:xfrm>
            <a:off x="2780065" y="3157618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EEB7FE0-CFFB-4A32-8CC4-67191F38993A}"/>
              </a:ext>
            </a:extLst>
          </p:cNvPr>
          <p:cNvCxnSpPr>
            <a:cxnSpLocks/>
          </p:cNvCxnSpPr>
          <p:nvPr/>
        </p:nvCxnSpPr>
        <p:spPr bwMode="auto">
          <a:xfrm>
            <a:off x="2881075" y="4004475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685625-7A77-455D-8946-FAF048F67F8C}"/>
              </a:ext>
            </a:extLst>
          </p:cNvPr>
          <p:cNvSpPr txBox="1"/>
          <p:nvPr/>
        </p:nvSpPr>
        <p:spPr>
          <a:xfrm>
            <a:off x="3271908" y="3919171"/>
            <a:ext cx="285386" cy="47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C70CAC-3EBF-461F-9F61-0FDF8D5560FB}"/>
              </a:ext>
            </a:extLst>
          </p:cNvPr>
          <p:cNvSpPr txBox="1"/>
          <p:nvPr/>
        </p:nvSpPr>
        <p:spPr>
          <a:xfrm>
            <a:off x="2981402" y="354656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1 8 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0F76A4-4B18-41FE-96AB-15182FB31EDB}"/>
              </a:ext>
            </a:extLst>
          </p:cNvPr>
          <p:cNvCxnSpPr>
            <a:cxnSpLocks/>
          </p:cNvCxnSpPr>
          <p:nvPr/>
        </p:nvCxnSpPr>
        <p:spPr bwMode="auto">
          <a:xfrm>
            <a:off x="3007412" y="303158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A66FAF6-BB8E-4FC8-8045-C0F84D4F9487}"/>
              </a:ext>
            </a:extLst>
          </p:cNvPr>
          <p:cNvCxnSpPr>
            <a:cxnSpLocks/>
          </p:cNvCxnSpPr>
          <p:nvPr/>
        </p:nvCxnSpPr>
        <p:spPr bwMode="auto">
          <a:xfrm>
            <a:off x="3282671" y="303158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3723410-56B0-4A5B-9FCC-F3E1B7286DCA}"/>
              </a:ext>
            </a:extLst>
          </p:cNvPr>
          <p:cNvCxnSpPr>
            <a:cxnSpLocks/>
          </p:cNvCxnSpPr>
          <p:nvPr/>
        </p:nvCxnSpPr>
        <p:spPr bwMode="auto">
          <a:xfrm>
            <a:off x="3566449" y="303158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6078C6-D8D3-476C-B8DB-4DDBE450CA89}"/>
              </a:ext>
            </a:extLst>
          </p:cNvPr>
          <p:cNvSpPr txBox="1"/>
          <p:nvPr/>
        </p:nvSpPr>
        <p:spPr>
          <a:xfrm>
            <a:off x="3535090" y="3546568"/>
            <a:ext cx="100184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85D827-906A-4F39-AB6F-73179B539955}"/>
              </a:ext>
            </a:extLst>
          </p:cNvPr>
          <p:cNvSpPr txBox="1"/>
          <p:nvPr/>
        </p:nvSpPr>
        <p:spPr>
          <a:xfrm>
            <a:off x="3535090" y="3906704"/>
            <a:ext cx="107386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spc="-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en-US" altLang="ko-KR" sz="1900" spc="-3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1">
            <a:extLst>
              <a:ext uri="{FF2B5EF4-FFF2-40B4-BE49-F238E27FC236}">
                <a16:creationId xmlns:a16="http://schemas.microsoft.com/office/drawing/2014/main" id="{236FF3EE-B14D-4928-8959-A17C79C1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8225" y="4079392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>
            <a:extLst>
              <a:ext uri="{FF2B5EF4-FFF2-40B4-BE49-F238E27FC236}">
                <a16:creationId xmlns:a16="http://schemas.microsoft.com/office/drawing/2014/main" id="{89C82B93-D73D-43B9-B586-1B72ACE8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8225" y="3729789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1712791" y="2841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CBB9938B-55A4-40B8-953A-4FD87257EA24}"/>
              </a:ext>
            </a:extLst>
          </p:cNvPr>
          <p:cNvSpPr txBox="1"/>
          <p:nvPr/>
        </p:nvSpPr>
        <p:spPr>
          <a:xfrm>
            <a:off x="883740" y="4396807"/>
            <a:ext cx="5648892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이라고 말하고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               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7A18C5-2815-4D6F-A477-08867D3E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7" y="46054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32B05F-E28D-40D9-BCBC-9121C5271909}"/>
              </a:ext>
            </a:extLst>
          </p:cNvPr>
          <p:cNvSpPr txBox="1"/>
          <p:nvPr/>
        </p:nvSpPr>
        <p:spPr>
          <a:xfrm>
            <a:off x="1000181" y="4899551"/>
            <a:ext cx="18808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나누어떨어진다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693D60A3-526A-4CAC-98DA-041EFDA2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1" y="4801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0" y="2942507"/>
            <a:ext cx="65868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80986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29" y="30579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938291" y="456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8" y="1412776"/>
            <a:ext cx="39633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:a16="http://schemas.microsoft.com/office/drawing/2014/main" id="{78ACCE07-5F85-486B-892C-0EF00447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67F6BCE-AF06-44E4-8417-1E8C51693ED6}"/>
              </a:ext>
            </a:extLst>
          </p:cNvPr>
          <p:cNvSpPr txBox="1"/>
          <p:nvPr/>
        </p:nvSpPr>
        <p:spPr>
          <a:xfrm>
            <a:off x="869285" y="3049519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1F9420-1B31-4FFE-B747-11044FFA75CF}"/>
              </a:ext>
            </a:extLst>
          </p:cNvPr>
          <p:cNvSpPr txBox="1"/>
          <p:nvPr/>
        </p:nvSpPr>
        <p:spPr>
          <a:xfrm>
            <a:off x="1776726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990B0468-B58C-4CE4-9BDD-849FD24E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96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EBCE2C-10C9-4CB9-B4AD-1CF91DC6C63E}"/>
              </a:ext>
            </a:extLst>
          </p:cNvPr>
          <p:cNvSpPr/>
          <p:nvPr/>
        </p:nvSpPr>
        <p:spPr>
          <a:xfrm>
            <a:off x="2207397" y="296657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7376B6-4B9A-4589-9458-34B8E5FECAED}"/>
              </a:ext>
            </a:extLst>
          </p:cNvPr>
          <p:cNvSpPr txBox="1"/>
          <p:nvPr/>
        </p:nvSpPr>
        <p:spPr>
          <a:xfrm>
            <a:off x="2579210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BC1C1BC8-7375-440E-A2B2-71CEE6F9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80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F8540B3-7037-4E35-9C7D-1540E64752FF}"/>
              </a:ext>
            </a:extLst>
          </p:cNvPr>
          <p:cNvSpPr txBox="1"/>
          <p:nvPr/>
        </p:nvSpPr>
        <p:spPr>
          <a:xfrm>
            <a:off x="3754651" y="3049519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6B4F2F-69FC-4ABE-B26A-8BB1E417BCBF}"/>
              </a:ext>
            </a:extLst>
          </p:cNvPr>
          <p:cNvSpPr txBox="1"/>
          <p:nvPr/>
        </p:nvSpPr>
        <p:spPr>
          <a:xfrm>
            <a:off x="4662092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3BE6FDE7-B903-4E86-B7BA-EF36DA63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62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14E0B-2B49-4A79-954D-1712266C47BE}"/>
              </a:ext>
            </a:extLst>
          </p:cNvPr>
          <p:cNvSpPr/>
          <p:nvPr/>
        </p:nvSpPr>
        <p:spPr>
          <a:xfrm>
            <a:off x="5092763" y="296657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A6C3CB-2EB4-476B-849D-906D72934527}"/>
              </a:ext>
            </a:extLst>
          </p:cNvPr>
          <p:cNvSpPr txBox="1"/>
          <p:nvPr/>
        </p:nvSpPr>
        <p:spPr>
          <a:xfrm>
            <a:off x="5464576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4">
            <a:extLst>
              <a:ext uri="{FF2B5EF4-FFF2-40B4-BE49-F238E27FC236}">
                <a16:creationId xmlns:a16="http://schemas.microsoft.com/office/drawing/2014/main" id="{C8647DD1-1D4B-4507-9009-240D0A5A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6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FDFA969-6456-4260-BC31-569E04C5484B}"/>
              </a:ext>
            </a:extLst>
          </p:cNvPr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6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8" y="1412776"/>
            <a:ext cx="39633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6" name="Picture 12">
            <a:extLst>
              <a:ext uri="{FF2B5EF4-FFF2-40B4-BE49-F238E27FC236}">
                <a16:creationId xmlns:a16="http://schemas.microsoft.com/office/drawing/2014/main" id="{78ACCE07-5F85-486B-892C-0EF00447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67F6BCE-AF06-44E4-8417-1E8C51693ED6}"/>
              </a:ext>
            </a:extLst>
          </p:cNvPr>
          <p:cNvSpPr txBox="1"/>
          <p:nvPr/>
        </p:nvSpPr>
        <p:spPr>
          <a:xfrm>
            <a:off x="869285" y="3049519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1F9420-1B31-4FFE-B747-11044FFA75CF}"/>
              </a:ext>
            </a:extLst>
          </p:cNvPr>
          <p:cNvSpPr txBox="1"/>
          <p:nvPr/>
        </p:nvSpPr>
        <p:spPr>
          <a:xfrm>
            <a:off x="1776726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990B0468-B58C-4CE4-9BDD-849FD24E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96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4EBCE2C-10C9-4CB9-B4AD-1CF91DC6C63E}"/>
              </a:ext>
            </a:extLst>
          </p:cNvPr>
          <p:cNvSpPr/>
          <p:nvPr/>
        </p:nvSpPr>
        <p:spPr>
          <a:xfrm>
            <a:off x="2207397" y="296657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07376B6-4B9A-4589-9458-34B8E5FECAED}"/>
              </a:ext>
            </a:extLst>
          </p:cNvPr>
          <p:cNvSpPr txBox="1"/>
          <p:nvPr/>
        </p:nvSpPr>
        <p:spPr>
          <a:xfrm>
            <a:off x="2579210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id="{BC1C1BC8-7375-440E-A2B2-71CEE6F9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80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7F8540B3-7037-4E35-9C7D-1540E64752FF}"/>
              </a:ext>
            </a:extLst>
          </p:cNvPr>
          <p:cNvSpPr txBox="1"/>
          <p:nvPr/>
        </p:nvSpPr>
        <p:spPr>
          <a:xfrm>
            <a:off x="3754651" y="3049519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C6B4F2F-69FC-4ABE-B26A-8BB1E417BCBF}"/>
              </a:ext>
            </a:extLst>
          </p:cNvPr>
          <p:cNvSpPr txBox="1"/>
          <p:nvPr/>
        </p:nvSpPr>
        <p:spPr>
          <a:xfrm>
            <a:off x="4662092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>
            <a:extLst>
              <a:ext uri="{FF2B5EF4-FFF2-40B4-BE49-F238E27FC236}">
                <a16:creationId xmlns:a16="http://schemas.microsoft.com/office/drawing/2014/main" id="{3BE6FDE7-B903-4E86-B7BA-EF36DA63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62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9014E0B-2B49-4A79-954D-1712266C47BE}"/>
              </a:ext>
            </a:extLst>
          </p:cNvPr>
          <p:cNvSpPr/>
          <p:nvPr/>
        </p:nvSpPr>
        <p:spPr>
          <a:xfrm>
            <a:off x="5092763" y="296657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A6C3CB-2EB4-476B-849D-906D72934527}"/>
              </a:ext>
            </a:extLst>
          </p:cNvPr>
          <p:cNvSpPr txBox="1"/>
          <p:nvPr/>
        </p:nvSpPr>
        <p:spPr>
          <a:xfrm>
            <a:off x="5464576" y="3049519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C8647DD1-1D4B-4507-9009-240D0A5A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6" y="3351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166443-BDD1-4AB3-9F89-F59E73E4623E}"/>
              </a:ext>
            </a:extLst>
          </p:cNvPr>
          <p:cNvGrpSpPr/>
          <p:nvPr/>
        </p:nvGrpSpPr>
        <p:grpSpPr>
          <a:xfrm>
            <a:off x="323528" y="3419703"/>
            <a:ext cx="6300700" cy="1781579"/>
            <a:chOff x="1112023" y="3419703"/>
            <a:chExt cx="5417812" cy="17815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56F3F25-D44C-4484-A877-93FF5B5B2008}"/>
                </a:ext>
              </a:extLst>
            </p:cNvPr>
            <p:cNvSpPr/>
            <p:nvPr/>
          </p:nvSpPr>
          <p:spPr>
            <a:xfrm>
              <a:off x="1112023" y="3576789"/>
              <a:ext cx="5417812" cy="14363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BDC1BACE-CA95-4C0C-ADE9-122B07AE6417}"/>
                </a:ext>
              </a:extLst>
            </p:cNvPr>
            <p:cNvSpPr/>
            <p:nvPr/>
          </p:nvSpPr>
          <p:spPr>
            <a:xfrm>
              <a:off x="1249002" y="341970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C18E77F8-DB59-4BFC-B41D-4510A6220AF5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5C6DCE0-8670-45FA-BD3E-DD3222168851}"/>
              </a:ext>
            </a:extLst>
          </p:cNvPr>
          <p:cNvGrpSpPr/>
          <p:nvPr/>
        </p:nvGrpSpPr>
        <p:grpSpPr>
          <a:xfrm>
            <a:off x="2067312" y="3661962"/>
            <a:ext cx="895081" cy="1249330"/>
            <a:chOff x="7682742" y="2887420"/>
            <a:chExt cx="895081" cy="1249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AC8FEB-104E-4D1A-8D17-68BF14FA57F8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89F8066-C329-4373-9E16-12639287B4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23C704-58A8-4F5F-9D6A-79D2501188E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0B577A-7A9E-4658-92BA-A8F3EA96B64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E7167F0-AEBF-42D3-8A37-0AEE5CA7E6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96739F-7F03-47A8-ABAE-2E489710763B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221FBC-F2EC-44FB-A8A1-13ED48BDA1AA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0512D30-0337-48E3-94D6-B7CCE7BE3C9C}"/>
              </a:ext>
            </a:extLst>
          </p:cNvPr>
          <p:cNvGrpSpPr/>
          <p:nvPr/>
        </p:nvGrpSpPr>
        <p:grpSpPr>
          <a:xfrm>
            <a:off x="4092251" y="3661962"/>
            <a:ext cx="895081" cy="1249330"/>
            <a:chOff x="7682742" y="2887420"/>
            <a:chExt cx="895081" cy="12493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EC1DE-B6F5-498F-8AEE-F5331971BF44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267BCD8-CCE2-4F2B-86E8-99EC41530D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363E6-40C8-48EF-9444-A99B621DD5BE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A93FEE8-9B1A-468A-BC19-4117983FADE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A5DF54EE-8353-43CE-9C5B-58493BDBBA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6DA66A3-5818-4CC9-98F0-870921A8140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9E4AD5F-9866-446A-B647-66580A1DEFF5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48CAE0C-DDB6-4D60-BACE-1CF5ED55A8D7}"/>
              </a:ext>
            </a:extLst>
          </p:cNvPr>
          <p:cNvSpPr txBox="1"/>
          <p:nvPr/>
        </p:nvSpPr>
        <p:spPr>
          <a:xfrm>
            <a:off x="1686278" y="3952281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E9B562-6395-4E38-9275-77E19BD4370F}"/>
              </a:ext>
            </a:extLst>
          </p:cNvPr>
          <p:cNvSpPr txBox="1"/>
          <p:nvPr/>
        </p:nvSpPr>
        <p:spPr>
          <a:xfrm>
            <a:off x="3711217" y="3952281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9579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1792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771393" y="266225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6C03A-CCAB-467B-8872-C2A517A06C1E}"/>
              </a:ext>
            </a:extLst>
          </p:cNvPr>
          <p:cNvCxnSpPr>
            <a:cxnSpLocks/>
          </p:cNvCxnSpPr>
          <p:nvPr/>
        </p:nvCxnSpPr>
        <p:spPr bwMode="auto">
          <a:xfrm>
            <a:off x="3638551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93872-5044-438A-98DF-C4436FA00E06}"/>
              </a:ext>
            </a:extLst>
          </p:cNvPr>
          <p:cNvSpPr/>
          <p:nvPr/>
        </p:nvSpPr>
        <p:spPr>
          <a:xfrm>
            <a:off x="3537541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8177BC-42F4-4533-8E59-2945B53C1693}"/>
              </a:ext>
            </a:extLst>
          </p:cNvPr>
          <p:cNvCxnSpPr>
            <a:cxnSpLocks/>
          </p:cNvCxnSpPr>
          <p:nvPr/>
        </p:nvCxnSpPr>
        <p:spPr bwMode="auto">
          <a:xfrm>
            <a:off x="3638551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C81D54-0A4C-4A81-A236-E5C8478A4BF7}"/>
              </a:ext>
            </a:extLst>
          </p:cNvPr>
          <p:cNvCxnSpPr>
            <a:cxnSpLocks/>
          </p:cNvCxnSpPr>
          <p:nvPr/>
        </p:nvCxnSpPr>
        <p:spPr bwMode="auto">
          <a:xfrm>
            <a:off x="3638551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A3E039-5AAE-4576-B44F-DAC40C1530AE}"/>
              </a:ext>
            </a:extLst>
          </p:cNvPr>
          <p:cNvSpPr txBox="1"/>
          <p:nvPr/>
        </p:nvSpPr>
        <p:spPr>
          <a:xfrm>
            <a:off x="3705536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E1D7-9A16-4D05-9F96-B3DF1E07C649}"/>
              </a:ext>
            </a:extLst>
          </p:cNvPr>
          <p:cNvSpPr txBox="1"/>
          <p:nvPr/>
        </p:nvSpPr>
        <p:spPr>
          <a:xfrm>
            <a:off x="4164015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A66AD-BB09-4EA6-8319-F6754C953E44}"/>
              </a:ext>
            </a:extLst>
          </p:cNvPr>
          <p:cNvSpPr txBox="1"/>
          <p:nvPr/>
        </p:nvSpPr>
        <p:spPr>
          <a:xfrm>
            <a:off x="3734116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FF07-1AFF-4A04-BE90-583935852C8F}"/>
              </a:ext>
            </a:extLst>
          </p:cNvPr>
          <p:cNvSpPr txBox="1"/>
          <p:nvPr/>
        </p:nvSpPr>
        <p:spPr>
          <a:xfrm>
            <a:off x="3705536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E1464D5-D618-41A7-B039-ECE3793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B493FB23-2A08-40F2-BC98-BEF4517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DFE5763E-5F86-4EB6-98FD-227BD9D1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EE96DF-B427-443E-B4DA-92A4298E0A78}"/>
              </a:ext>
            </a:extLst>
          </p:cNvPr>
          <p:cNvSpPr txBox="1"/>
          <p:nvPr/>
        </p:nvSpPr>
        <p:spPr>
          <a:xfrm>
            <a:off x="3382739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752054-7CE4-4446-9298-AFEC783C65FB}"/>
              </a:ext>
            </a:extLst>
          </p:cNvPr>
          <p:cNvSpPr txBox="1"/>
          <p:nvPr/>
        </p:nvSpPr>
        <p:spPr>
          <a:xfrm>
            <a:off x="771393" y="386742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D272EA-6F98-4087-987E-50F9EDA9D32A}"/>
              </a:ext>
            </a:extLst>
          </p:cNvPr>
          <p:cNvSpPr txBox="1"/>
          <p:nvPr/>
        </p:nvSpPr>
        <p:spPr>
          <a:xfrm>
            <a:off x="1691268" y="2697601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F1A32989-3D41-4D8C-83F8-5C3E00A8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38" y="299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F1E4C9B-F9C1-42DE-AC50-5155E167F0A8}"/>
              </a:ext>
            </a:extLst>
          </p:cNvPr>
          <p:cNvSpPr/>
          <p:nvPr/>
        </p:nvSpPr>
        <p:spPr>
          <a:xfrm>
            <a:off x="2121939" y="2614658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426A6-4306-451D-966D-B3133DA81CA7}"/>
              </a:ext>
            </a:extLst>
          </p:cNvPr>
          <p:cNvSpPr txBox="1"/>
          <p:nvPr/>
        </p:nvSpPr>
        <p:spPr>
          <a:xfrm>
            <a:off x="2493752" y="2697601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A92DDEB1-2D59-42D1-8BAB-12D0FC46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22" y="299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C3ADFBC-D5FD-49F7-B13B-70F93825C3DA}"/>
              </a:ext>
            </a:extLst>
          </p:cNvPr>
          <p:cNvSpPr txBox="1"/>
          <p:nvPr/>
        </p:nvSpPr>
        <p:spPr>
          <a:xfrm>
            <a:off x="1691268" y="3880884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4398BB78-3A73-4FBF-BC66-2430C2CF7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38" y="4182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CBA29C6-9FC0-489F-A3B1-EFD9437672B5}"/>
              </a:ext>
            </a:extLst>
          </p:cNvPr>
          <p:cNvSpPr/>
          <p:nvPr/>
        </p:nvSpPr>
        <p:spPr>
          <a:xfrm>
            <a:off x="2121939" y="3797941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565919-5C4C-46A2-AFD7-CD25F7B39220}"/>
              </a:ext>
            </a:extLst>
          </p:cNvPr>
          <p:cNvSpPr txBox="1"/>
          <p:nvPr/>
        </p:nvSpPr>
        <p:spPr>
          <a:xfrm>
            <a:off x="2493752" y="3880884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4">
            <a:extLst>
              <a:ext uri="{FF2B5EF4-FFF2-40B4-BE49-F238E27FC236}">
                <a16:creationId xmlns:a16="http://schemas.microsoft.com/office/drawing/2014/main" id="{AB9B5D76-C3B3-4A4D-A3D9-23A537E4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22" y="4182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7AC44D56-ECD8-43E6-B89F-A7D98219CFF5}"/>
              </a:ext>
            </a:extLst>
          </p:cNvPr>
          <p:cNvSpPr txBox="1"/>
          <p:nvPr/>
        </p:nvSpPr>
        <p:spPr>
          <a:xfrm>
            <a:off x="3705536" y="35017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695C3B-9154-4152-97DD-D8AF2F33CBC8}"/>
              </a:ext>
            </a:extLst>
          </p:cNvPr>
          <p:cNvSpPr txBox="1"/>
          <p:nvPr/>
        </p:nvSpPr>
        <p:spPr>
          <a:xfrm>
            <a:off x="4164015" y="35017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id="{EF63DC9C-BF6B-4D7C-A417-1637DAD4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33627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3BEC143E-7A73-4F07-B5D7-C1CEF96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33627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D00007F-1C95-4A9F-AD06-B2FDF5EF44AC}"/>
              </a:ext>
            </a:extLst>
          </p:cNvPr>
          <p:cNvSpPr txBox="1"/>
          <p:nvPr/>
        </p:nvSpPr>
        <p:spPr>
          <a:xfrm>
            <a:off x="3705536" y="394059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B68E02-AF41-4117-8D2E-C95A5C589471}"/>
              </a:ext>
            </a:extLst>
          </p:cNvPr>
          <p:cNvSpPr txBox="1"/>
          <p:nvPr/>
        </p:nvSpPr>
        <p:spPr>
          <a:xfrm>
            <a:off x="4164015" y="394059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00ED4C71-B8A6-4D62-8701-2589A111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38015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:a16="http://schemas.microsoft.com/office/drawing/2014/main" id="{81CB18C7-89BD-46B7-95B0-B745DE74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38015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F2D65BB-95AE-4047-9987-EE66CEAA72C4}"/>
              </a:ext>
            </a:extLst>
          </p:cNvPr>
          <p:cNvSpPr txBox="1"/>
          <p:nvPr/>
        </p:nvSpPr>
        <p:spPr>
          <a:xfrm>
            <a:off x="4164015" y="444143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3FE3A634-BA11-448E-8943-6935A175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4302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20015D9-4671-4FC5-8D9E-886BAA41871C}"/>
              </a:ext>
            </a:extLst>
          </p:cNvPr>
          <p:cNvCxnSpPr>
            <a:cxnSpLocks/>
          </p:cNvCxnSpPr>
          <p:nvPr/>
        </p:nvCxnSpPr>
        <p:spPr bwMode="auto">
          <a:xfrm>
            <a:off x="5223018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6631522-8474-4AE0-8702-A1AE4F6E2DF4}"/>
              </a:ext>
            </a:extLst>
          </p:cNvPr>
          <p:cNvSpPr/>
          <p:nvPr/>
        </p:nvSpPr>
        <p:spPr>
          <a:xfrm>
            <a:off x="5122008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9F1A2E-4AC3-40CA-ABD5-E226BBFDB083}"/>
              </a:ext>
            </a:extLst>
          </p:cNvPr>
          <p:cNvCxnSpPr>
            <a:cxnSpLocks/>
          </p:cNvCxnSpPr>
          <p:nvPr/>
        </p:nvCxnSpPr>
        <p:spPr bwMode="auto">
          <a:xfrm>
            <a:off x="5223018" y="346473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B9211F9-E324-4596-9C4A-103B36F26203}"/>
              </a:ext>
            </a:extLst>
          </p:cNvPr>
          <p:cNvSpPr txBox="1"/>
          <p:nvPr/>
        </p:nvSpPr>
        <p:spPr>
          <a:xfrm>
            <a:off x="5748482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572B33-60E5-4582-97B4-1B6897D11B28}"/>
              </a:ext>
            </a:extLst>
          </p:cNvPr>
          <p:cNvSpPr txBox="1"/>
          <p:nvPr/>
        </p:nvSpPr>
        <p:spPr>
          <a:xfrm>
            <a:off x="5318583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D01EBFC7-B51E-4568-AC1A-1A5D7DA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5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1923274B-03D8-400A-9D4D-CFB4F34464A2}"/>
              </a:ext>
            </a:extLst>
          </p:cNvPr>
          <p:cNvSpPr txBox="1"/>
          <p:nvPr/>
        </p:nvSpPr>
        <p:spPr>
          <a:xfrm>
            <a:off x="4967206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61A917-7B6E-4478-B07D-59C53277F8A0}"/>
              </a:ext>
            </a:extLst>
          </p:cNvPr>
          <p:cNvSpPr txBox="1"/>
          <p:nvPr/>
        </p:nvSpPr>
        <p:spPr>
          <a:xfrm>
            <a:off x="5285144" y="302515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60BC99-FA2D-47F9-978D-2ABF8DD82F3C}"/>
              </a:ext>
            </a:extLst>
          </p:cNvPr>
          <p:cNvSpPr txBox="1"/>
          <p:nvPr/>
        </p:nvSpPr>
        <p:spPr>
          <a:xfrm>
            <a:off x="5748482" y="304018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Picture 4">
            <a:extLst>
              <a:ext uri="{FF2B5EF4-FFF2-40B4-BE49-F238E27FC236}">
                <a16:creationId xmlns:a16="http://schemas.microsoft.com/office/drawing/2014/main" id="{BF3D6018-DEE0-435B-9A5A-53EC8431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5" y="29011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>
            <a:extLst>
              <a:ext uri="{FF2B5EF4-FFF2-40B4-BE49-F238E27FC236}">
                <a16:creationId xmlns:a16="http://schemas.microsoft.com/office/drawing/2014/main" id="{8D850575-BDAF-4F5F-ADC8-BA88281A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7" y="29011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3482490-E21F-4F42-8A85-6424428D3DEB}"/>
              </a:ext>
            </a:extLst>
          </p:cNvPr>
          <p:cNvSpPr txBox="1"/>
          <p:nvPr/>
        </p:nvSpPr>
        <p:spPr>
          <a:xfrm>
            <a:off x="5748482" y="352364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Picture 4">
            <a:extLst>
              <a:ext uri="{FF2B5EF4-FFF2-40B4-BE49-F238E27FC236}">
                <a16:creationId xmlns:a16="http://schemas.microsoft.com/office/drawing/2014/main" id="{30F9E4FF-E71E-4E02-853A-74CB1E45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5" y="3384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1792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771393" y="266225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6C03A-CCAB-467B-8872-C2A517A06C1E}"/>
              </a:ext>
            </a:extLst>
          </p:cNvPr>
          <p:cNvCxnSpPr>
            <a:cxnSpLocks/>
          </p:cNvCxnSpPr>
          <p:nvPr/>
        </p:nvCxnSpPr>
        <p:spPr bwMode="auto">
          <a:xfrm>
            <a:off x="3638551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93872-5044-438A-98DF-C4436FA00E06}"/>
              </a:ext>
            </a:extLst>
          </p:cNvPr>
          <p:cNvSpPr/>
          <p:nvPr/>
        </p:nvSpPr>
        <p:spPr>
          <a:xfrm>
            <a:off x="3537541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8177BC-42F4-4533-8E59-2945B53C1693}"/>
              </a:ext>
            </a:extLst>
          </p:cNvPr>
          <p:cNvCxnSpPr>
            <a:cxnSpLocks/>
          </p:cNvCxnSpPr>
          <p:nvPr/>
        </p:nvCxnSpPr>
        <p:spPr bwMode="auto">
          <a:xfrm>
            <a:off x="3638551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C81D54-0A4C-4A81-A236-E5C8478A4BF7}"/>
              </a:ext>
            </a:extLst>
          </p:cNvPr>
          <p:cNvCxnSpPr>
            <a:cxnSpLocks/>
          </p:cNvCxnSpPr>
          <p:nvPr/>
        </p:nvCxnSpPr>
        <p:spPr bwMode="auto">
          <a:xfrm>
            <a:off x="3638551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A3E039-5AAE-4576-B44F-DAC40C1530AE}"/>
              </a:ext>
            </a:extLst>
          </p:cNvPr>
          <p:cNvSpPr txBox="1"/>
          <p:nvPr/>
        </p:nvSpPr>
        <p:spPr>
          <a:xfrm>
            <a:off x="3705536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E1D7-9A16-4D05-9F96-B3DF1E07C649}"/>
              </a:ext>
            </a:extLst>
          </p:cNvPr>
          <p:cNvSpPr txBox="1"/>
          <p:nvPr/>
        </p:nvSpPr>
        <p:spPr>
          <a:xfrm>
            <a:off x="4164015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A66AD-BB09-4EA6-8319-F6754C953E44}"/>
              </a:ext>
            </a:extLst>
          </p:cNvPr>
          <p:cNvSpPr txBox="1"/>
          <p:nvPr/>
        </p:nvSpPr>
        <p:spPr>
          <a:xfrm>
            <a:off x="3734116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FF07-1AFF-4A04-BE90-583935852C8F}"/>
              </a:ext>
            </a:extLst>
          </p:cNvPr>
          <p:cNvSpPr txBox="1"/>
          <p:nvPr/>
        </p:nvSpPr>
        <p:spPr>
          <a:xfrm>
            <a:off x="3705536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E1464D5-D618-41A7-B039-ECE3793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B493FB23-2A08-40F2-BC98-BEF4517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DFE5763E-5F86-4EB6-98FD-227BD9D1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EE96DF-B427-443E-B4DA-92A4298E0A78}"/>
              </a:ext>
            </a:extLst>
          </p:cNvPr>
          <p:cNvSpPr txBox="1"/>
          <p:nvPr/>
        </p:nvSpPr>
        <p:spPr>
          <a:xfrm>
            <a:off x="3382739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752054-7CE4-4446-9298-AFEC783C65FB}"/>
              </a:ext>
            </a:extLst>
          </p:cNvPr>
          <p:cNvSpPr txBox="1"/>
          <p:nvPr/>
        </p:nvSpPr>
        <p:spPr>
          <a:xfrm>
            <a:off x="771393" y="386742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D272EA-6F98-4087-987E-50F9EDA9D32A}"/>
              </a:ext>
            </a:extLst>
          </p:cNvPr>
          <p:cNvSpPr txBox="1"/>
          <p:nvPr/>
        </p:nvSpPr>
        <p:spPr>
          <a:xfrm>
            <a:off x="1691268" y="2697601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F1A32989-3D41-4D8C-83F8-5C3E00A8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38" y="299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F1E4C9B-F9C1-42DE-AC50-5155E167F0A8}"/>
              </a:ext>
            </a:extLst>
          </p:cNvPr>
          <p:cNvSpPr/>
          <p:nvPr/>
        </p:nvSpPr>
        <p:spPr>
          <a:xfrm>
            <a:off x="2121939" y="2614658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426A6-4306-451D-966D-B3133DA81CA7}"/>
              </a:ext>
            </a:extLst>
          </p:cNvPr>
          <p:cNvSpPr txBox="1"/>
          <p:nvPr/>
        </p:nvSpPr>
        <p:spPr>
          <a:xfrm>
            <a:off x="2493752" y="2697601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A92DDEB1-2D59-42D1-8BAB-12D0FC46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22" y="299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C3ADFBC-D5FD-49F7-B13B-70F93825C3DA}"/>
              </a:ext>
            </a:extLst>
          </p:cNvPr>
          <p:cNvSpPr txBox="1"/>
          <p:nvPr/>
        </p:nvSpPr>
        <p:spPr>
          <a:xfrm>
            <a:off x="1691268" y="3880884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4398BB78-3A73-4FBF-BC66-2430C2CF7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38" y="4182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CBA29C6-9FC0-489F-A3B1-EFD9437672B5}"/>
              </a:ext>
            </a:extLst>
          </p:cNvPr>
          <p:cNvSpPr/>
          <p:nvPr/>
        </p:nvSpPr>
        <p:spPr>
          <a:xfrm>
            <a:off x="2121939" y="3797941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565919-5C4C-46A2-AFD7-CD25F7B39220}"/>
              </a:ext>
            </a:extLst>
          </p:cNvPr>
          <p:cNvSpPr txBox="1"/>
          <p:nvPr/>
        </p:nvSpPr>
        <p:spPr>
          <a:xfrm>
            <a:off x="2493752" y="3880884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4">
            <a:extLst>
              <a:ext uri="{FF2B5EF4-FFF2-40B4-BE49-F238E27FC236}">
                <a16:creationId xmlns:a16="http://schemas.microsoft.com/office/drawing/2014/main" id="{AB9B5D76-C3B3-4A4D-A3D9-23A537E4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22" y="4182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7AC44D56-ECD8-43E6-B89F-A7D98219CFF5}"/>
              </a:ext>
            </a:extLst>
          </p:cNvPr>
          <p:cNvSpPr txBox="1"/>
          <p:nvPr/>
        </p:nvSpPr>
        <p:spPr>
          <a:xfrm>
            <a:off x="3705536" y="35017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695C3B-9154-4152-97DD-D8AF2F33CBC8}"/>
              </a:ext>
            </a:extLst>
          </p:cNvPr>
          <p:cNvSpPr txBox="1"/>
          <p:nvPr/>
        </p:nvSpPr>
        <p:spPr>
          <a:xfrm>
            <a:off x="4164015" y="350176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id="{EF63DC9C-BF6B-4D7C-A417-1637DAD4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33627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3BEC143E-7A73-4F07-B5D7-C1CEF96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33627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D00007F-1C95-4A9F-AD06-B2FDF5EF44AC}"/>
              </a:ext>
            </a:extLst>
          </p:cNvPr>
          <p:cNvSpPr txBox="1"/>
          <p:nvPr/>
        </p:nvSpPr>
        <p:spPr>
          <a:xfrm>
            <a:off x="3705536" y="394059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B68E02-AF41-4117-8D2E-C95A5C589471}"/>
              </a:ext>
            </a:extLst>
          </p:cNvPr>
          <p:cNvSpPr txBox="1"/>
          <p:nvPr/>
        </p:nvSpPr>
        <p:spPr>
          <a:xfrm>
            <a:off x="4164015" y="394059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00ED4C71-B8A6-4D62-8701-2589A111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38015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:a16="http://schemas.microsoft.com/office/drawing/2014/main" id="{81CB18C7-89BD-46B7-95B0-B745DE74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10" y="38015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F2D65BB-95AE-4047-9987-EE66CEAA72C4}"/>
              </a:ext>
            </a:extLst>
          </p:cNvPr>
          <p:cNvSpPr txBox="1"/>
          <p:nvPr/>
        </p:nvSpPr>
        <p:spPr>
          <a:xfrm>
            <a:off x="4164015" y="444143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3FE3A634-BA11-448E-8943-6935A175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8" y="4302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20015D9-4671-4FC5-8D9E-886BAA41871C}"/>
              </a:ext>
            </a:extLst>
          </p:cNvPr>
          <p:cNvCxnSpPr>
            <a:cxnSpLocks/>
          </p:cNvCxnSpPr>
          <p:nvPr/>
        </p:nvCxnSpPr>
        <p:spPr bwMode="auto">
          <a:xfrm>
            <a:off x="5223018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6631522-8474-4AE0-8702-A1AE4F6E2DF4}"/>
              </a:ext>
            </a:extLst>
          </p:cNvPr>
          <p:cNvSpPr/>
          <p:nvPr/>
        </p:nvSpPr>
        <p:spPr>
          <a:xfrm>
            <a:off x="5122008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9F1A2E-4AC3-40CA-ABD5-E226BBFDB083}"/>
              </a:ext>
            </a:extLst>
          </p:cNvPr>
          <p:cNvCxnSpPr>
            <a:cxnSpLocks/>
          </p:cNvCxnSpPr>
          <p:nvPr/>
        </p:nvCxnSpPr>
        <p:spPr bwMode="auto">
          <a:xfrm>
            <a:off x="5223018" y="3464732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B9211F9-E324-4596-9C4A-103B36F26203}"/>
              </a:ext>
            </a:extLst>
          </p:cNvPr>
          <p:cNvSpPr txBox="1"/>
          <p:nvPr/>
        </p:nvSpPr>
        <p:spPr>
          <a:xfrm>
            <a:off x="5748482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572B33-60E5-4582-97B4-1B6897D11B28}"/>
              </a:ext>
            </a:extLst>
          </p:cNvPr>
          <p:cNvSpPr txBox="1"/>
          <p:nvPr/>
        </p:nvSpPr>
        <p:spPr>
          <a:xfrm>
            <a:off x="5318583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D01EBFC7-B51E-4568-AC1A-1A5D7DA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5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1923274B-03D8-400A-9D4D-CFB4F34464A2}"/>
              </a:ext>
            </a:extLst>
          </p:cNvPr>
          <p:cNvSpPr txBox="1"/>
          <p:nvPr/>
        </p:nvSpPr>
        <p:spPr>
          <a:xfrm>
            <a:off x="4967206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61A917-7B6E-4478-B07D-59C53277F8A0}"/>
              </a:ext>
            </a:extLst>
          </p:cNvPr>
          <p:cNvSpPr txBox="1"/>
          <p:nvPr/>
        </p:nvSpPr>
        <p:spPr>
          <a:xfrm>
            <a:off x="5285144" y="302515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60BC99-FA2D-47F9-978D-2ABF8DD82F3C}"/>
              </a:ext>
            </a:extLst>
          </p:cNvPr>
          <p:cNvSpPr txBox="1"/>
          <p:nvPr/>
        </p:nvSpPr>
        <p:spPr>
          <a:xfrm>
            <a:off x="5748482" y="304018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Picture 4">
            <a:extLst>
              <a:ext uri="{FF2B5EF4-FFF2-40B4-BE49-F238E27FC236}">
                <a16:creationId xmlns:a16="http://schemas.microsoft.com/office/drawing/2014/main" id="{BF3D6018-DEE0-435B-9A5A-53EC8431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5" y="29011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>
            <a:extLst>
              <a:ext uri="{FF2B5EF4-FFF2-40B4-BE49-F238E27FC236}">
                <a16:creationId xmlns:a16="http://schemas.microsoft.com/office/drawing/2014/main" id="{8D850575-BDAF-4F5F-ADC8-BA88281A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7" y="29011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3482490-E21F-4F42-8A85-6424428D3DEB}"/>
              </a:ext>
            </a:extLst>
          </p:cNvPr>
          <p:cNvSpPr txBox="1"/>
          <p:nvPr/>
        </p:nvSpPr>
        <p:spPr>
          <a:xfrm>
            <a:off x="5748482" y="352364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Picture 4">
            <a:extLst>
              <a:ext uri="{FF2B5EF4-FFF2-40B4-BE49-F238E27FC236}">
                <a16:creationId xmlns:a16="http://schemas.microsoft.com/office/drawing/2014/main" id="{30F9E4FF-E71E-4E02-853A-74CB1E45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5" y="3384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FDDBB36B-07D2-4803-AA5F-ED9EAB70FD31}"/>
              </a:ext>
            </a:extLst>
          </p:cNvPr>
          <p:cNvGrpSpPr/>
          <p:nvPr/>
        </p:nvGrpSpPr>
        <p:grpSpPr>
          <a:xfrm>
            <a:off x="197725" y="2827740"/>
            <a:ext cx="6667165" cy="2373542"/>
            <a:chOff x="197725" y="2827740"/>
            <a:chExt cx="6667165" cy="237354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5CA9000-2304-4A85-9749-90FAC569D0FB}"/>
                </a:ext>
              </a:extLst>
            </p:cNvPr>
            <p:cNvSpPr/>
            <p:nvPr/>
          </p:nvSpPr>
          <p:spPr>
            <a:xfrm>
              <a:off x="197725" y="3031101"/>
              <a:ext cx="6667165" cy="1982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1" name="모서리가 둥근 직사각형 29">
              <a:extLst>
                <a:ext uri="{FF2B5EF4-FFF2-40B4-BE49-F238E27FC236}">
                  <a16:creationId xmlns:a16="http://schemas.microsoft.com/office/drawing/2014/main" id="{5B778D96-34A2-4F62-93B1-C7F3F4F3AF6A}"/>
                </a:ext>
              </a:extLst>
            </p:cNvPr>
            <p:cNvSpPr/>
            <p:nvPr/>
          </p:nvSpPr>
          <p:spPr>
            <a:xfrm>
              <a:off x="397082" y="28277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3" name="직각 삼각형 102">
              <a:extLst>
                <a:ext uri="{FF2B5EF4-FFF2-40B4-BE49-F238E27FC236}">
                  <a16:creationId xmlns:a16="http://schemas.microsoft.com/office/drawing/2014/main" id="{032F3D15-6FA5-43D5-868D-48B8A83312EF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4" name="직사각형 21">
            <a:extLst>
              <a:ext uri="{FF2B5EF4-FFF2-40B4-BE49-F238E27FC236}">
                <a16:creationId xmlns:a16="http://schemas.microsoft.com/office/drawing/2014/main" id="{BA0972DA-BCA5-4D5F-9906-261B373A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041A4FA-42D2-42B9-9BA2-96905C0BB984}"/>
              </a:ext>
            </a:extLst>
          </p:cNvPr>
          <p:cNvGrpSpPr/>
          <p:nvPr/>
        </p:nvGrpSpPr>
        <p:grpSpPr>
          <a:xfrm>
            <a:off x="931251" y="3033199"/>
            <a:ext cx="895081" cy="1249330"/>
            <a:chOff x="7682742" y="2887420"/>
            <a:chExt cx="895081" cy="1249330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0272C8E-4831-43C0-ADDB-7BAF62A91EED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42CE7F7-07BA-466B-97AA-028E6A4DC6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61A02C-5CB7-4533-A3CB-29AAED7E765F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8F092EC-C17D-464A-B896-09CECCD34D4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9C816DC-58EF-4945-90B5-C754A1A2F3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D843599-B4D2-48FF-BE36-A2F3903490C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4 9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F81007-9583-494A-BC16-B551CF7630F5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49851F5-DEB3-4555-909D-E8B652F49121}"/>
              </a:ext>
            </a:extLst>
          </p:cNvPr>
          <p:cNvGrpSpPr/>
          <p:nvPr/>
        </p:nvGrpSpPr>
        <p:grpSpPr>
          <a:xfrm>
            <a:off x="2407716" y="3033915"/>
            <a:ext cx="922315" cy="1249330"/>
            <a:chOff x="7682742" y="2887420"/>
            <a:chExt cx="895081" cy="124933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E66A9C2-B39B-4FAD-B10D-B62A4F74ACC4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38E2C471-FBA2-4EC9-B5CD-0CBEE236ED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C98FDC9-0AE3-4778-831C-3CA7BB31914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3866693-8062-4D1C-9745-0E2C960A5BB0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BA33D80-40D4-4ABF-8E3E-756814438A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A0AA943-A9D3-4A0B-8BB0-D5D6DEA76924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A7EDD6-B58A-45E9-B337-E6DF8755E040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F429912-E04B-4E0E-B222-82DB09A8D0CF}"/>
              </a:ext>
            </a:extLst>
          </p:cNvPr>
          <p:cNvGrpSpPr/>
          <p:nvPr/>
        </p:nvGrpSpPr>
        <p:grpSpPr>
          <a:xfrm>
            <a:off x="4001443" y="3030332"/>
            <a:ext cx="895081" cy="1855704"/>
            <a:chOff x="7682742" y="2887420"/>
            <a:chExt cx="895081" cy="1855704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C66D59E-E456-44EA-A66B-C0AEEB54EB4F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50F5A39-74C1-41F0-BF13-92B8F97069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55431FE-AB26-4260-8C56-01AAEE57E44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9DA8682-26CC-4387-B254-66DE98DBCAD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7BC4A6C0-58D2-49E9-9BCD-43108CB0FD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AB7A4A3-BA3A-4CE7-88A8-7226FDF83F3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6A35DC8-848D-4FF6-A450-5DA7337F8050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84D3A7A-41A2-492C-A11E-3EC2227C2555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16540E21-D397-4676-8076-EF18032AF1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F6BD94F-76C5-42F9-BD63-8D986A3D19A9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0EE40F0-6E1C-4FDA-A73B-59A62F37AE01}"/>
              </a:ext>
            </a:extLst>
          </p:cNvPr>
          <p:cNvGrpSpPr/>
          <p:nvPr/>
        </p:nvGrpSpPr>
        <p:grpSpPr>
          <a:xfrm>
            <a:off x="5474412" y="3033915"/>
            <a:ext cx="922315" cy="1249330"/>
            <a:chOff x="7682742" y="2887420"/>
            <a:chExt cx="895081" cy="1249330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08ED58-C18B-4285-9B20-1C410A377B53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08BE15D2-B1F2-43CC-8956-BF35E7F7AC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7DAFBBB-AD5F-4788-A185-653FF8F894C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F54EF37-B9BC-4FD5-9ACA-71D6AB47A720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64BA073C-60BD-48AE-9F4E-C3D91CF17F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F4EDE43-1533-4116-A74B-971642285BC7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AD822CF-4CCE-4307-BA31-0A49D81E8B2B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646568C-409C-4E03-93D3-D222B4F0FE24}"/>
              </a:ext>
            </a:extLst>
          </p:cNvPr>
          <p:cNvSpPr txBox="1"/>
          <p:nvPr/>
        </p:nvSpPr>
        <p:spPr>
          <a:xfrm>
            <a:off x="550217" y="3323518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02E81D9-D827-4242-843B-61742F1D9E1B}"/>
              </a:ext>
            </a:extLst>
          </p:cNvPr>
          <p:cNvSpPr txBox="1"/>
          <p:nvPr/>
        </p:nvSpPr>
        <p:spPr>
          <a:xfrm>
            <a:off x="2015089" y="33242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1C13C7-FB31-43B9-AD24-D9A3A4BFA252}"/>
              </a:ext>
            </a:extLst>
          </p:cNvPr>
          <p:cNvSpPr txBox="1"/>
          <p:nvPr/>
        </p:nvSpPr>
        <p:spPr>
          <a:xfrm>
            <a:off x="3620409" y="3320651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61E6972-45A2-4310-9653-73A88FD0BACE}"/>
              </a:ext>
            </a:extLst>
          </p:cNvPr>
          <p:cNvSpPr txBox="1"/>
          <p:nvPr/>
        </p:nvSpPr>
        <p:spPr>
          <a:xfrm>
            <a:off x="5081785" y="33242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46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352F4C-C2CD-4673-9526-1EE857F9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" y="1436961"/>
            <a:ext cx="6934894" cy="382881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79187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51620" y="2438890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한지 부채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꾸미기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52811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미술 시간에 색종이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한 사람에게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명에게 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장이 남는지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31" y="281165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35763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1675597" y="2828223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40÷9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··· 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61" y="2678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1692322" y="3352974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06" y="317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2044400" y="3363625"/>
            <a:ext cx="45164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장이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D9A74F-0926-4065-AEA5-ABA9ADBDA453}"/>
              </a:ext>
            </a:extLst>
          </p:cNvPr>
          <p:cNvSpPr txBox="1"/>
          <p:nvPr/>
        </p:nvSpPr>
        <p:spPr>
          <a:xfrm>
            <a:off x="4220108" y="3352974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CF81EE7C-C5EB-4EA6-8304-79D10C59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92" y="317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5" y="213404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74" y="21310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647564" y="1736812"/>
            <a:ext cx="602196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83568" y="2014718"/>
            <a:ext cx="158497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268538" y="2024844"/>
            <a:ext cx="441697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683568" y="2294124"/>
            <a:ext cx="104363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타원 58"/>
          <p:cNvSpPr/>
          <p:nvPr/>
        </p:nvSpPr>
        <p:spPr>
          <a:xfrm>
            <a:off x="6537248" y="2297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43"/>
          <p:cNvSpPr txBox="1"/>
          <p:nvPr/>
        </p:nvSpPr>
        <p:spPr>
          <a:xfrm>
            <a:off x="553148" y="1412776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미술 시간에 색종이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한 사람에게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명에게 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장이 남는지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31" y="281165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35763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1675597" y="2828223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40÷9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··· 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61" y="2678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1692322" y="3352974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06" y="317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2044400" y="3363625"/>
            <a:ext cx="45164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장이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D9A74F-0926-4065-AEA5-ABA9ADBDA453}"/>
              </a:ext>
            </a:extLst>
          </p:cNvPr>
          <p:cNvSpPr txBox="1"/>
          <p:nvPr/>
        </p:nvSpPr>
        <p:spPr>
          <a:xfrm>
            <a:off x="4220108" y="3352974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CF81EE7C-C5EB-4EA6-8304-79D10C59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92" y="317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5" y="213404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74" y="21310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직선 연결선 76"/>
          <p:cNvCxnSpPr/>
          <p:nvPr/>
        </p:nvCxnSpPr>
        <p:spPr bwMode="auto">
          <a:xfrm>
            <a:off x="647564" y="1736812"/>
            <a:ext cx="602196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683568" y="2014718"/>
            <a:ext cx="158497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2268538" y="2024844"/>
            <a:ext cx="441697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683568" y="2294124"/>
            <a:ext cx="104363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21FF0D-3730-4D92-A1D4-105E7DBD7CCF}"/>
              </a:ext>
            </a:extLst>
          </p:cNvPr>
          <p:cNvGrpSpPr/>
          <p:nvPr/>
        </p:nvGrpSpPr>
        <p:grpSpPr>
          <a:xfrm>
            <a:off x="173087" y="3115603"/>
            <a:ext cx="6667165" cy="2092660"/>
            <a:chOff x="173087" y="3115603"/>
            <a:chExt cx="6667165" cy="209266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7DAAAD1-3070-4FEF-9814-0CBD6A4D5837}"/>
                </a:ext>
              </a:extLst>
            </p:cNvPr>
            <p:cNvSpPr/>
            <p:nvPr/>
          </p:nvSpPr>
          <p:spPr>
            <a:xfrm>
              <a:off x="173087" y="3301092"/>
              <a:ext cx="6667165" cy="17074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CED413CD-6C2D-4319-B248-A02348488641}"/>
                </a:ext>
              </a:extLst>
            </p:cNvPr>
            <p:cNvSpPr/>
            <p:nvPr/>
          </p:nvSpPr>
          <p:spPr>
            <a:xfrm>
              <a:off x="301044" y="311560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12954AB6-8148-4174-95A6-A8B3751325D7}"/>
                </a:ext>
              </a:extLst>
            </p:cNvPr>
            <p:cNvSpPr/>
            <p:nvPr/>
          </p:nvSpPr>
          <p:spPr>
            <a:xfrm flipH="1" flipV="1">
              <a:off x="5059717" y="5020156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B5A1B13-D70C-4475-B654-14BB4D790B32}"/>
              </a:ext>
            </a:extLst>
          </p:cNvPr>
          <p:cNvGrpSpPr/>
          <p:nvPr/>
        </p:nvGrpSpPr>
        <p:grpSpPr>
          <a:xfrm>
            <a:off x="235633" y="3718490"/>
            <a:ext cx="1276115" cy="1249330"/>
            <a:chOff x="7301708" y="2887420"/>
            <a:chExt cx="1276115" cy="124933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8B38D4-8B2F-4AF8-8352-BD3E47A38538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2FD34C2-21CA-4231-BB81-84F4A4F320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0F4F33-D29B-45F7-A99E-94F822AC2A32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419D32-F86E-4BAE-BFBC-3BB8241BD20B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2FD3601-B6A2-43A9-B455-64FC1FCA2F40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A6B21529-55DD-45E1-A4D7-E23A16B418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1D6650-1EEE-4A85-A78E-579B93AA188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2ECB73F-4F60-4180-840C-B2BE68FA2E54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77B00BF-BBF0-4CD0-B9A9-C8EDFFFF571E}"/>
              </a:ext>
            </a:extLst>
          </p:cNvPr>
          <p:cNvSpPr txBox="1"/>
          <p:nvPr/>
        </p:nvSpPr>
        <p:spPr>
          <a:xfrm>
            <a:off x="503714" y="3474895"/>
            <a:ext cx="514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40</a:t>
            </a:r>
            <a:r>
              <a:rPr lang="ko-KR" altLang="en-US" sz="1600" dirty="0">
                <a:latin typeface="+mn-ea"/>
                <a:ea typeface="+mn-ea"/>
              </a:rPr>
              <a:t>장을 한 사람에게 </a:t>
            </a: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ko-KR" altLang="en-US" sz="1600" dirty="0">
                <a:latin typeface="+mn-ea"/>
                <a:ea typeface="+mn-ea"/>
              </a:rPr>
              <a:t>장씩 나누어 주므로 </a:t>
            </a:r>
            <a:r>
              <a:rPr lang="en-US" altLang="ko-KR" sz="1600" dirty="0">
                <a:latin typeface="+mn-ea"/>
                <a:ea typeface="+mn-ea"/>
              </a:rPr>
              <a:t>40÷9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CBF45D-8306-42D1-AFBD-76948F2A29D3}"/>
              </a:ext>
            </a:extLst>
          </p:cNvPr>
          <p:cNvSpPr txBox="1"/>
          <p:nvPr/>
        </p:nvSpPr>
        <p:spPr>
          <a:xfrm>
            <a:off x="1511063" y="4215242"/>
            <a:ext cx="514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한 사람에게 </a:t>
            </a: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ko-KR" altLang="en-US" sz="1600" dirty="0">
                <a:latin typeface="+mn-ea"/>
                <a:ea typeface="+mn-ea"/>
              </a:rPr>
              <a:t>장씩</a:t>
            </a:r>
            <a:r>
              <a:rPr lang="en-US" altLang="ko-KR" sz="1600" dirty="0">
                <a:latin typeface="+mn-ea"/>
                <a:ea typeface="+mn-ea"/>
              </a:rPr>
              <a:t>, 4</a:t>
            </a:r>
            <a:r>
              <a:rPr lang="ko-KR" altLang="en-US" sz="1600" dirty="0">
                <a:latin typeface="+mn-ea"/>
                <a:ea typeface="+mn-ea"/>
              </a:rPr>
              <a:t>명에게 </a:t>
            </a:r>
            <a:r>
              <a:rPr lang="ko-KR" altLang="en-US" sz="1600" dirty="0" smtClean="0">
                <a:latin typeface="+mn-ea"/>
                <a:ea typeface="+mn-ea"/>
              </a:rPr>
              <a:t>나누어 줄 </a:t>
            </a:r>
            <a:r>
              <a:rPr lang="ko-KR" altLang="en-US" sz="1600" dirty="0">
                <a:latin typeface="+mn-ea"/>
                <a:ea typeface="+mn-ea"/>
              </a:rPr>
              <a:t>수 있고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장이 남습니다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p:sp>
        <p:nvSpPr>
          <p:cNvPr id="108" name="직사각형 21">
            <a:extLst>
              <a:ext uri="{FF2B5EF4-FFF2-40B4-BE49-F238E27FC236}">
                <a16:creationId xmlns:a16="http://schemas.microsoft.com/office/drawing/2014/main" id="{BA0972DA-BCA5-4D5F-9906-261B373A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857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1277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93065-5098-4054-9D1B-86A48407409D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12497277-F63B-4027-95B4-44254F2C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A82C2EA7-09E9-40DE-8F30-4533D742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C7B82778-9966-46A4-A4D7-AE53E9898472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A6ADDBA-D614-465D-9B4A-48FB2C6ADA8F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D5439-3E74-42DD-BAA3-0AA21FFF0D4B}"/>
              </a:ext>
            </a:extLst>
          </p:cNvPr>
          <p:cNvSpPr txBox="1"/>
          <p:nvPr/>
        </p:nvSpPr>
        <p:spPr>
          <a:xfrm>
            <a:off x="3338487" y="3496425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63B0A367-3DDD-4535-A8AF-C58ED8C4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02" y="3320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FC47F7B4-44BC-4B6A-B1FC-FF09A43AD81B}"/>
              </a:ext>
            </a:extLst>
          </p:cNvPr>
          <p:cNvSpPr/>
          <p:nvPr/>
        </p:nvSpPr>
        <p:spPr>
          <a:xfrm>
            <a:off x="1931636" y="2291293"/>
            <a:ext cx="3252432" cy="6315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35192E-D216-4D32-B1C1-BE20AA085201}"/>
              </a:ext>
            </a:extLst>
          </p:cNvPr>
          <p:cNvSpPr txBox="1"/>
          <p:nvPr/>
        </p:nvSpPr>
        <p:spPr>
          <a:xfrm>
            <a:off x="2003644" y="2411963"/>
            <a:ext cx="31084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40     50     60     70</a:t>
            </a:r>
          </a:p>
        </p:txBody>
      </p:sp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1277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12497277-F63B-4027-95B4-44254F2C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A82C2EA7-09E9-40DE-8F30-4533D742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D5D5439-3E74-42DD-BAA3-0AA21FFF0D4B}"/>
              </a:ext>
            </a:extLst>
          </p:cNvPr>
          <p:cNvSpPr txBox="1"/>
          <p:nvPr/>
        </p:nvSpPr>
        <p:spPr>
          <a:xfrm>
            <a:off x="3338487" y="3496425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63B0A367-3DDD-4535-A8AF-C58ED8C4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02" y="3320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FC47F7B4-44BC-4B6A-B1FC-FF09A43AD81B}"/>
              </a:ext>
            </a:extLst>
          </p:cNvPr>
          <p:cNvSpPr/>
          <p:nvPr/>
        </p:nvSpPr>
        <p:spPr>
          <a:xfrm>
            <a:off x="1931636" y="2291293"/>
            <a:ext cx="3252432" cy="6315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35192E-D216-4D32-B1C1-BE20AA085201}"/>
              </a:ext>
            </a:extLst>
          </p:cNvPr>
          <p:cNvSpPr txBox="1"/>
          <p:nvPr/>
        </p:nvSpPr>
        <p:spPr>
          <a:xfrm>
            <a:off x="2003644" y="2411963"/>
            <a:ext cx="31084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40     50     60     70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4D64B1E-DEAB-4D8D-AEB8-E9104C2AE701}"/>
              </a:ext>
            </a:extLst>
          </p:cNvPr>
          <p:cNvGrpSpPr/>
          <p:nvPr/>
        </p:nvGrpSpPr>
        <p:grpSpPr>
          <a:xfrm>
            <a:off x="197725" y="2706680"/>
            <a:ext cx="6667165" cy="2494602"/>
            <a:chOff x="197725" y="2706680"/>
            <a:chExt cx="6667165" cy="249460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4A2DB93-DDE2-4D36-96AB-74EE578556A1}"/>
                </a:ext>
              </a:extLst>
            </p:cNvPr>
            <p:cNvSpPr/>
            <p:nvPr/>
          </p:nvSpPr>
          <p:spPr>
            <a:xfrm>
              <a:off x="197725" y="2876898"/>
              <a:ext cx="6667165" cy="21362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D5B95BD2-1BAE-4CE4-B546-358C3AB67EAE}"/>
                </a:ext>
              </a:extLst>
            </p:cNvPr>
            <p:cNvSpPr/>
            <p:nvPr/>
          </p:nvSpPr>
          <p:spPr>
            <a:xfrm>
              <a:off x="397082" y="27066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F16CE939-6326-46AC-B892-A2F2C8A96779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293300F-BF10-4B8E-96D8-7B3AA56BEC28}"/>
              </a:ext>
            </a:extLst>
          </p:cNvPr>
          <p:cNvGrpSpPr/>
          <p:nvPr/>
        </p:nvGrpSpPr>
        <p:grpSpPr>
          <a:xfrm>
            <a:off x="931251" y="2819799"/>
            <a:ext cx="895081" cy="1249330"/>
            <a:chOff x="7682742" y="2887420"/>
            <a:chExt cx="895081" cy="1249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6E10C4-1775-486D-913A-07123DAE1916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60DB34-D15A-4C74-80A4-85DD1D479A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E4991A-F90A-4A7E-BDEB-435288A8114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BE26D59-DAE4-4B65-B3D0-B141707A839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4686A0C-F448-4CC5-9901-F01FA193C6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A564C4-9C07-4DDE-AC19-AFFD3C95B42D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4003A6-EC03-448F-BE03-8025A2BF655C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256FF6-0D6B-4BFE-8607-910A78F96A6A}"/>
              </a:ext>
            </a:extLst>
          </p:cNvPr>
          <p:cNvGrpSpPr/>
          <p:nvPr/>
        </p:nvGrpSpPr>
        <p:grpSpPr>
          <a:xfrm>
            <a:off x="2407716" y="2820515"/>
            <a:ext cx="922315" cy="1249330"/>
            <a:chOff x="7682742" y="2887420"/>
            <a:chExt cx="895081" cy="124933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A146D3F-6984-4459-91D6-59F03B0F5607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FFD3446-C3C0-4DDA-BF33-22F546AE34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A45EB0E-AEFC-4AE5-90CD-7E1BF482762C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00B3CA5-35E7-4F33-A42A-A4D46FEF1043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1535353-A27E-45B1-9E7D-360A3C0C7E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C69509-073F-4ED5-8F1A-25429EAB401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ED20D3-64AE-4AA6-A359-759162CF4043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A60E73B-DFD1-4D2E-8EBA-25A2B560DED7}"/>
              </a:ext>
            </a:extLst>
          </p:cNvPr>
          <p:cNvGrpSpPr/>
          <p:nvPr/>
        </p:nvGrpSpPr>
        <p:grpSpPr>
          <a:xfrm>
            <a:off x="4001443" y="2816932"/>
            <a:ext cx="895081" cy="1249330"/>
            <a:chOff x="7682742" y="2887420"/>
            <a:chExt cx="895081" cy="12493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1D4C581-810A-408C-B0B3-BFD24678F098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C5C847C3-5945-4109-9473-2A112D1F66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07BC029-A9EE-4E09-8461-A29A5982B0DF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859B9E3-E417-49FF-9F93-E3BC8220F270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8937236-C79F-49F2-8297-952F5066E9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BE7185-88E8-462C-8008-59C24F57BED0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5103D4F-834F-4896-A7BC-2081ACD79850}"/>
                </a:ext>
              </a:extLst>
            </p:cNvPr>
            <p:cNvSpPr txBox="1"/>
            <p:nvPr/>
          </p:nvSpPr>
          <p:spPr>
            <a:xfrm>
              <a:off x="8132340" y="3722726"/>
              <a:ext cx="4454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636D000-BCB9-4978-8DF0-1F67F3B545A3}"/>
              </a:ext>
            </a:extLst>
          </p:cNvPr>
          <p:cNvGrpSpPr/>
          <p:nvPr/>
        </p:nvGrpSpPr>
        <p:grpSpPr>
          <a:xfrm>
            <a:off x="5474412" y="2820515"/>
            <a:ext cx="922315" cy="1855704"/>
            <a:chOff x="7682742" y="2887420"/>
            <a:chExt cx="895081" cy="18557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201D350-2AB4-4AD3-AEDA-44425E824785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552060D-E894-410A-B8AC-C7FB03D426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21BE865-D302-4796-9809-688FD29F545F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4385700-9E98-4624-846A-1C16BCC616B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A39E545-6C5D-4F70-BAF7-ADB8802B7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F466E78-CD99-48F7-A264-2886BE5D60D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3EFB2A0-5974-4B7A-8F07-47256021788B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737728-AF56-4119-B1B0-AAC5AFFFF8CC}"/>
                </a:ext>
              </a:extLst>
            </p:cNvPr>
            <p:cNvSpPr txBox="1"/>
            <p:nvPr/>
          </p:nvSpPr>
          <p:spPr>
            <a:xfrm>
              <a:off x="8144861" y="4023497"/>
              <a:ext cx="432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3DA1B68D-8724-4407-939A-F954117DC9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7DE1C52-DA71-4F2C-908D-B46366517412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0AAA47CE-CA12-4226-BF72-AE150EF2D034}"/>
              </a:ext>
            </a:extLst>
          </p:cNvPr>
          <p:cNvSpPr txBox="1"/>
          <p:nvPr/>
        </p:nvSpPr>
        <p:spPr>
          <a:xfrm>
            <a:off x="550062" y="4655502"/>
            <a:ext cx="535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 </a:t>
            </a: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ko-KR" altLang="en-US" sz="1600" dirty="0">
                <a:latin typeface="+mn-ea"/>
                <a:ea typeface="+mn-ea"/>
              </a:rPr>
              <a:t>으로 나누었을 때 나머지가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인 수는 </a:t>
            </a:r>
            <a:r>
              <a:rPr lang="en-US" altLang="ko-KR" sz="1600" dirty="0">
                <a:latin typeface="+mn-ea"/>
                <a:ea typeface="+mn-ea"/>
              </a:rPr>
              <a:t>50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39" name="직사각형 21">
            <a:extLst>
              <a:ext uri="{FF2B5EF4-FFF2-40B4-BE49-F238E27FC236}">
                <a16:creationId xmlns:a16="http://schemas.microsoft.com/office/drawing/2014/main" id="{FCBCC5FF-D4B7-486B-A745-0D8FC9F93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045939-8E0B-4D52-B098-00504483E9F9}"/>
              </a:ext>
            </a:extLst>
          </p:cNvPr>
          <p:cNvSpPr txBox="1"/>
          <p:nvPr/>
        </p:nvSpPr>
        <p:spPr>
          <a:xfrm>
            <a:off x="5081785" y="31108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BAC9BA-9767-422F-B047-3E1AC05A32C0}"/>
              </a:ext>
            </a:extLst>
          </p:cNvPr>
          <p:cNvSpPr txBox="1"/>
          <p:nvPr/>
        </p:nvSpPr>
        <p:spPr>
          <a:xfrm>
            <a:off x="3620409" y="3107251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03F776D-FE31-4740-BEC9-5BDC2EC6CBD3}"/>
              </a:ext>
            </a:extLst>
          </p:cNvPr>
          <p:cNvSpPr txBox="1"/>
          <p:nvPr/>
        </p:nvSpPr>
        <p:spPr>
          <a:xfrm>
            <a:off x="2015089" y="31108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21956-1F60-410E-8F4B-33C95D41CACC}"/>
              </a:ext>
            </a:extLst>
          </p:cNvPr>
          <p:cNvSpPr txBox="1"/>
          <p:nvPr/>
        </p:nvSpPr>
        <p:spPr>
          <a:xfrm>
            <a:off x="550217" y="3110118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476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4D52D5-F007-4502-96A9-D4D7B51C4FBC}"/>
              </a:ext>
            </a:extLst>
          </p:cNvPr>
          <p:cNvSpPr txBox="1"/>
          <p:nvPr/>
        </p:nvSpPr>
        <p:spPr>
          <a:xfrm>
            <a:off x="7018371" y="1092168"/>
            <a:ext cx="21256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나머지가 가장 큰 나눗셈을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1">
            <a:extLst>
              <a:ext uri="{FF2B5EF4-FFF2-40B4-BE49-F238E27FC236}">
                <a16:creationId xmlns:a16="http://schemas.microsoft.com/office/drawing/2014/main" id="{243394A4-7B08-4EA7-833F-856BB363FE89}"/>
              </a:ext>
            </a:extLst>
          </p:cNvPr>
          <p:cNvSpPr/>
          <p:nvPr/>
        </p:nvSpPr>
        <p:spPr>
          <a:xfrm>
            <a:off x="951467" y="2172174"/>
            <a:ext cx="5026304" cy="903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6B88CA-F688-4643-B657-8B6DB9FA7965}"/>
              </a:ext>
            </a:extLst>
          </p:cNvPr>
          <p:cNvSpPr txBox="1"/>
          <p:nvPr/>
        </p:nvSpPr>
        <p:spPr>
          <a:xfrm>
            <a:off x="153676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70÷6</a:t>
            </a:r>
          </a:p>
        </p:txBody>
      </p:sp>
      <p:pic>
        <p:nvPicPr>
          <p:cNvPr id="105" name="Picture 9">
            <a:extLst>
              <a:ext uri="{FF2B5EF4-FFF2-40B4-BE49-F238E27FC236}">
                <a16:creationId xmlns:a16="http://schemas.microsoft.com/office/drawing/2014/main" id="{86B2C8B4-0F91-443F-B5F0-0DFCD967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6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0">
            <a:extLst>
              <a:ext uri="{FF2B5EF4-FFF2-40B4-BE49-F238E27FC236}">
                <a16:creationId xmlns:a16="http://schemas.microsoft.com/office/drawing/2014/main" id="{7D3F5E3F-0B9C-498F-9B96-2C006A5E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6" y="2461392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1">
            <a:extLst>
              <a:ext uri="{FF2B5EF4-FFF2-40B4-BE49-F238E27FC236}">
                <a16:creationId xmlns:a16="http://schemas.microsoft.com/office/drawing/2014/main" id="{77C4637A-BCA6-4575-B4DE-D77E4974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7B7E451-D9F3-4B6F-937B-2DD44BB89A1B}"/>
              </a:ext>
            </a:extLst>
          </p:cNvPr>
          <p:cNvSpPr txBox="1"/>
          <p:nvPr/>
        </p:nvSpPr>
        <p:spPr>
          <a:xfrm>
            <a:off x="3215261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8BA893-910A-4E59-A4A3-7B5F5D3DB7EF}"/>
              </a:ext>
            </a:extLst>
          </p:cNvPr>
          <p:cNvSpPr txBox="1"/>
          <p:nvPr/>
        </p:nvSpPr>
        <p:spPr>
          <a:xfrm>
            <a:off x="486465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F34B1A-5A0E-441F-9731-9C9077E38968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id="{9A214367-E849-4B78-9B27-780E0835F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0">
            <a:extLst>
              <a:ext uri="{FF2B5EF4-FFF2-40B4-BE49-F238E27FC236}">
                <a16:creationId xmlns:a16="http://schemas.microsoft.com/office/drawing/2014/main" id="{05912EC2-28A8-4ECD-B4C4-45200CE4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26" y="3534105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나머지가 가장 큰 나눗셈을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1">
            <a:extLst>
              <a:ext uri="{FF2B5EF4-FFF2-40B4-BE49-F238E27FC236}">
                <a16:creationId xmlns:a16="http://schemas.microsoft.com/office/drawing/2014/main" id="{243394A4-7B08-4EA7-833F-856BB363FE89}"/>
              </a:ext>
            </a:extLst>
          </p:cNvPr>
          <p:cNvSpPr/>
          <p:nvPr/>
        </p:nvSpPr>
        <p:spPr>
          <a:xfrm>
            <a:off x="951467" y="2172174"/>
            <a:ext cx="5026304" cy="903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6B88CA-F688-4643-B657-8B6DB9FA7965}"/>
              </a:ext>
            </a:extLst>
          </p:cNvPr>
          <p:cNvSpPr txBox="1"/>
          <p:nvPr/>
        </p:nvSpPr>
        <p:spPr>
          <a:xfrm>
            <a:off x="153676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70÷6</a:t>
            </a:r>
          </a:p>
        </p:txBody>
      </p:sp>
      <p:pic>
        <p:nvPicPr>
          <p:cNvPr id="105" name="Picture 9">
            <a:extLst>
              <a:ext uri="{FF2B5EF4-FFF2-40B4-BE49-F238E27FC236}">
                <a16:creationId xmlns:a16="http://schemas.microsoft.com/office/drawing/2014/main" id="{86B2C8B4-0F91-443F-B5F0-0DFCD967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6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0">
            <a:extLst>
              <a:ext uri="{FF2B5EF4-FFF2-40B4-BE49-F238E27FC236}">
                <a16:creationId xmlns:a16="http://schemas.microsoft.com/office/drawing/2014/main" id="{7D3F5E3F-0B9C-498F-9B96-2C006A5E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6" y="2461392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1">
            <a:extLst>
              <a:ext uri="{FF2B5EF4-FFF2-40B4-BE49-F238E27FC236}">
                <a16:creationId xmlns:a16="http://schemas.microsoft.com/office/drawing/2014/main" id="{77C4637A-BCA6-4575-B4DE-D77E4974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7B7E451-D9F3-4B6F-937B-2DD44BB89A1B}"/>
              </a:ext>
            </a:extLst>
          </p:cNvPr>
          <p:cNvSpPr txBox="1"/>
          <p:nvPr/>
        </p:nvSpPr>
        <p:spPr>
          <a:xfrm>
            <a:off x="3215261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8BA893-910A-4E59-A4A3-7B5F5D3DB7EF}"/>
              </a:ext>
            </a:extLst>
          </p:cNvPr>
          <p:cNvSpPr txBox="1"/>
          <p:nvPr/>
        </p:nvSpPr>
        <p:spPr>
          <a:xfrm>
            <a:off x="486465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F34B1A-5A0E-441F-9731-9C9077E38968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id="{9A214367-E849-4B78-9B27-780E0835F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0">
            <a:extLst>
              <a:ext uri="{FF2B5EF4-FFF2-40B4-BE49-F238E27FC236}">
                <a16:creationId xmlns:a16="http://schemas.microsoft.com/office/drawing/2014/main" id="{05912EC2-28A8-4ECD-B4C4-45200CE4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26" y="3534105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>
            <a:extLst>
              <a:ext uri="{FF2B5EF4-FFF2-40B4-BE49-F238E27FC236}">
                <a16:creationId xmlns:a16="http://schemas.microsoft.com/office/drawing/2014/main" id="{E4AC538F-351B-4E9E-961A-EF2226AE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5E7CCD-B932-4AC0-8D51-56D52CC12BE9}"/>
              </a:ext>
            </a:extLst>
          </p:cNvPr>
          <p:cNvGrpSpPr/>
          <p:nvPr/>
        </p:nvGrpSpPr>
        <p:grpSpPr>
          <a:xfrm>
            <a:off x="197725" y="2706680"/>
            <a:ext cx="6667165" cy="2494602"/>
            <a:chOff x="197725" y="2706680"/>
            <a:chExt cx="6667165" cy="24946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DA44D3C-3161-42F6-B1F8-742F84142B8A}"/>
                </a:ext>
              </a:extLst>
            </p:cNvPr>
            <p:cNvSpPr/>
            <p:nvPr/>
          </p:nvSpPr>
          <p:spPr>
            <a:xfrm>
              <a:off x="197725" y="2876898"/>
              <a:ext cx="6667165" cy="21362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모서리가 둥근 직사각형 29">
              <a:extLst>
                <a:ext uri="{FF2B5EF4-FFF2-40B4-BE49-F238E27FC236}">
                  <a16:creationId xmlns:a16="http://schemas.microsoft.com/office/drawing/2014/main" id="{2922FF3B-8182-4C1C-A10A-F04FA6B3E38D}"/>
                </a:ext>
              </a:extLst>
            </p:cNvPr>
            <p:cNvSpPr/>
            <p:nvPr/>
          </p:nvSpPr>
          <p:spPr>
            <a:xfrm>
              <a:off x="397082" y="27066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CABFEEF2-EB11-44A6-A8A2-33758B2C5A53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5547A01-12BC-4B00-9CBD-BEAAB826B072}"/>
              </a:ext>
            </a:extLst>
          </p:cNvPr>
          <p:cNvGrpSpPr/>
          <p:nvPr/>
        </p:nvGrpSpPr>
        <p:grpSpPr>
          <a:xfrm>
            <a:off x="3291282" y="2820515"/>
            <a:ext cx="922315" cy="1249330"/>
            <a:chOff x="7682742" y="2887420"/>
            <a:chExt cx="895081" cy="124933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CDA2F7-6E9F-422B-8235-83ABE1F78345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76AA290-4B48-4043-A154-ED05D2F9EA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18CF05-B0ED-4AA9-B1DE-03854578B60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EB11D8B-873E-48A5-90F9-190CDDBFC97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64A4E7D-1E07-435A-8E65-BCC09BFBBC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1B1D2DB-59CA-4490-A035-98FE2E284A02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0400C8B-1015-4D5D-912D-BCE28F96519D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1DB03A5-B52E-4D03-8356-053F0180AE5C}"/>
              </a:ext>
            </a:extLst>
          </p:cNvPr>
          <p:cNvGrpSpPr/>
          <p:nvPr/>
        </p:nvGrpSpPr>
        <p:grpSpPr>
          <a:xfrm>
            <a:off x="4909095" y="2820515"/>
            <a:ext cx="922315" cy="1855704"/>
            <a:chOff x="7682742" y="2887420"/>
            <a:chExt cx="895081" cy="185570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C3E905-F47C-4C33-8169-83C97DBBC964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5CEBD8B-3367-4860-8E38-129842DF61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AD9D3A-737E-4B43-8D04-D59451272E2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42DC550-1823-43D2-A020-53F6883EB0A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E27769D-1302-4563-A29D-B9FFB374C4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0C49EC5-539B-460A-84D6-E4360185983B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9C4128-1606-44BC-89D4-50B63A1044A8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A2DA506-EBE1-431D-926B-3575B04FEFC1}"/>
                </a:ext>
              </a:extLst>
            </p:cNvPr>
            <p:cNvSpPr txBox="1"/>
            <p:nvPr/>
          </p:nvSpPr>
          <p:spPr>
            <a:xfrm>
              <a:off x="7884079" y="4023497"/>
              <a:ext cx="69374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9D95002-DAE9-48A7-9A68-27AA5EE706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52A9700-0D62-484E-8AC6-8B7EC8066D89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7448AE6D-F270-4C64-BCF9-AC96CFCE6E42}"/>
              </a:ext>
            </a:extLst>
          </p:cNvPr>
          <p:cNvSpPr txBox="1"/>
          <p:nvPr/>
        </p:nvSpPr>
        <p:spPr>
          <a:xfrm>
            <a:off x="550062" y="4655502"/>
            <a:ext cx="535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 나머지가 가장 큰 나눗셈은 </a:t>
            </a:r>
            <a:r>
              <a:rPr lang="en-US" altLang="ko-KR" sz="1600" dirty="0" smtClean="0">
                <a:latin typeface="+mn-ea"/>
                <a:ea typeface="+mn-ea"/>
              </a:rPr>
              <a:t>40÷7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9FEF272-D682-4908-9453-FB95C39B8ABF}"/>
              </a:ext>
            </a:extLst>
          </p:cNvPr>
          <p:cNvGrpSpPr/>
          <p:nvPr/>
        </p:nvGrpSpPr>
        <p:grpSpPr>
          <a:xfrm>
            <a:off x="1364055" y="2820515"/>
            <a:ext cx="922315" cy="1855704"/>
            <a:chOff x="7682742" y="2887420"/>
            <a:chExt cx="895081" cy="1855704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817E42A-7A76-4CC6-BDD0-469CA1AB8216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7D948E8-3755-49DD-B7A3-B2DF17748C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9B471FF-F37C-46D5-9E25-CF0C2BAB3A9E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024F796-B41A-4A4A-8A63-ECA384FB627B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B0B1849D-40B0-4429-B3A2-0F46F3F077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F08E620-19BD-410E-875B-D57B5D5F770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59AC0CD-76FE-4160-9FDE-85C0C61E6C54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F6F5F5C-19B7-4A74-9DCF-54AAE82FE891}"/>
                </a:ext>
              </a:extLst>
            </p:cNvPr>
            <p:cNvSpPr txBox="1"/>
            <p:nvPr/>
          </p:nvSpPr>
          <p:spPr>
            <a:xfrm>
              <a:off x="8144861" y="4023497"/>
              <a:ext cx="432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A8C9D0B-7517-4692-A744-EAA63CBC2F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9D756FC-FD54-4B2A-9CD9-5F6E8ADA7A32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EBD5BA8-F820-4040-ADD1-97BB4390EC40}"/>
              </a:ext>
            </a:extLst>
          </p:cNvPr>
          <p:cNvSpPr txBox="1"/>
          <p:nvPr/>
        </p:nvSpPr>
        <p:spPr>
          <a:xfrm>
            <a:off x="971428" y="31108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ED2498-E7D4-40AA-B5C6-C2128BEBD112}"/>
              </a:ext>
            </a:extLst>
          </p:cNvPr>
          <p:cNvSpPr txBox="1"/>
          <p:nvPr/>
        </p:nvSpPr>
        <p:spPr>
          <a:xfrm>
            <a:off x="2898655" y="31108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0A74F-F641-43E8-ABB9-B24F09D4CDEB}"/>
              </a:ext>
            </a:extLst>
          </p:cNvPr>
          <p:cNvSpPr txBox="1"/>
          <p:nvPr/>
        </p:nvSpPr>
        <p:spPr>
          <a:xfrm>
            <a:off x="4516468" y="3110834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2032FB9-EA33-4638-ABC3-1942583C88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670834" y="2454667"/>
            <a:ext cx="390342" cy="336410"/>
          </a:xfrm>
          <a:prstGeom prst="rect">
            <a:avLst/>
          </a:prstGeom>
        </p:spPr>
      </p:pic>
      <p:sp>
        <p:nvSpPr>
          <p:cNvPr id="134" name="모서리가 둥근 직사각형 1">
            <a:extLst>
              <a:ext uri="{FF2B5EF4-FFF2-40B4-BE49-F238E27FC236}">
                <a16:creationId xmlns:a16="http://schemas.microsoft.com/office/drawing/2014/main" id="{5E941A89-C3B9-4C7E-9C55-9E281914E73C}"/>
              </a:ext>
            </a:extLst>
          </p:cNvPr>
          <p:cNvSpPr/>
          <p:nvPr/>
        </p:nvSpPr>
        <p:spPr>
          <a:xfrm>
            <a:off x="1396984" y="2366420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TextBox 43">
            <a:extLst>
              <a:ext uri="{FF2B5EF4-FFF2-40B4-BE49-F238E27FC236}">
                <a16:creationId xmlns:a16="http://schemas.microsoft.com/office/drawing/2014/main" id="{F66D3A64-5078-471F-9ACA-8AA3B7C1355F}"/>
              </a:ext>
            </a:extLst>
          </p:cNvPr>
          <p:cNvSpPr txBox="1"/>
          <p:nvPr/>
        </p:nvSpPr>
        <p:spPr>
          <a:xfrm>
            <a:off x="1589014" y="244132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40÷9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43">
            <a:extLst>
              <a:ext uri="{FF2B5EF4-FFF2-40B4-BE49-F238E27FC236}">
                <a16:creationId xmlns:a16="http://schemas.microsoft.com/office/drawing/2014/main" id="{A802175F-CFCB-4982-9A70-124922C9276F}"/>
              </a:ext>
            </a:extLst>
          </p:cNvPr>
          <p:cNvSpPr txBox="1"/>
          <p:nvPr/>
        </p:nvSpPr>
        <p:spPr>
          <a:xfrm>
            <a:off x="3101634" y="2441327"/>
            <a:ext cx="4430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75CC76-2C63-4BEC-AA8B-E55AA8B70BE8}"/>
              </a:ext>
            </a:extLst>
          </p:cNvPr>
          <p:cNvSpPr txBox="1"/>
          <p:nvPr/>
        </p:nvSpPr>
        <p:spPr>
          <a:xfrm>
            <a:off x="3561089" y="2441327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Picture 4">
            <a:extLst>
              <a:ext uri="{FF2B5EF4-FFF2-40B4-BE49-F238E27FC236}">
                <a16:creationId xmlns:a16="http://schemas.microsoft.com/office/drawing/2014/main" id="{92A61E6A-3162-48D5-B6B0-299B0F43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59" y="2312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TextBox 43">
            <a:extLst>
              <a:ext uri="{FF2B5EF4-FFF2-40B4-BE49-F238E27FC236}">
                <a16:creationId xmlns:a16="http://schemas.microsoft.com/office/drawing/2014/main" id="{65A09AE6-1C94-4A73-96B1-71183BBC8612}"/>
              </a:ext>
            </a:extLst>
          </p:cNvPr>
          <p:cNvSpPr txBox="1"/>
          <p:nvPr/>
        </p:nvSpPr>
        <p:spPr>
          <a:xfrm>
            <a:off x="4198328" y="2441327"/>
            <a:ext cx="944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DC5904-1B94-4889-B47E-513A5EB71661}"/>
              </a:ext>
            </a:extLst>
          </p:cNvPr>
          <p:cNvSpPr txBox="1"/>
          <p:nvPr/>
        </p:nvSpPr>
        <p:spPr>
          <a:xfrm>
            <a:off x="5094628" y="2441327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>
            <a:extLst>
              <a:ext uri="{FF2B5EF4-FFF2-40B4-BE49-F238E27FC236}">
                <a16:creationId xmlns:a16="http://schemas.microsoft.com/office/drawing/2014/main" id="{A7570324-57AD-4E37-9F42-56827FF1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98" y="2312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8FFBB478-2D46-4609-92E4-3BBB4D50CD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670834" y="3338443"/>
            <a:ext cx="390342" cy="336410"/>
          </a:xfrm>
          <a:prstGeom prst="rect">
            <a:avLst/>
          </a:prstGeom>
        </p:spPr>
      </p:pic>
      <p:sp>
        <p:nvSpPr>
          <p:cNvPr id="145" name="모서리가 둥근 직사각형 1">
            <a:extLst>
              <a:ext uri="{FF2B5EF4-FFF2-40B4-BE49-F238E27FC236}">
                <a16:creationId xmlns:a16="http://schemas.microsoft.com/office/drawing/2014/main" id="{65E5AEAC-BB45-4583-8476-C1B17B37D9DA}"/>
              </a:ext>
            </a:extLst>
          </p:cNvPr>
          <p:cNvSpPr/>
          <p:nvPr/>
        </p:nvSpPr>
        <p:spPr>
          <a:xfrm>
            <a:off x="1396984" y="3250196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43">
            <a:extLst>
              <a:ext uri="{FF2B5EF4-FFF2-40B4-BE49-F238E27FC236}">
                <a16:creationId xmlns:a16="http://schemas.microsoft.com/office/drawing/2014/main" id="{9BE49CC2-3354-477B-8794-66932E00D5A8}"/>
              </a:ext>
            </a:extLst>
          </p:cNvPr>
          <p:cNvSpPr txBox="1"/>
          <p:nvPr/>
        </p:nvSpPr>
        <p:spPr>
          <a:xfrm>
            <a:off x="1589014" y="3325103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50÷6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43">
            <a:extLst>
              <a:ext uri="{FF2B5EF4-FFF2-40B4-BE49-F238E27FC236}">
                <a16:creationId xmlns:a16="http://schemas.microsoft.com/office/drawing/2014/main" id="{03C382AF-DFAF-4E94-8D14-5E8133B7B28B}"/>
              </a:ext>
            </a:extLst>
          </p:cNvPr>
          <p:cNvSpPr txBox="1"/>
          <p:nvPr/>
        </p:nvSpPr>
        <p:spPr>
          <a:xfrm>
            <a:off x="3101634" y="3325103"/>
            <a:ext cx="4430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D3747E4-FF8F-4E52-BC79-DCAF6E409360}"/>
              </a:ext>
            </a:extLst>
          </p:cNvPr>
          <p:cNvSpPr txBox="1"/>
          <p:nvPr/>
        </p:nvSpPr>
        <p:spPr>
          <a:xfrm>
            <a:off x="3561089" y="3325103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id="{7B857AD7-405C-46C4-97DD-A81756DF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59" y="3196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TextBox 43">
            <a:extLst>
              <a:ext uri="{FF2B5EF4-FFF2-40B4-BE49-F238E27FC236}">
                <a16:creationId xmlns:a16="http://schemas.microsoft.com/office/drawing/2014/main" id="{40BB11D4-F9C4-46A2-AAA4-F81CD74FCF44}"/>
              </a:ext>
            </a:extLst>
          </p:cNvPr>
          <p:cNvSpPr txBox="1"/>
          <p:nvPr/>
        </p:nvSpPr>
        <p:spPr>
          <a:xfrm>
            <a:off x="4198328" y="3325103"/>
            <a:ext cx="944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F96F1B-E1BF-41DA-B338-9CE8F472EEB3}"/>
              </a:ext>
            </a:extLst>
          </p:cNvPr>
          <p:cNvSpPr txBox="1"/>
          <p:nvPr/>
        </p:nvSpPr>
        <p:spPr>
          <a:xfrm>
            <a:off x="5094628" y="3325103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Picture 4">
            <a:extLst>
              <a:ext uri="{FF2B5EF4-FFF2-40B4-BE49-F238E27FC236}">
                <a16:creationId xmlns:a16="http://schemas.microsoft.com/office/drawing/2014/main" id="{3ACA7A84-ECFD-46C2-A998-5296FFB5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98" y="3196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89DFA521-DFF3-40A5-A270-4F5542625134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4" name="Picture 12">
            <a:extLst>
              <a:ext uri="{FF2B5EF4-FFF2-40B4-BE49-F238E27FC236}">
                <a16:creationId xmlns:a16="http://schemas.microsoft.com/office/drawing/2014/main" id="{447E956A-353F-411D-81C7-27F85567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6">
            <a:extLst>
              <a:ext uri="{FF2B5EF4-FFF2-40B4-BE49-F238E27FC236}">
                <a16:creationId xmlns:a16="http://schemas.microsoft.com/office/drawing/2014/main" id="{DE0DB908-CA62-4609-9AC1-90C834A3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타원 155">
            <a:extLst>
              <a:ext uri="{FF2B5EF4-FFF2-40B4-BE49-F238E27FC236}">
                <a16:creationId xmlns:a16="http://schemas.microsoft.com/office/drawing/2014/main" id="{229591DB-C3F6-452A-8AFB-82180BCAA82C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6989FA9E-1A22-4CAD-8945-F092AAEC0D19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62355" y="2465679"/>
            <a:ext cx="739939" cy="342483"/>
            <a:chOff x="3569808" y="4849650"/>
            <a:chExt cx="739939" cy="34248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262354" y="3346221"/>
            <a:ext cx="739939" cy="342483"/>
            <a:chOff x="3569808" y="4849650"/>
            <a:chExt cx="739939" cy="34248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091560" y="2454667"/>
            <a:ext cx="378486" cy="356812"/>
            <a:chOff x="1660566" y="2023580"/>
            <a:chExt cx="571819" cy="356812"/>
          </a:xfrm>
        </p:grpSpPr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660566" y="2030845"/>
              <a:ext cx="44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097993" y="3318041"/>
            <a:ext cx="378486" cy="356812"/>
            <a:chOff x="1660566" y="2023580"/>
            <a:chExt cx="571819" cy="356812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660566" y="2030845"/>
              <a:ext cx="44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그림 177">
            <a:extLst>
              <a:ext uri="{FF2B5EF4-FFF2-40B4-BE49-F238E27FC236}">
                <a16:creationId xmlns:a16="http://schemas.microsoft.com/office/drawing/2014/main" id="{C2032FB9-EA33-4638-ABC3-1942583C88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670834" y="2454667"/>
            <a:ext cx="390342" cy="336410"/>
          </a:xfrm>
          <a:prstGeom prst="rect">
            <a:avLst/>
          </a:prstGeom>
        </p:spPr>
      </p:pic>
      <p:sp>
        <p:nvSpPr>
          <p:cNvPr id="179" name="모서리가 둥근 직사각형 1">
            <a:extLst>
              <a:ext uri="{FF2B5EF4-FFF2-40B4-BE49-F238E27FC236}">
                <a16:creationId xmlns:a16="http://schemas.microsoft.com/office/drawing/2014/main" id="{5E941A89-C3B9-4C7E-9C55-9E281914E73C}"/>
              </a:ext>
            </a:extLst>
          </p:cNvPr>
          <p:cNvSpPr/>
          <p:nvPr/>
        </p:nvSpPr>
        <p:spPr>
          <a:xfrm>
            <a:off x="1396984" y="2366420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TextBox 43">
            <a:extLst>
              <a:ext uri="{FF2B5EF4-FFF2-40B4-BE49-F238E27FC236}">
                <a16:creationId xmlns:a16="http://schemas.microsoft.com/office/drawing/2014/main" id="{F66D3A64-5078-471F-9ACA-8AA3B7C1355F}"/>
              </a:ext>
            </a:extLst>
          </p:cNvPr>
          <p:cNvSpPr txBox="1"/>
          <p:nvPr/>
        </p:nvSpPr>
        <p:spPr>
          <a:xfrm>
            <a:off x="1589014" y="244132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40÷9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43">
            <a:extLst>
              <a:ext uri="{FF2B5EF4-FFF2-40B4-BE49-F238E27FC236}">
                <a16:creationId xmlns:a16="http://schemas.microsoft.com/office/drawing/2014/main" id="{A802175F-CFCB-4982-9A70-124922C9276F}"/>
              </a:ext>
            </a:extLst>
          </p:cNvPr>
          <p:cNvSpPr txBox="1"/>
          <p:nvPr/>
        </p:nvSpPr>
        <p:spPr>
          <a:xfrm>
            <a:off x="3101634" y="2441327"/>
            <a:ext cx="4430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D75CC76-2C63-4BEC-AA8B-E55AA8B70BE8}"/>
              </a:ext>
            </a:extLst>
          </p:cNvPr>
          <p:cNvSpPr txBox="1"/>
          <p:nvPr/>
        </p:nvSpPr>
        <p:spPr>
          <a:xfrm>
            <a:off x="3561089" y="2441327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3" name="Picture 4">
            <a:extLst>
              <a:ext uri="{FF2B5EF4-FFF2-40B4-BE49-F238E27FC236}">
                <a16:creationId xmlns:a16="http://schemas.microsoft.com/office/drawing/2014/main" id="{92A61E6A-3162-48D5-B6B0-299B0F43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59" y="2312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" name="TextBox 43">
            <a:extLst>
              <a:ext uri="{FF2B5EF4-FFF2-40B4-BE49-F238E27FC236}">
                <a16:creationId xmlns:a16="http://schemas.microsoft.com/office/drawing/2014/main" id="{65A09AE6-1C94-4A73-96B1-71183BBC8612}"/>
              </a:ext>
            </a:extLst>
          </p:cNvPr>
          <p:cNvSpPr txBox="1"/>
          <p:nvPr/>
        </p:nvSpPr>
        <p:spPr>
          <a:xfrm>
            <a:off x="4198328" y="2441327"/>
            <a:ext cx="944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DC5904-1B94-4889-B47E-513A5EB71661}"/>
              </a:ext>
            </a:extLst>
          </p:cNvPr>
          <p:cNvSpPr txBox="1"/>
          <p:nvPr/>
        </p:nvSpPr>
        <p:spPr>
          <a:xfrm>
            <a:off x="5094628" y="2441327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6" name="Picture 4">
            <a:extLst>
              <a:ext uri="{FF2B5EF4-FFF2-40B4-BE49-F238E27FC236}">
                <a16:creationId xmlns:a16="http://schemas.microsoft.com/office/drawing/2014/main" id="{A7570324-57AD-4E37-9F42-56827FF1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98" y="2312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8FFBB478-2D46-4609-92E4-3BBB4D50C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670834" y="3338443"/>
            <a:ext cx="390342" cy="336410"/>
          </a:xfrm>
          <a:prstGeom prst="rect">
            <a:avLst/>
          </a:prstGeom>
        </p:spPr>
      </p:pic>
      <p:sp>
        <p:nvSpPr>
          <p:cNvPr id="188" name="모서리가 둥근 직사각형 1">
            <a:extLst>
              <a:ext uri="{FF2B5EF4-FFF2-40B4-BE49-F238E27FC236}">
                <a16:creationId xmlns:a16="http://schemas.microsoft.com/office/drawing/2014/main" id="{65E5AEAC-BB45-4583-8476-C1B17B37D9DA}"/>
              </a:ext>
            </a:extLst>
          </p:cNvPr>
          <p:cNvSpPr/>
          <p:nvPr/>
        </p:nvSpPr>
        <p:spPr>
          <a:xfrm>
            <a:off x="1396984" y="3250196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TextBox 43">
            <a:extLst>
              <a:ext uri="{FF2B5EF4-FFF2-40B4-BE49-F238E27FC236}">
                <a16:creationId xmlns:a16="http://schemas.microsoft.com/office/drawing/2014/main" id="{9BE49CC2-3354-477B-8794-66932E00D5A8}"/>
              </a:ext>
            </a:extLst>
          </p:cNvPr>
          <p:cNvSpPr txBox="1"/>
          <p:nvPr/>
        </p:nvSpPr>
        <p:spPr>
          <a:xfrm>
            <a:off x="1589014" y="3325103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50÷6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Box 43">
            <a:extLst>
              <a:ext uri="{FF2B5EF4-FFF2-40B4-BE49-F238E27FC236}">
                <a16:creationId xmlns:a16="http://schemas.microsoft.com/office/drawing/2014/main" id="{03C382AF-DFAF-4E94-8D14-5E8133B7B28B}"/>
              </a:ext>
            </a:extLst>
          </p:cNvPr>
          <p:cNvSpPr txBox="1"/>
          <p:nvPr/>
        </p:nvSpPr>
        <p:spPr>
          <a:xfrm>
            <a:off x="3101634" y="3325103"/>
            <a:ext cx="4430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D3747E4-FF8F-4E52-BC79-DCAF6E409360}"/>
              </a:ext>
            </a:extLst>
          </p:cNvPr>
          <p:cNvSpPr txBox="1"/>
          <p:nvPr/>
        </p:nvSpPr>
        <p:spPr>
          <a:xfrm>
            <a:off x="3561089" y="3325103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2" name="Picture 4">
            <a:extLst>
              <a:ext uri="{FF2B5EF4-FFF2-40B4-BE49-F238E27FC236}">
                <a16:creationId xmlns:a16="http://schemas.microsoft.com/office/drawing/2014/main" id="{7B857AD7-405C-46C4-97DD-A81756DF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59" y="3196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TextBox 43">
            <a:extLst>
              <a:ext uri="{FF2B5EF4-FFF2-40B4-BE49-F238E27FC236}">
                <a16:creationId xmlns:a16="http://schemas.microsoft.com/office/drawing/2014/main" id="{40BB11D4-F9C4-46A2-AAA4-F81CD74FCF44}"/>
              </a:ext>
            </a:extLst>
          </p:cNvPr>
          <p:cNvSpPr txBox="1"/>
          <p:nvPr/>
        </p:nvSpPr>
        <p:spPr>
          <a:xfrm>
            <a:off x="4198328" y="3325103"/>
            <a:ext cx="944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F96F1B-E1BF-41DA-B338-9CE8F472EEB3}"/>
              </a:ext>
            </a:extLst>
          </p:cNvPr>
          <p:cNvSpPr txBox="1"/>
          <p:nvPr/>
        </p:nvSpPr>
        <p:spPr>
          <a:xfrm>
            <a:off x="5094628" y="3325103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>
            <a:extLst>
              <a:ext uri="{FF2B5EF4-FFF2-40B4-BE49-F238E27FC236}">
                <a16:creationId xmlns:a16="http://schemas.microsoft.com/office/drawing/2014/main" id="{3ACA7A84-ECFD-46C2-A998-5296FFB5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98" y="3196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6" name="그룹 195"/>
          <p:cNvGrpSpPr/>
          <p:nvPr/>
        </p:nvGrpSpPr>
        <p:grpSpPr>
          <a:xfrm>
            <a:off x="4262355" y="2465679"/>
            <a:ext cx="739939" cy="342483"/>
            <a:chOff x="3569808" y="4849650"/>
            <a:chExt cx="739939" cy="342483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4262354" y="3346221"/>
            <a:ext cx="739939" cy="342483"/>
            <a:chOff x="3569808" y="4849650"/>
            <a:chExt cx="739939" cy="342483"/>
          </a:xfrm>
        </p:grpSpPr>
        <p:sp>
          <p:nvSpPr>
            <p:cNvPr id="200" name="모서리가 둥근 직사각형 199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3091560" y="2454667"/>
            <a:ext cx="378486" cy="356812"/>
            <a:chOff x="1660566" y="2023580"/>
            <a:chExt cx="571819" cy="356812"/>
          </a:xfrm>
        </p:grpSpPr>
        <p:pic>
          <p:nvPicPr>
            <p:cNvPr id="20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1660566" y="2030845"/>
              <a:ext cx="44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3097993" y="3318041"/>
            <a:ext cx="378486" cy="356812"/>
            <a:chOff x="1660566" y="2023580"/>
            <a:chExt cx="571819" cy="356812"/>
          </a:xfrm>
        </p:grpSpPr>
        <p:pic>
          <p:nvPicPr>
            <p:cNvPr id="20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1660566" y="2030845"/>
              <a:ext cx="44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12">
            <a:extLst>
              <a:ext uri="{FF2B5EF4-FFF2-40B4-BE49-F238E27FC236}">
                <a16:creationId xmlns:a16="http://schemas.microsoft.com/office/drawing/2014/main" id="{447E956A-353F-411D-81C7-27F85567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6">
            <a:extLst>
              <a:ext uri="{FF2B5EF4-FFF2-40B4-BE49-F238E27FC236}">
                <a16:creationId xmlns:a16="http://schemas.microsoft.com/office/drawing/2014/main" id="{DE0DB908-CA62-4609-9AC1-90C834A3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:a16="http://schemas.microsoft.com/office/drawing/2014/main" id="{B4D8C4B9-192A-4EDF-B071-667462CD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FA1613-4698-46E6-A159-9752A5FC1EF1}"/>
              </a:ext>
            </a:extLst>
          </p:cNvPr>
          <p:cNvGrpSpPr/>
          <p:nvPr/>
        </p:nvGrpSpPr>
        <p:grpSpPr>
          <a:xfrm>
            <a:off x="467544" y="3336283"/>
            <a:ext cx="6084676" cy="1864999"/>
            <a:chOff x="467544" y="3336283"/>
            <a:chExt cx="6084676" cy="18649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B92731A-EF46-4FFE-A133-5BA3F1D910C3}"/>
                </a:ext>
              </a:extLst>
            </p:cNvPr>
            <p:cNvSpPr/>
            <p:nvPr/>
          </p:nvSpPr>
          <p:spPr>
            <a:xfrm>
              <a:off x="467544" y="3511405"/>
              <a:ext cx="6084676" cy="15017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5" name="모서리가 둥근 직사각형 29">
              <a:extLst>
                <a:ext uri="{FF2B5EF4-FFF2-40B4-BE49-F238E27FC236}">
                  <a16:creationId xmlns:a16="http://schemas.microsoft.com/office/drawing/2014/main" id="{AD680F6B-D278-4DD9-BA2F-81C1427CC12F}"/>
                </a:ext>
              </a:extLst>
            </p:cNvPr>
            <p:cNvSpPr/>
            <p:nvPr/>
          </p:nvSpPr>
          <p:spPr>
            <a:xfrm>
              <a:off x="776017" y="333628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5515800B-F4BC-418A-81DD-A3C389F5600D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E7CBFA7-E8C7-4717-9F09-4EBF0CE341A3}"/>
              </a:ext>
            </a:extLst>
          </p:cNvPr>
          <p:cNvGrpSpPr/>
          <p:nvPr/>
        </p:nvGrpSpPr>
        <p:grpSpPr>
          <a:xfrm>
            <a:off x="1549500" y="3612296"/>
            <a:ext cx="922315" cy="1299987"/>
            <a:chOff x="7682742" y="2887420"/>
            <a:chExt cx="895081" cy="12999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D3B829-FC6F-4367-A3F5-4D4A5A00C93B}"/>
                </a:ext>
              </a:extLst>
            </p:cNvPr>
            <p:cNvSpPr txBox="1"/>
            <p:nvPr/>
          </p:nvSpPr>
          <p:spPr>
            <a:xfrm>
              <a:off x="8139858" y="2887420"/>
              <a:ext cx="43728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741113E-C5C3-4AEE-86E4-E33089953A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2BC639-69CB-4DBF-8B2C-D69E228A8AD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F42BFC6-3D27-4726-AA40-A58C944D49A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D374EA-47C1-4C43-942F-9CD28F9911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27ECFE-4281-4113-9BE1-4926D798213D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  <a:endParaRPr lang="en-US" altLang="ko-KR" sz="16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F0E42A-867B-4421-8059-9CCBDA3AA40B}"/>
                </a:ext>
              </a:extLst>
            </p:cNvPr>
            <p:cNvSpPr txBox="1"/>
            <p:nvPr/>
          </p:nvSpPr>
          <p:spPr>
            <a:xfrm>
              <a:off x="8144861" y="3773383"/>
              <a:ext cx="432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68AF13C-D52C-4591-B416-503D0B69757D}"/>
              </a:ext>
            </a:extLst>
          </p:cNvPr>
          <p:cNvGrpSpPr/>
          <p:nvPr/>
        </p:nvGrpSpPr>
        <p:grpSpPr>
          <a:xfrm>
            <a:off x="4478079" y="3612296"/>
            <a:ext cx="922315" cy="1299987"/>
            <a:chOff x="7682742" y="2887420"/>
            <a:chExt cx="895081" cy="129998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4A1DBB-28D1-4280-9546-54E577BA2110}"/>
                </a:ext>
              </a:extLst>
            </p:cNvPr>
            <p:cNvSpPr txBox="1"/>
            <p:nvPr/>
          </p:nvSpPr>
          <p:spPr>
            <a:xfrm>
              <a:off x="8139858" y="2887420"/>
              <a:ext cx="43728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CAADC41-60BE-40B0-84C2-543D9822AA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7C39195-A431-4ACF-9DAC-43D7EBB5F812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61D74B5-006F-48E3-AF8D-50C1C3D1FB8E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FB620FF-4A5C-42C7-AC49-68831F8F0E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21E3B1-B65A-4A6F-B7A2-369E7F9D0B4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6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12AFC05-B98C-4808-8032-D645C72B43FB}"/>
                </a:ext>
              </a:extLst>
            </p:cNvPr>
            <p:cNvSpPr txBox="1"/>
            <p:nvPr/>
          </p:nvSpPr>
          <p:spPr>
            <a:xfrm>
              <a:off x="8144861" y="3773383"/>
              <a:ext cx="432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C9ED1053-FEBE-40FB-AE13-1DCFA6ED607F}"/>
              </a:ext>
            </a:extLst>
          </p:cNvPr>
          <p:cNvSpPr txBox="1"/>
          <p:nvPr/>
        </p:nvSpPr>
        <p:spPr>
          <a:xfrm>
            <a:off x="1156876" y="3902615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563A2A-7866-473A-80E1-426B89A2A22B}"/>
              </a:ext>
            </a:extLst>
          </p:cNvPr>
          <p:cNvSpPr txBox="1"/>
          <p:nvPr/>
        </p:nvSpPr>
        <p:spPr>
          <a:xfrm>
            <a:off x="4085455" y="3902615"/>
            <a:ext cx="55788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08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4B2916C8-817B-423C-A0D2-48576D72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06" y="2618898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2BE0247-D087-4232-8F0F-2CF5629A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72" y="2618898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빈칸을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나오도록 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나오고 유지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정오답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71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5071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5120588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없는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모서리가 둥근 직사각형 1">
            <a:extLst>
              <a:ext uri="{FF2B5EF4-FFF2-40B4-BE49-F238E27FC236}">
                <a16:creationId xmlns:a16="http://schemas.microsoft.com/office/drawing/2014/main" id="{2A0CD024-266E-4A1C-897B-63759CE8DC14}"/>
              </a:ext>
            </a:extLst>
          </p:cNvPr>
          <p:cNvSpPr/>
          <p:nvPr/>
        </p:nvSpPr>
        <p:spPr>
          <a:xfrm>
            <a:off x="1357548" y="2571019"/>
            <a:ext cx="1154143" cy="540060"/>
          </a:xfrm>
          <a:prstGeom prst="roundRect">
            <a:avLst/>
          </a:prstGeom>
          <a:noFill/>
          <a:ln w="28575">
            <a:solidFill>
              <a:srgbClr val="F7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0BAF523F-3855-470E-A829-88593203E6D6}"/>
              </a:ext>
            </a:extLst>
          </p:cNvPr>
          <p:cNvSpPr txBox="1"/>
          <p:nvPr/>
        </p:nvSpPr>
        <p:spPr>
          <a:xfrm>
            <a:off x="1357548" y="2645926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0A14F301-F111-4835-8F72-C5A8C09F4944}"/>
              </a:ext>
            </a:extLst>
          </p:cNvPr>
          <p:cNvSpPr/>
          <p:nvPr/>
        </p:nvSpPr>
        <p:spPr>
          <a:xfrm>
            <a:off x="2909855" y="2571019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B6FBE41B-61C4-4AEC-AF91-97559BC443DF}"/>
              </a:ext>
            </a:extLst>
          </p:cNvPr>
          <p:cNvSpPr txBox="1"/>
          <p:nvPr/>
        </p:nvSpPr>
        <p:spPr>
          <a:xfrm>
            <a:off x="2909855" y="2645926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1">
            <a:extLst>
              <a:ext uri="{FF2B5EF4-FFF2-40B4-BE49-F238E27FC236}">
                <a16:creationId xmlns:a16="http://schemas.microsoft.com/office/drawing/2014/main" id="{34ECBA65-EA7A-4A81-AAF4-4E4FD7ECBBA0}"/>
              </a:ext>
            </a:extLst>
          </p:cNvPr>
          <p:cNvSpPr/>
          <p:nvPr/>
        </p:nvSpPr>
        <p:spPr>
          <a:xfrm>
            <a:off x="4459817" y="2571019"/>
            <a:ext cx="1154143" cy="540060"/>
          </a:xfrm>
          <a:prstGeom prst="roundRect">
            <a:avLst/>
          </a:prstGeom>
          <a:noFill/>
          <a:ln w="28575">
            <a:solidFill>
              <a:srgbClr val="CEE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96B522FE-6C54-4AD2-8F53-D24F4156584C}"/>
              </a:ext>
            </a:extLst>
          </p:cNvPr>
          <p:cNvSpPr txBox="1"/>
          <p:nvPr/>
        </p:nvSpPr>
        <p:spPr>
          <a:xfrm>
            <a:off x="4459817" y="2645926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82D0506-530E-4B51-A087-4E35F4083649}"/>
              </a:ext>
            </a:extLst>
          </p:cNvPr>
          <p:cNvGrpSpPr/>
          <p:nvPr/>
        </p:nvGrpSpPr>
        <p:grpSpPr>
          <a:xfrm>
            <a:off x="588796" y="3349907"/>
            <a:ext cx="5826360" cy="1864999"/>
            <a:chOff x="581844" y="3336283"/>
            <a:chExt cx="5826360" cy="186499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A6DA008-107E-4A16-941C-5BB95F9EEC6F}"/>
                </a:ext>
              </a:extLst>
            </p:cNvPr>
            <p:cNvSpPr/>
            <p:nvPr/>
          </p:nvSpPr>
          <p:spPr>
            <a:xfrm>
              <a:off x="581844" y="3511405"/>
              <a:ext cx="5826360" cy="15017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4" name="모서리가 둥근 직사각형 29">
              <a:extLst>
                <a:ext uri="{FF2B5EF4-FFF2-40B4-BE49-F238E27FC236}">
                  <a16:creationId xmlns:a16="http://schemas.microsoft.com/office/drawing/2014/main" id="{30676EB8-B03C-44FD-A47C-EB689550A942}"/>
                </a:ext>
              </a:extLst>
            </p:cNvPr>
            <p:cNvSpPr/>
            <p:nvPr/>
          </p:nvSpPr>
          <p:spPr>
            <a:xfrm>
              <a:off x="776017" y="333628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6851C9F4-BC63-433D-BE10-503E52B80EEC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DA1260F-60E2-454B-A8C4-385CF04E3CF8}"/>
              </a:ext>
            </a:extLst>
          </p:cNvPr>
          <p:cNvSpPr txBox="1"/>
          <p:nvPr/>
        </p:nvSpPr>
        <p:spPr>
          <a:xfrm>
            <a:off x="817488" y="3752122"/>
            <a:ext cx="188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50÷</a:t>
            </a:r>
            <a:r>
              <a:rPr lang="en-US" altLang="ko-KR" sz="1600" dirty="0" smtClean="0">
                <a:solidFill>
                  <a:srgbClr val="ED0089"/>
                </a:solidFill>
                <a:latin typeface="+mn-ea"/>
                <a:ea typeface="+mn-ea"/>
              </a:rPr>
              <a:t>6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8 ·</a:t>
            </a:r>
            <a:r>
              <a:rPr lang="en-US" altLang="ko-KR" sz="1600" dirty="0" smtClean="0">
                <a:latin typeface="+mn-ea"/>
              </a:rPr>
              <a:t>·· 2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BB5B4586-0F63-4374-87F4-11BB4E6C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6" y="3868170"/>
            <a:ext cx="97507" cy="106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FB7F55C-F395-476F-9D97-C0662ABC6738}"/>
              </a:ext>
            </a:extLst>
          </p:cNvPr>
          <p:cNvSpPr txBox="1"/>
          <p:nvPr/>
        </p:nvSpPr>
        <p:spPr>
          <a:xfrm>
            <a:off x="817488" y="4149750"/>
            <a:ext cx="1451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60÷</a:t>
            </a:r>
            <a:r>
              <a:rPr lang="en-US" altLang="ko-KR" sz="1600" dirty="0" smtClean="0">
                <a:solidFill>
                  <a:srgbClr val="ED0089"/>
                </a:solidFill>
                <a:latin typeface="+mn-ea"/>
                <a:ea typeface="+mn-ea"/>
              </a:rPr>
              <a:t>6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10 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81EE07FD-5215-4EA0-935A-BC229BF0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6" y="4265798"/>
            <a:ext cx="97507" cy="106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1FE4FCC-7919-4299-8A63-44FFC5CE004E}"/>
              </a:ext>
            </a:extLst>
          </p:cNvPr>
          <p:cNvSpPr txBox="1"/>
          <p:nvPr/>
        </p:nvSpPr>
        <p:spPr>
          <a:xfrm>
            <a:off x="817488" y="4548505"/>
            <a:ext cx="15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70÷</a:t>
            </a:r>
            <a:r>
              <a:rPr lang="en-US" altLang="ko-KR" sz="1600" dirty="0" smtClean="0">
                <a:solidFill>
                  <a:srgbClr val="ED0089"/>
                </a:solidFill>
                <a:latin typeface="+mn-ea"/>
                <a:ea typeface="+mn-ea"/>
              </a:rPr>
              <a:t>6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11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··· 4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B8E4DFED-4CBE-4EB8-BE6C-53E3E1D1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6" y="4664553"/>
            <a:ext cx="97507" cy="106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6139B018-DC44-4CE0-AC73-3D2C1260902F}"/>
              </a:ext>
            </a:extLst>
          </p:cNvPr>
          <p:cNvSpPr/>
          <p:nvPr/>
        </p:nvSpPr>
        <p:spPr>
          <a:xfrm>
            <a:off x="668974" y="3248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CE2967F-BFD5-4C38-808B-76993F8C59F0}"/>
              </a:ext>
            </a:extLst>
          </p:cNvPr>
          <p:cNvSpPr/>
          <p:nvPr/>
        </p:nvSpPr>
        <p:spPr>
          <a:xfrm>
            <a:off x="1452080" y="2656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9C30D4C-3AF2-4661-BC57-C8815DECB95C}"/>
              </a:ext>
            </a:extLst>
          </p:cNvPr>
          <p:cNvSpPr/>
          <p:nvPr/>
        </p:nvSpPr>
        <p:spPr>
          <a:xfrm>
            <a:off x="2971703" y="2656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3B4E3FE-614D-4BFC-9E06-D4BF9EEABACF}"/>
              </a:ext>
            </a:extLst>
          </p:cNvPr>
          <p:cNvSpPr/>
          <p:nvPr/>
        </p:nvSpPr>
        <p:spPr>
          <a:xfrm>
            <a:off x="4541394" y="2656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6CA6782-98C2-4006-AF62-22D619B4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18898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27C81180-0A62-4EE5-A50A-16E520DF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97" y="2790963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BAFD5D35-5235-4F3D-9419-27D60D63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12" y="2790963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F02C003-CCEA-4C88-8532-1921B1CB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28" y="2790963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EBA95F9-64C1-477F-A87E-36232AD8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81" y="2790963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35911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식을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365498C-DCD2-4FB9-A014-EBA21C97F496}"/>
              </a:ext>
            </a:extLst>
          </p:cNvPr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 시 정답인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빈칸을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나오고 유지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정오답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5">
            <a:extLst>
              <a:ext uri="{FF2B5EF4-FFF2-40B4-BE49-F238E27FC236}">
                <a16:creationId xmlns:a16="http://schemas.microsoft.com/office/drawing/2014/main" id="{1A8D5000-E123-43C7-AA1B-E3C3B8D6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24" y="1518814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75F6B49-6658-46B0-BA2F-C1943E8CAFB5}"/>
              </a:ext>
            </a:extLst>
          </p:cNvPr>
          <p:cNvGrpSpPr/>
          <p:nvPr/>
        </p:nvGrpSpPr>
        <p:grpSpPr>
          <a:xfrm>
            <a:off x="971787" y="2737114"/>
            <a:ext cx="1154143" cy="540060"/>
            <a:chOff x="1114395" y="2737114"/>
            <a:chExt cx="1154143" cy="540060"/>
          </a:xfrm>
          <a:noFill/>
        </p:grpSpPr>
        <p:sp>
          <p:nvSpPr>
            <p:cNvPr id="89" name="모서리가 둥근 직사각형 1">
              <a:extLst>
                <a:ext uri="{FF2B5EF4-FFF2-40B4-BE49-F238E27FC236}">
                  <a16:creationId xmlns:a16="http://schemas.microsoft.com/office/drawing/2014/main" id="{0F25991E-AB41-447B-B15E-96C5BD2B8EB8}"/>
                </a:ext>
              </a:extLst>
            </p:cNvPr>
            <p:cNvSpPr/>
            <p:nvPr/>
          </p:nvSpPr>
          <p:spPr>
            <a:xfrm>
              <a:off x="1114395" y="2737114"/>
              <a:ext cx="1154143" cy="540060"/>
            </a:xfrm>
            <a:prstGeom prst="roundRect">
              <a:avLst/>
            </a:prstGeom>
            <a:grpFill/>
            <a:ln w="28575">
              <a:solidFill>
                <a:srgbClr val="CEE4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06A8CE08-F60F-4E49-A0FA-12D80E5F9828}"/>
                </a:ext>
              </a:extLst>
            </p:cNvPr>
            <p:cNvSpPr txBox="1"/>
            <p:nvPr/>
          </p:nvSpPr>
          <p:spPr>
            <a:xfrm>
              <a:off x="1585715" y="2812021"/>
              <a:ext cx="560745" cy="3847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÷5</a:t>
              </a:r>
            </a:p>
          </p:txBody>
        </p:sp>
        <p:pic>
          <p:nvPicPr>
            <p:cNvPr id="91" name="Picture 12">
              <a:extLst>
                <a:ext uri="{FF2B5EF4-FFF2-40B4-BE49-F238E27FC236}">
                  <a16:creationId xmlns:a16="http://schemas.microsoft.com/office/drawing/2014/main" id="{806909AB-996A-410D-A943-F82D021A6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412" y="2838781"/>
              <a:ext cx="331199" cy="3311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E36B73-A494-497D-87A2-23AFCDF2A1F0}"/>
              </a:ext>
            </a:extLst>
          </p:cNvPr>
          <p:cNvGrpSpPr/>
          <p:nvPr/>
        </p:nvGrpSpPr>
        <p:grpSpPr>
          <a:xfrm>
            <a:off x="2260590" y="2737114"/>
            <a:ext cx="1154143" cy="540060"/>
            <a:chOff x="2403198" y="2737114"/>
            <a:chExt cx="1154143" cy="540060"/>
          </a:xfrm>
          <a:noFill/>
        </p:grpSpPr>
        <p:sp>
          <p:nvSpPr>
            <p:cNvPr id="92" name="모서리가 둥근 직사각형 1">
              <a:extLst>
                <a:ext uri="{FF2B5EF4-FFF2-40B4-BE49-F238E27FC236}">
                  <a16:creationId xmlns:a16="http://schemas.microsoft.com/office/drawing/2014/main" id="{882D5619-D4DB-4331-814F-87BA35F5AF7F}"/>
                </a:ext>
              </a:extLst>
            </p:cNvPr>
            <p:cNvSpPr/>
            <p:nvPr/>
          </p:nvSpPr>
          <p:spPr>
            <a:xfrm>
              <a:off x="2403198" y="2737114"/>
              <a:ext cx="1154143" cy="540060"/>
            </a:xfrm>
            <a:prstGeom prst="roundRect">
              <a:avLst/>
            </a:prstGeom>
            <a:grpFill/>
            <a:ln w="28575">
              <a:solidFill>
                <a:srgbClr val="CEE4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01357ED8-8C0B-4808-8251-9EAFF04951C2}"/>
                </a:ext>
              </a:extLst>
            </p:cNvPr>
            <p:cNvSpPr txBox="1"/>
            <p:nvPr/>
          </p:nvSpPr>
          <p:spPr>
            <a:xfrm>
              <a:off x="2874518" y="2812021"/>
              <a:ext cx="560745" cy="3847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÷3</a:t>
              </a:r>
            </a:p>
          </p:txBody>
        </p:sp>
        <p:pic>
          <p:nvPicPr>
            <p:cNvPr id="94" name="Picture 12">
              <a:extLst>
                <a:ext uri="{FF2B5EF4-FFF2-40B4-BE49-F238E27FC236}">
                  <a16:creationId xmlns:a16="http://schemas.microsoft.com/office/drawing/2014/main" id="{D27C5BAD-6D87-403B-B55E-AB65FB4EC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215" y="2838781"/>
              <a:ext cx="331199" cy="3311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8D413CE-5D24-4249-827C-E6B31A095607}"/>
              </a:ext>
            </a:extLst>
          </p:cNvPr>
          <p:cNvGrpSpPr/>
          <p:nvPr/>
        </p:nvGrpSpPr>
        <p:grpSpPr>
          <a:xfrm>
            <a:off x="3550740" y="2737114"/>
            <a:ext cx="1154143" cy="540060"/>
            <a:chOff x="2403198" y="2737114"/>
            <a:chExt cx="1154143" cy="540060"/>
          </a:xfrm>
          <a:noFill/>
        </p:grpSpPr>
        <p:sp>
          <p:nvSpPr>
            <p:cNvPr id="98" name="모서리가 둥근 직사각형 1">
              <a:extLst>
                <a:ext uri="{FF2B5EF4-FFF2-40B4-BE49-F238E27FC236}">
                  <a16:creationId xmlns:a16="http://schemas.microsoft.com/office/drawing/2014/main" id="{EC917E4D-9215-42F8-81C4-5FBF3B11D8B1}"/>
                </a:ext>
              </a:extLst>
            </p:cNvPr>
            <p:cNvSpPr/>
            <p:nvPr/>
          </p:nvSpPr>
          <p:spPr>
            <a:xfrm>
              <a:off x="2403198" y="2737114"/>
              <a:ext cx="1154143" cy="540060"/>
            </a:xfrm>
            <a:prstGeom prst="roundRect">
              <a:avLst/>
            </a:prstGeom>
            <a:grpFill/>
            <a:ln w="28575">
              <a:solidFill>
                <a:srgbClr val="CEE4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TextBox 43">
              <a:extLst>
                <a:ext uri="{FF2B5EF4-FFF2-40B4-BE49-F238E27FC236}">
                  <a16:creationId xmlns:a16="http://schemas.microsoft.com/office/drawing/2014/main" id="{F3E5798A-89C3-44D6-8CAD-94EFC83F0D59}"/>
                </a:ext>
              </a:extLst>
            </p:cNvPr>
            <p:cNvSpPr txBox="1"/>
            <p:nvPr/>
          </p:nvSpPr>
          <p:spPr>
            <a:xfrm>
              <a:off x="2874518" y="2812021"/>
              <a:ext cx="560745" cy="3847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÷7</a:t>
              </a:r>
            </a:p>
          </p:txBody>
        </p:sp>
        <p:pic>
          <p:nvPicPr>
            <p:cNvPr id="100" name="Picture 12">
              <a:extLst>
                <a:ext uri="{FF2B5EF4-FFF2-40B4-BE49-F238E27FC236}">
                  <a16:creationId xmlns:a16="http://schemas.microsoft.com/office/drawing/2014/main" id="{F4240AF0-C116-4374-98E3-C42A54581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215" y="2838781"/>
              <a:ext cx="331199" cy="3311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76E7994-1634-44D1-9BD8-63BDD7FEED1D}"/>
              </a:ext>
            </a:extLst>
          </p:cNvPr>
          <p:cNvGrpSpPr/>
          <p:nvPr/>
        </p:nvGrpSpPr>
        <p:grpSpPr>
          <a:xfrm>
            <a:off x="4836584" y="2737114"/>
            <a:ext cx="1154143" cy="540060"/>
            <a:chOff x="2403198" y="2737114"/>
            <a:chExt cx="1154143" cy="540060"/>
          </a:xfrm>
          <a:noFill/>
        </p:grpSpPr>
        <p:pic>
          <p:nvPicPr>
            <p:cNvPr id="104" name="Picture 12">
              <a:extLst>
                <a:ext uri="{FF2B5EF4-FFF2-40B4-BE49-F238E27FC236}">
                  <a16:creationId xmlns:a16="http://schemas.microsoft.com/office/drawing/2014/main" id="{411EBF01-2EBA-487D-B854-D2B52206F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215" y="2838781"/>
              <a:ext cx="331199" cy="3311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모서리가 둥근 직사각형 1">
              <a:extLst>
                <a:ext uri="{FF2B5EF4-FFF2-40B4-BE49-F238E27FC236}">
                  <a16:creationId xmlns:a16="http://schemas.microsoft.com/office/drawing/2014/main" id="{EE130695-62BA-49F0-BACF-A00E5F0FE050}"/>
                </a:ext>
              </a:extLst>
            </p:cNvPr>
            <p:cNvSpPr/>
            <p:nvPr/>
          </p:nvSpPr>
          <p:spPr>
            <a:xfrm>
              <a:off x="2403198" y="2737114"/>
              <a:ext cx="1154143" cy="540060"/>
            </a:xfrm>
            <a:prstGeom prst="roundRect">
              <a:avLst/>
            </a:prstGeom>
            <a:grpFill/>
            <a:ln w="28575">
              <a:solidFill>
                <a:srgbClr val="CEE4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id="{2EE8A367-F998-4491-9ACC-0BBB2B70D263}"/>
                </a:ext>
              </a:extLst>
            </p:cNvPr>
            <p:cNvSpPr txBox="1"/>
            <p:nvPr/>
          </p:nvSpPr>
          <p:spPr>
            <a:xfrm>
              <a:off x="2874518" y="2812021"/>
              <a:ext cx="560745" cy="3847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÷6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910067CC-D6AE-49AB-9D97-9CC87DF5D11F}"/>
              </a:ext>
            </a:extLst>
          </p:cNvPr>
          <p:cNvSpPr/>
          <p:nvPr/>
        </p:nvSpPr>
        <p:spPr>
          <a:xfrm>
            <a:off x="1416677" y="2475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28BAF4-BC8C-4365-96D8-CBA0B7E83574}"/>
              </a:ext>
            </a:extLst>
          </p:cNvPr>
          <p:cNvSpPr/>
          <p:nvPr/>
        </p:nvSpPr>
        <p:spPr>
          <a:xfrm>
            <a:off x="2683537" y="2445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D74CAD9-3417-43B3-B6CC-6DC35ED433F7}"/>
              </a:ext>
            </a:extLst>
          </p:cNvPr>
          <p:cNvSpPr/>
          <p:nvPr/>
        </p:nvSpPr>
        <p:spPr>
          <a:xfrm>
            <a:off x="3979542" y="2467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5506323-5096-4A02-84CD-1AF012E34F71}"/>
              </a:ext>
            </a:extLst>
          </p:cNvPr>
          <p:cNvSpPr/>
          <p:nvPr/>
        </p:nvSpPr>
        <p:spPr>
          <a:xfrm>
            <a:off x="5222155" y="2439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27FF12B-EE84-4C02-8B66-797F84B5A679}"/>
              </a:ext>
            </a:extLst>
          </p:cNvPr>
          <p:cNvSpPr/>
          <p:nvPr/>
        </p:nvSpPr>
        <p:spPr>
          <a:xfrm>
            <a:off x="467544" y="4005535"/>
            <a:ext cx="6098934" cy="1021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모서리가 둥근 직사각형 29">
            <a:extLst>
              <a:ext uri="{FF2B5EF4-FFF2-40B4-BE49-F238E27FC236}">
                <a16:creationId xmlns:a16="http://schemas.microsoft.com/office/drawing/2014/main" id="{D47D7AB3-F12B-472A-A1A6-F299B4277580}"/>
              </a:ext>
            </a:extLst>
          </p:cNvPr>
          <p:cNvSpPr/>
          <p:nvPr/>
        </p:nvSpPr>
        <p:spPr>
          <a:xfrm>
            <a:off x="782969" y="38026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27" name="직각 삼각형 126">
            <a:extLst>
              <a:ext uri="{FF2B5EF4-FFF2-40B4-BE49-F238E27FC236}">
                <a16:creationId xmlns:a16="http://schemas.microsoft.com/office/drawing/2014/main" id="{51E2BB18-2673-42DF-9CFE-94F909F46CC2}"/>
              </a:ext>
            </a:extLst>
          </p:cNvPr>
          <p:cNvSpPr/>
          <p:nvPr/>
        </p:nvSpPr>
        <p:spPr>
          <a:xfrm flipH="1" flipV="1">
            <a:off x="5162707" y="502679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548B543-1E3A-4F6C-A120-1405FE8C7536}"/>
              </a:ext>
            </a:extLst>
          </p:cNvPr>
          <p:cNvSpPr/>
          <p:nvPr/>
        </p:nvSpPr>
        <p:spPr>
          <a:xfrm>
            <a:off x="581844" y="367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1B25A24-3052-4739-8AF7-85DBCDC90AA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D1161A-7D86-4B3C-8944-861BF90291AC}"/>
              </a:ext>
            </a:extLst>
          </p:cNvPr>
          <p:cNvSpPr txBox="1"/>
          <p:nvPr/>
        </p:nvSpPr>
        <p:spPr>
          <a:xfrm>
            <a:off x="442139" y="4114251"/>
            <a:ext cx="614472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나머지가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가 되려면 나누는 수는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보다 커야 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÷3</a:t>
            </a:r>
            <a:r>
              <a:rPr lang="ko-KR" altLang="en-US" sz="1600" dirty="0">
                <a:latin typeface="+mn-ea"/>
                <a:ea typeface="+mn-ea"/>
              </a:rPr>
              <a:t>은 나누는 수가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이므로 나머지는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보다 작은 수가 나옵니다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30" name="Picture 12">
            <a:extLst>
              <a:ext uri="{FF2B5EF4-FFF2-40B4-BE49-F238E27FC236}">
                <a16:creationId xmlns:a16="http://schemas.microsoft.com/office/drawing/2014/main" id="{249CF6D3-4AB9-4DB4-9509-EBE9C54B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" y="4610597"/>
            <a:ext cx="235004" cy="23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37790" t="578" r="2735" b="1"/>
          <a:stretch/>
        </p:blipFill>
        <p:spPr>
          <a:xfrm>
            <a:off x="342234" y="1689475"/>
            <a:ext cx="3213377" cy="362151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남아와 부채 좌우 반전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한지는 몇 장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2423" y="2032512"/>
            <a:ext cx="1885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장이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659" y="2205412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678416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DE9762-8007-43A9-A832-06A179804CB4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6D7A2A-80CE-49BF-8560-7F4BF8E587F7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3B6B29-5181-4A3C-8A81-122212AE7160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5F3368-3AB2-4691-B71A-360CBE3BD989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33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298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5012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747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1642559" y="350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6210" y="2735620"/>
            <a:ext cx="1975847" cy="16294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18325" y="1732918"/>
            <a:ext cx="2613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한지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251100" cy="911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고무줄을 몇 개씩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>
            <a:extLst>
              <a:ext uri="{FF2B5EF4-FFF2-40B4-BE49-F238E27FC236}">
                <a16:creationId xmlns:a16="http://schemas.microsoft.com/office/drawing/2014/main" id="{15A79C54-9D30-4279-AD43-98904F5F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3" y="300282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27C06C3D-4A20-4A3E-8FF1-1066C67A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5" y="3470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470C379-F649-4789-A1E8-6695CC3E32CA}"/>
              </a:ext>
            </a:extLst>
          </p:cNvPr>
          <p:cNvSpPr txBox="1"/>
          <p:nvPr/>
        </p:nvSpPr>
        <p:spPr>
          <a:xfrm>
            <a:off x="1332888" y="3002821"/>
            <a:ext cx="240312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B20651C-F65D-4802-8F82-EA0730C2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97" y="3207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F6BE492-8298-42C8-9D66-987274490615}"/>
              </a:ext>
            </a:extLst>
          </p:cNvPr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582FDB0-44DD-4C60-8A79-C27AEE16AFD8}"/>
              </a:ext>
            </a:extLst>
          </p:cNvPr>
          <p:cNvSpPr/>
          <p:nvPr/>
        </p:nvSpPr>
        <p:spPr>
          <a:xfrm>
            <a:off x="4660635" y="4934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9FD5DB-26E3-4268-A2F0-869D6D95FA2E}"/>
              </a:ext>
            </a:extLst>
          </p:cNvPr>
          <p:cNvSpPr/>
          <p:nvPr/>
        </p:nvSpPr>
        <p:spPr>
          <a:xfrm>
            <a:off x="2794838" y="293365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5" y="232496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74" y="232200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537248" y="2488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683568" y="1838526"/>
            <a:ext cx="540060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084168" y="1838526"/>
            <a:ext cx="58536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683568" y="2240046"/>
            <a:ext cx="582533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18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950592" y="4934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E49A51-79D9-4D7B-9646-6B800075ED6F}"/>
              </a:ext>
            </a:extLst>
          </p:cNvPr>
          <p:cNvSpPr txBox="1"/>
          <p:nvPr/>
        </p:nvSpPr>
        <p:spPr>
          <a:xfrm>
            <a:off x="2229915" y="3454596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E4B69DBB-E41B-44EA-8215-9F19E7A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7470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54E2F747-8CA0-4883-BD4E-FC41B7FFAAFA}"/>
              </a:ext>
            </a:extLst>
          </p:cNvPr>
          <p:cNvSpPr txBox="1"/>
          <p:nvPr/>
        </p:nvSpPr>
        <p:spPr>
          <a:xfrm>
            <a:off x="1264430" y="3403958"/>
            <a:ext cx="5405099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       개씩 가질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E49A51-79D9-4D7B-9646-6B800075ED6F}"/>
              </a:ext>
            </a:extLst>
          </p:cNvPr>
          <p:cNvSpPr txBox="1"/>
          <p:nvPr/>
        </p:nvSpPr>
        <p:spPr>
          <a:xfrm>
            <a:off x="4538772" y="343920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E4B69DBB-E41B-44EA-8215-9F19E7A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75" y="37627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15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>
            <a:extLst>
              <a:ext uri="{FF2B5EF4-FFF2-40B4-BE49-F238E27FC236}">
                <a16:creationId xmlns:a16="http://schemas.microsoft.com/office/drawing/2014/main" id="{15A79C54-9D30-4279-AD43-98904F5F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3" y="300282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27C06C3D-4A20-4A3E-8FF1-1066C67A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5" y="3470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470C379-F649-4789-A1E8-6695CC3E32CA}"/>
              </a:ext>
            </a:extLst>
          </p:cNvPr>
          <p:cNvSpPr txBox="1"/>
          <p:nvPr/>
        </p:nvSpPr>
        <p:spPr>
          <a:xfrm>
            <a:off x="1332888" y="3002821"/>
            <a:ext cx="240312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1B20651C-F65D-4802-8F82-EA0730C2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97" y="3207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E9FD5DB-26E3-4268-A2F0-869D6D95FA2E}"/>
              </a:ext>
            </a:extLst>
          </p:cNvPr>
          <p:cNvSpPr/>
          <p:nvPr/>
        </p:nvSpPr>
        <p:spPr>
          <a:xfrm>
            <a:off x="2794838" y="293365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E49A51-79D9-4D7B-9646-6B800075ED6F}"/>
              </a:ext>
            </a:extLst>
          </p:cNvPr>
          <p:cNvSpPr txBox="1"/>
          <p:nvPr/>
        </p:nvSpPr>
        <p:spPr>
          <a:xfrm>
            <a:off x="2229915" y="3454596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E4B69DBB-E41B-44EA-8215-9F19E7A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7470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43">
            <a:extLst>
              <a:ext uri="{FF2B5EF4-FFF2-40B4-BE49-F238E27FC236}">
                <a16:creationId xmlns:a16="http://schemas.microsoft.com/office/drawing/2014/main" id="{54E2F747-8CA0-4883-BD4E-FC41B7FFAAFA}"/>
              </a:ext>
            </a:extLst>
          </p:cNvPr>
          <p:cNvSpPr txBox="1"/>
          <p:nvPr/>
        </p:nvSpPr>
        <p:spPr>
          <a:xfrm>
            <a:off x="1264430" y="3403958"/>
            <a:ext cx="5405099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       개씩 가질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E49A51-79D9-4D7B-9646-6B800075ED6F}"/>
              </a:ext>
            </a:extLst>
          </p:cNvPr>
          <p:cNvSpPr txBox="1"/>
          <p:nvPr/>
        </p:nvSpPr>
        <p:spPr>
          <a:xfrm>
            <a:off x="4538772" y="343920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4">
            <a:extLst>
              <a:ext uri="{FF2B5EF4-FFF2-40B4-BE49-F238E27FC236}">
                <a16:creationId xmlns:a16="http://schemas.microsoft.com/office/drawing/2014/main" id="{E4B69DBB-E41B-44EA-8215-9F19E7A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75" y="37627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251100" cy="911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고무줄을 몇 개씩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9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5" y="232496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74" y="232200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683568" y="1838526"/>
            <a:ext cx="540060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084168" y="1838526"/>
            <a:ext cx="58536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683568" y="2240046"/>
            <a:ext cx="582533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18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21FF0D-3730-4D92-A1D4-105E7DBD7CCF}"/>
              </a:ext>
            </a:extLst>
          </p:cNvPr>
          <p:cNvGrpSpPr/>
          <p:nvPr/>
        </p:nvGrpSpPr>
        <p:grpSpPr>
          <a:xfrm>
            <a:off x="173087" y="3115603"/>
            <a:ext cx="6667165" cy="2092660"/>
            <a:chOff x="173087" y="3115603"/>
            <a:chExt cx="6667165" cy="20926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7DAAAD1-3070-4FEF-9814-0CBD6A4D5837}"/>
                </a:ext>
              </a:extLst>
            </p:cNvPr>
            <p:cNvSpPr/>
            <p:nvPr/>
          </p:nvSpPr>
          <p:spPr>
            <a:xfrm>
              <a:off x="173087" y="3301092"/>
              <a:ext cx="6667165" cy="17074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CED413CD-6C2D-4319-B248-A02348488641}"/>
                </a:ext>
              </a:extLst>
            </p:cNvPr>
            <p:cNvSpPr/>
            <p:nvPr/>
          </p:nvSpPr>
          <p:spPr>
            <a:xfrm>
              <a:off x="301044" y="311560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2954AB6-8148-4174-95A6-A8B3751325D7}"/>
                </a:ext>
              </a:extLst>
            </p:cNvPr>
            <p:cNvSpPr/>
            <p:nvPr/>
          </p:nvSpPr>
          <p:spPr>
            <a:xfrm flipH="1" flipV="1">
              <a:off x="5059717" y="5020156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B5A1B13-D70C-4475-B654-14BB4D790B32}"/>
              </a:ext>
            </a:extLst>
          </p:cNvPr>
          <p:cNvGrpSpPr/>
          <p:nvPr/>
        </p:nvGrpSpPr>
        <p:grpSpPr>
          <a:xfrm>
            <a:off x="235633" y="3718490"/>
            <a:ext cx="1276115" cy="1249330"/>
            <a:chOff x="7301708" y="2887420"/>
            <a:chExt cx="1276115" cy="1249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8B38D4-8B2F-4AF8-8352-BD3E47A38538}"/>
                </a:ext>
              </a:extLst>
            </p:cNvPr>
            <p:cNvSpPr txBox="1"/>
            <p:nvPr/>
          </p:nvSpPr>
          <p:spPr>
            <a:xfrm>
              <a:off x="8148887" y="2887420"/>
              <a:ext cx="4282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FD34C2-21CA-4231-BB81-84F4A4F320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90F4F33-D29B-45F7-A99E-94F822AC2A32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419D32-F86E-4BAE-BFBC-3BB8241BD20B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FD3601-B6A2-43A9-B455-64FC1FCA2F40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B21529-55DD-45E1-A4D7-E23A16B418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1D6650-1EEE-4A85-A78E-579B93AA188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ECB73F-4F60-4180-840C-B2BE68FA2E54}"/>
                </a:ext>
              </a:extLst>
            </p:cNvPr>
            <p:cNvSpPr txBox="1"/>
            <p:nvPr/>
          </p:nvSpPr>
          <p:spPr>
            <a:xfrm>
              <a:off x="8148887" y="3722726"/>
              <a:ext cx="4289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77B00BF-BBF0-4CD0-B9A9-C8EDFFFF571E}"/>
              </a:ext>
            </a:extLst>
          </p:cNvPr>
          <p:cNvSpPr txBox="1"/>
          <p:nvPr/>
        </p:nvSpPr>
        <p:spPr>
          <a:xfrm>
            <a:off x="503714" y="3474895"/>
            <a:ext cx="6005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고무줄 </a:t>
            </a:r>
            <a:r>
              <a:rPr lang="en-US" altLang="ko-KR" sz="1600" dirty="0" smtClean="0">
                <a:latin typeface="+mn-ea"/>
                <a:ea typeface="+mn-ea"/>
              </a:rPr>
              <a:t>30</a:t>
            </a:r>
            <a:r>
              <a:rPr lang="ko-KR" altLang="en-US" sz="1600" dirty="0" smtClean="0">
                <a:latin typeface="+mn-ea"/>
                <a:ea typeface="+mn-ea"/>
              </a:rPr>
              <a:t>개를 </a:t>
            </a:r>
            <a:r>
              <a:rPr lang="en-US" altLang="ko-KR" sz="1600" dirty="0" smtClean="0">
                <a:latin typeface="+mn-ea"/>
                <a:ea typeface="+mn-ea"/>
              </a:rPr>
              <a:t>4</a:t>
            </a:r>
            <a:r>
              <a:rPr lang="ko-KR" altLang="en-US" sz="1600" dirty="0" smtClean="0">
                <a:latin typeface="+mn-ea"/>
                <a:ea typeface="+mn-ea"/>
              </a:rPr>
              <a:t>명이 똑같이 나누어 가지므로 </a:t>
            </a:r>
            <a:r>
              <a:rPr lang="en-US" altLang="ko-KR" sz="1600" dirty="0" smtClean="0">
                <a:latin typeface="+mn-ea"/>
                <a:ea typeface="+mn-ea"/>
              </a:rPr>
              <a:t>30÷4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CBF45D-8306-42D1-AFBD-76948F2A29D3}"/>
              </a:ext>
            </a:extLst>
          </p:cNvPr>
          <p:cNvSpPr txBox="1"/>
          <p:nvPr/>
        </p:nvSpPr>
        <p:spPr>
          <a:xfrm>
            <a:off x="1511063" y="4545124"/>
            <a:ext cx="514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한 </a:t>
            </a:r>
            <a:r>
              <a:rPr lang="ko-KR" altLang="en-US" sz="1600" dirty="0" smtClean="0">
                <a:latin typeface="+mn-ea"/>
                <a:ea typeface="+mn-ea"/>
              </a:rPr>
              <a:t>명이 </a:t>
            </a: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ko-KR" altLang="en-US" sz="1600" dirty="0" smtClean="0">
                <a:latin typeface="+mn-ea"/>
                <a:ea typeface="+mn-ea"/>
              </a:rPr>
              <a:t>개씩 가질 수 있고 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개가 남습니다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BA0972DA-BCA5-4D5F-9906-261B373A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345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43">
            <a:extLst>
              <a:ext uri="{FF2B5EF4-FFF2-40B4-BE49-F238E27FC236}">
                <a16:creationId xmlns:a16="http://schemas.microsoft.com/office/drawing/2014/main" id="{54E2F747-8CA0-4883-BD4E-FC41B7FFAAFA}"/>
              </a:ext>
            </a:extLst>
          </p:cNvPr>
          <p:cNvSpPr txBox="1"/>
          <p:nvPr/>
        </p:nvSpPr>
        <p:spPr>
          <a:xfrm>
            <a:off x="1594317" y="3500361"/>
            <a:ext cx="5921232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명에게 줄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송이가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4629"/>
            <a:ext cx="624770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 있는 장미를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송이가 남는지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365498C-DCD2-4FB9-A014-EBA21C97F496}"/>
              </a:ext>
            </a:extLst>
          </p:cNvPr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1B25A24-3052-4739-8AF7-85DBCDC90AA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E053E3D0-3F1C-4DFC-B78C-7189CBA0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41" y="300362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9A80361D-F9FE-4DEF-9C0A-ABF88493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41" y="356978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16A8182-F7E4-4F3B-98F9-FD7765FD7911}"/>
              </a:ext>
            </a:extLst>
          </p:cNvPr>
          <p:cNvSpPr txBox="1"/>
          <p:nvPr/>
        </p:nvSpPr>
        <p:spPr>
          <a:xfrm>
            <a:off x="1655676" y="3003625"/>
            <a:ext cx="205992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D136B0BE-18C3-4159-BD98-83667B61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35" y="3208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6E3D598-D3EE-4E5B-BA4E-0422D97C81FB}"/>
              </a:ext>
            </a:extLst>
          </p:cNvPr>
          <p:cNvSpPr txBox="1"/>
          <p:nvPr/>
        </p:nvSpPr>
        <p:spPr>
          <a:xfrm>
            <a:off x="1689901" y="3565127"/>
            <a:ext cx="48203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45FE019C-3CAF-451F-B3EE-FE9D71A9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93" y="33945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D5F472BD-CCA1-4FAB-B07E-B2AC69BB8BD6}"/>
              </a:ext>
            </a:extLst>
          </p:cNvPr>
          <p:cNvSpPr/>
          <p:nvPr/>
        </p:nvSpPr>
        <p:spPr>
          <a:xfrm>
            <a:off x="3006426" y="2934460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E49A51-79D9-4D7B-9646-6B800075ED6F}"/>
              </a:ext>
            </a:extLst>
          </p:cNvPr>
          <p:cNvSpPr txBox="1"/>
          <p:nvPr/>
        </p:nvSpPr>
        <p:spPr>
          <a:xfrm>
            <a:off x="4060493" y="3565127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E4B69DBB-E41B-44EA-8215-9F19E7A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04" y="3873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1">
            <a:extLst>
              <a:ext uri="{FF2B5EF4-FFF2-40B4-BE49-F238E27FC236}">
                <a16:creationId xmlns:a16="http://schemas.microsoft.com/office/drawing/2014/main" id="{6F22EE6F-9C21-42BF-81D8-7D07D52F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17" y="212247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0CE0D49-0107-4780-B3B9-9A034E6753BE}"/>
              </a:ext>
            </a:extLst>
          </p:cNvPr>
          <p:cNvCxnSpPr>
            <a:cxnSpLocks/>
          </p:cNvCxnSpPr>
          <p:nvPr/>
        </p:nvCxnSpPr>
        <p:spPr bwMode="auto">
          <a:xfrm>
            <a:off x="645290" y="1726579"/>
            <a:ext cx="591328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Picture 40">
            <a:extLst>
              <a:ext uri="{FF2B5EF4-FFF2-40B4-BE49-F238E27FC236}">
                <a16:creationId xmlns:a16="http://schemas.microsoft.com/office/drawing/2014/main" id="{F2061A3C-5D7D-4CFF-9E93-3724D1EB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60" y="21283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F24533D-63BF-4A1D-A964-BFC57D92B65A}"/>
              </a:ext>
            </a:extLst>
          </p:cNvPr>
          <p:cNvCxnSpPr>
            <a:cxnSpLocks/>
          </p:cNvCxnSpPr>
          <p:nvPr/>
        </p:nvCxnSpPr>
        <p:spPr bwMode="auto">
          <a:xfrm>
            <a:off x="659468" y="2304267"/>
            <a:ext cx="121223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BE7B23B-D286-4D6C-8FED-0B50C9470A37}"/>
              </a:ext>
            </a:extLst>
          </p:cNvPr>
          <p:cNvCxnSpPr>
            <a:cxnSpLocks/>
          </p:cNvCxnSpPr>
          <p:nvPr/>
        </p:nvCxnSpPr>
        <p:spPr bwMode="auto">
          <a:xfrm>
            <a:off x="645290" y="2019697"/>
            <a:ext cx="148064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FC3FD131-F9B4-4066-9AC8-68D6CF1CEB63}"/>
              </a:ext>
            </a:extLst>
          </p:cNvPr>
          <p:cNvSpPr/>
          <p:nvPr/>
        </p:nvSpPr>
        <p:spPr>
          <a:xfrm>
            <a:off x="6576172" y="2287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6A81C1E-39C1-4755-B57B-D73A4A33FC02}"/>
              </a:ext>
            </a:extLst>
          </p:cNvPr>
          <p:cNvCxnSpPr>
            <a:cxnSpLocks/>
          </p:cNvCxnSpPr>
          <p:nvPr/>
        </p:nvCxnSpPr>
        <p:spPr bwMode="auto">
          <a:xfrm>
            <a:off x="2134733" y="2019697"/>
            <a:ext cx="442383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3">
            <a:extLst>
              <a:ext uri="{FF2B5EF4-FFF2-40B4-BE49-F238E27FC236}">
                <a16:creationId xmlns:a16="http://schemas.microsoft.com/office/drawing/2014/main" id="{54E2F747-8CA0-4883-BD4E-FC41B7FFAAFA}"/>
              </a:ext>
            </a:extLst>
          </p:cNvPr>
          <p:cNvSpPr txBox="1"/>
          <p:nvPr/>
        </p:nvSpPr>
        <p:spPr>
          <a:xfrm>
            <a:off x="1594317" y="3500361"/>
            <a:ext cx="5921232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명에게 줄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송이가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3">
            <a:extLst>
              <a:ext uri="{FF2B5EF4-FFF2-40B4-BE49-F238E27FC236}">
                <a16:creationId xmlns:a16="http://schemas.microsoft.com/office/drawing/2014/main" id="{E053E3D0-3F1C-4DFC-B78C-7189CBA0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41" y="300362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9A80361D-F9FE-4DEF-9C0A-ABF88493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41" y="356978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16A8182-F7E4-4F3B-98F9-FD7765FD7911}"/>
              </a:ext>
            </a:extLst>
          </p:cNvPr>
          <p:cNvSpPr txBox="1"/>
          <p:nvPr/>
        </p:nvSpPr>
        <p:spPr>
          <a:xfrm>
            <a:off x="1655676" y="3003625"/>
            <a:ext cx="205992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D136B0BE-18C3-4159-BD98-83667B61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35" y="3208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6E3D598-D3EE-4E5B-BA4E-0422D97C81FB}"/>
              </a:ext>
            </a:extLst>
          </p:cNvPr>
          <p:cNvSpPr txBox="1"/>
          <p:nvPr/>
        </p:nvSpPr>
        <p:spPr>
          <a:xfrm>
            <a:off x="1689901" y="3565127"/>
            <a:ext cx="48203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45FE019C-3CAF-451F-B3EE-FE9D71A9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93" y="33945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F472BD-CCA1-4FAB-B07E-B2AC69BB8BD6}"/>
              </a:ext>
            </a:extLst>
          </p:cNvPr>
          <p:cNvSpPr/>
          <p:nvPr/>
        </p:nvSpPr>
        <p:spPr>
          <a:xfrm>
            <a:off x="3006426" y="2934460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E49A51-79D9-4D7B-9646-6B800075ED6F}"/>
              </a:ext>
            </a:extLst>
          </p:cNvPr>
          <p:cNvSpPr txBox="1"/>
          <p:nvPr/>
        </p:nvSpPr>
        <p:spPr>
          <a:xfrm>
            <a:off x="4060493" y="3565127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E4B69DBB-E41B-44EA-8215-9F19E7A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04" y="3873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4629"/>
            <a:ext cx="624770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 있는 장미를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송이가 남는지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1">
            <a:extLst>
              <a:ext uri="{FF2B5EF4-FFF2-40B4-BE49-F238E27FC236}">
                <a16:creationId xmlns:a16="http://schemas.microsoft.com/office/drawing/2014/main" id="{6F22EE6F-9C21-42BF-81D8-7D07D52F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17" y="212247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0CE0D49-0107-4780-B3B9-9A034E6753BE}"/>
              </a:ext>
            </a:extLst>
          </p:cNvPr>
          <p:cNvCxnSpPr>
            <a:cxnSpLocks/>
          </p:cNvCxnSpPr>
          <p:nvPr/>
        </p:nvCxnSpPr>
        <p:spPr bwMode="auto">
          <a:xfrm>
            <a:off x="645290" y="1726579"/>
            <a:ext cx="591328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Picture 40">
            <a:extLst>
              <a:ext uri="{FF2B5EF4-FFF2-40B4-BE49-F238E27FC236}">
                <a16:creationId xmlns:a16="http://schemas.microsoft.com/office/drawing/2014/main" id="{F2061A3C-5D7D-4CFF-9E93-3724D1EB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60" y="21283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F24533D-63BF-4A1D-A964-BFC57D92B65A}"/>
              </a:ext>
            </a:extLst>
          </p:cNvPr>
          <p:cNvCxnSpPr>
            <a:cxnSpLocks/>
          </p:cNvCxnSpPr>
          <p:nvPr/>
        </p:nvCxnSpPr>
        <p:spPr bwMode="auto">
          <a:xfrm>
            <a:off x="659468" y="2304267"/>
            <a:ext cx="121223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BE7B23B-D286-4D6C-8FED-0B50C9470A37}"/>
              </a:ext>
            </a:extLst>
          </p:cNvPr>
          <p:cNvCxnSpPr>
            <a:cxnSpLocks/>
          </p:cNvCxnSpPr>
          <p:nvPr/>
        </p:nvCxnSpPr>
        <p:spPr bwMode="auto">
          <a:xfrm>
            <a:off x="645290" y="2019697"/>
            <a:ext cx="148064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6A81C1E-39C1-4755-B57B-D73A4A33FC02}"/>
              </a:ext>
            </a:extLst>
          </p:cNvPr>
          <p:cNvCxnSpPr>
            <a:cxnSpLocks/>
          </p:cNvCxnSpPr>
          <p:nvPr/>
        </p:nvCxnSpPr>
        <p:spPr bwMode="auto">
          <a:xfrm>
            <a:off x="2134733" y="2019697"/>
            <a:ext cx="442383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6E734F82-260F-4501-AD78-91534CD2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8EFEDD9-5CB2-4888-8757-7D01A9D7850A}"/>
              </a:ext>
            </a:extLst>
          </p:cNvPr>
          <p:cNvGrpSpPr/>
          <p:nvPr/>
        </p:nvGrpSpPr>
        <p:grpSpPr>
          <a:xfrm>
            <a:off x="553148" y="2647819"/>
            <a:ext cx="6005422" cy="2567087"/>
            <a:chOff x="553148" y="2647819"/>
            <a:chExt cx="6005422" cy="256708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161BB84-D27C-42A4-B4D6-E2CF21B4A135}"/>
                </a:ext>
              </a:extLst>
            </p:cNvPr>
            <p:cNvSpPr/>
            <p:nvPr/>
          </p:nvSpPr>
          <p:spPr>
            <a:xfrm>
              <a:off x="553148" y="2835926"/>
              <a:ext cx="6005422" cy="2190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35415FDF-ADBB-4A4E-8AD6-4BB3A03E7E92}"/>
                </a:ext>
              </a:extLst>
            </p:cNvPr>
            <p:cNvSpPr/>
            <p:nvPr/>
          </p:nvSpPr>
          <p:spPr>
            <a:xfrm>
              <a:off x="701227" y="264781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D804B9BE-B55D-4E9A-BED5-4B317CD782A4}"/>
                </a:ext>
              </a:extLst>
            </p:cNvPr>
            <p:cNvSpPr/>
            <p:nvPr/>
          </p:nvSpPr>
          <p:spPr>
            <a:xfrm flipH="1" flipV="1">
              <a:off x="5162707" y="502679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EE745A-C03A-44E1-BE0B-37501CF29D50}"/>
              </a:ext>
            </a:extLst>
          </p:cNvPr>
          <p:cNvGrpSpPr/>
          <p:nvPr/>
        </p:nvGrpSpPr>
        <p:grpSpPr>
          <a:xfrm>
            <a:off x="1104309" y="3393039"/>
            <a:ext cx="1036480" cy="1670550"/>
            <a:chOff x="-1814168" y="3126602"/>
            <a:chExt cx="1036480" cy="167055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92C-59AB-4875-89A6-00EF281DF552}"/>
                </a:ext>
              </a:extLst>
            </p:cNvPr>
            <p:cNvSpPr txBox="1"/>
            <p:nvPr/>
          </p:nvSpPr>
          <p:spPr>
            <a:xfrm>
              <a:off x="-1490495" y="3437238"/>
              <a:ext cx="7128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18677F5-40C5-4777-BE55-004823CBD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590122" y="35224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00CDB8D-96EA-48BD-BAF1-91A6C5CE1F6E}"/>
                </a:ext>
              </a:extLst>
            </p:cNvPr>
            <p:cNvSpPr txBox="1"/>
            <p:nvPr/>
          </p:nvSpPr>
          <p:spPr>
            <a:xfrm>
              <a:off x="-1489795" y="312660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6204CD4-6330-4E90-AE4A-34E1E5327C6F}"/>
                </a:ext>
              </a:extLst>
            </p:cNvPr>
            <p:cNvSpPr txBox="1"/>
            <p:nvPr/>
          </p:nvSpPr>
          <p:spPr>
            <a:xfrm>
              <a:off x="-1814168" y="3437095"/>
              <a:ext cx="28341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2A00EE7-1FDF-41C4-90A4-E39E6C821073}"/>
                </a:ext>
              </a:extLst>
            </p:cNvPr>
            <p:cNvSpPr/>
            <p:nvPr/>
          </p:nvSpPr>
          <p:spPr>
            <a:xfrm>
              <a:off x="-1691132" y="3389044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3BB2945-C391-407E-B56B-DCE80FCF84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582096" y="401899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70B94E-A5AB-4C04-8AC5-6F8ACF29F0AF}"/>
                </a:ext>
              </a:extLst>
            </p:cNvPr>
            <p:cNvSpPr txBox="1"/>
            <p:nvPr/>
          </p:nvSpPr>
          <p:spPr>
            <a:xfrm>
              <a:off x="-1489110" y="364168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08CE697-5239-4791-B638-46DECED1433C}"/>
                </a:ext>
              </a:extLst>
            </p:cNvPr>
            <p:cNvSpPr txBox="1"/>
            <p:nvPr/>
          </p:nvSpPr>
          <p:spPr>
            <a:xfrm>
              <a:off x="-1490164" y="3897052"/>
              <a:ext cx="70125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C195DD4-C5E7-45BE-A9EB-707E2287BC5F}"/>
                </a:ext>
              </a:extLst>
            </p:cNvPr>
            <p:cNvSpPr txBox="1"/>
            <p:nvPr/>
          </p:nvSpPr>
          <p:spPr>
            <a:xfrm>
              <a:off x="-1229708" y="4112787"/>
              <a:ext cx="44080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D05798C-CA5D-473E-8A9F-414D0B47EC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582096" y="4488974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F64812-66D5-47C1-8125-6C8DE994750F}"/>
                </a:ext>
              </a:extLst>
            </p:cNvPr>
            <p:cNvSpPr txBox="1"/>
            <p:nvPr/>
          </p:nvSpPr>
          <p:spPr>
            <a:xfrm>
              <a:off x="-1229708" y="4383128"/>
              <a:ext cx="44079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7646239-6BE7-4D42-891A-569BEFE8BF66}"/>
              </a:ext>
            </a:extLst>
          </p:cNvPr>
          <p:cNvSpPr txBox="1"/>
          <p:nvPr/>
        </p:nvSpPr>
        <p:spPr>
          <a:xfrm>
            <a:off x="975875" y="2965913"/>
            <a:ext cx="510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한 묶음에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 err="1">
                <a:latin typeface="+mn-ea"/>
                <a:ea typeface="+mn-ea"/>
              </a:rPr>
              <a:t>송이씩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>
                <a:latin typeface="+mn-ea"/>
                <a:ea typeface="+mn-ea"/>
              </a:rPr>
              <a:t>묶음인 장미는 총 </a:t>
            </a:r>
            <a:r>
              <a:rPr lang="en-US" altLang="ko-KR" sz="1600" dirty="0">
                <a:latin typeface="+mn-ea"/>
                <a:ea typeface="+mn-ea"/>
              </a:rPr>
              <a:t>80</a:t>
            </a:r>
            <a:r>
              <a:rPr lang="ko-KR" altLang="en-US" sz="1600" dirty="0">
                <a:latin typeface="+mn-ea"/>
                <a:ea typeface="+mn-ea"/>
              </a:rPr>
              <a:t>송이입니다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en-US" altLang="ko-KR" sz="1600" dirty="0">
                <a:latin typeface="+mn-ea"/>
                <a:ea typeface="+mn-ea"/>
              </a:rPr>
              <a:t>80</a:t>
            </a:r>
            <a:r>
              <a:rPr lang="ko-KR" altLang="en-US" sz="1600" dirty="0">
                <a:latin typeface="+mn-ea"/>
                <a:ea typeface="+mn-ea"/>
              </a:rPr>
              <a:t>송이를 </a:t>
            </a: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ko-KR" altLang="en-US" sz="1600" dirty="0" err="1">
                <a:latin typeface="+mn-ea"/>
                <a:ea typeface="+mn-ea"/>
              </a:rPr>
              <a:t>송이씩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나누어주려면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80÷7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B0452C-5E13-4479-85EE-4F48BC6684C3}"/>
              </a:ext>
            </a:extLst>
          </p:cNvPr>
          <p:cNvSpPr txBox="1"/>
          <p:nvPr/>
        </p:nvSpPr>
        <p:spPr>
          <a:xfrm>
            <a:off x="2147819" y="4386102"/>
            <a:ext cx="360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 </a:t>
            </a:r>
            <a:r>
              <a:rPr lang="en-US" altLang="ko-KR" sz="1600" dirty="0">
                <a:latin typeface="+mn-ea"/>
                <a:ea typeface="+mn-ea"/>
              </a:rPr>
              <a:t>11</a:t>
            </a:r>
            <a:r>
              <a:rPr lang="ko-KR" altLang="en-US" sz="1600" dirty="0">
                <a:latin typeface="+mn-ea"/>
                <a:ea typeface="+mn-ea"/>
              </a:rPr>
              <a:t>명에게 나누어 줄 수 있고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</a:p>
          <a:p>
            <a:r>
              <a:rPr lang="ko-KR" altLang="en-US" sz="1600" dirty="0">
                <a:latin typeface="+mn-ea"/>
                <a:ea typeface="+mn-ea"/>
              </a:rPr>
              <a:t>남는 장미는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송이입니다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726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" y="872716"/>
            <a:ext cx="6912770" cy="47165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67344"/>
            <a:ext cx="6924993" cy="47434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손가락 나눗셈 </a:t>
            </a:r>
            <a:r>
              <a:rPr lang="ko-KR" altLang="en-US" sz="2800" b="1" dirty="0">
                <a:solidFill>
                  <a:srgbClr val="F277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놀이하기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62103"/>
              </p:ext>
            </p:extLst>
          </p:nvPr>
        </p:nvGraphicFramePr>
        <p:xfrm>
          <a:off x="120452" y="6165304"/>
          <a:ext cx="5459659" cy="282949"/>
        </p:xfrm>
        <a:graphic>
          <a:graphicData uri="http://schemas.openxmlformats.org/drawingml/2006/table">
            <a:tbl>
              <a:tblPr/>
              <a:tblGrid>
                <a:gridCol w="130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mm_32_2_05_06_04_ani.mp4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>
            <a:extLst>
              <a:ext uri="{FF2B5EF4-FFF2-40B4-BE49-F238E27FC236}">
                <a16:creationId xmlns:a16="http://schemas.microsoft.com/office/drawing/2014/main" id="{F6B94DD6-4C9B-4C18-AD9A-DAA57CA8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suh_p_0302_02_0006_402_1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A3F32412-BC43-4069-BDDE-C669776E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438C7C5-875C-41F6-804E-60393AB5F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1461D54-4790-4D05-AB23-1DD0E26DD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39" t="278" r="2735" b="1"/>
          <a:stretch/>
        </p:blipFill>
        <p:spPr>
          <a:xfrm>
            <a:off x="71499" y="836712"/>
            <a:ext cx="6876765" cy="483474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남아와 부채 좌우 반전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550" y="1327041"/>
            <a:ext cx="32092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야호</a:t>
            </a:r>
            <a:r>
              <a:rPr lang="en-US" altLang="ko-KR" sz="1900" dirty="0">
                <a:latin typeface="+mn-ea"/>
                <a:ea typeface="+mn-ea"/>
              </a:rPr>
              <a:t>! </a:t>
            </a:r>
            <a:r>
              <a:rPr lang="ko-KR" altLang="en-US" sz="1900" dirty="0">
                <a:latin typeface="+mn-ea"/>
                <a:ea typeface="+mn-ea"/>
              </a:rPr>
              <a:t>오늘은 내가 기다린 부채 꾸미기를 하는 날이야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선생님께서는 한지 </a:t>
            </a:r>
            <a:r>
              <a:rPr lang="en-US" altLang="ko-KR" sz="1900" dirty="0">
                <a:latin typeface="+mn-ea"/>
                <a:ea typeface="+mn-ea"/>
              </a:rPr>
              <a:t>20</a:t>
            </a:r>
            <a:r>
              <a:rPr lang="ko-KR" altLang="en-US" sz="1900" dirty="0">
                <a:latin typeface="+mn-ea"/>
                <a:ea typeface="+mn-ea"/>
              </a:rPr>
              <a:t>장을 </a:t>
            </a:r>
            <a:r>
              <a:rPr lang="en-US" altLang="ko-KR" sz="1900" dirty="0">
                <a:latin typeface="+mn-ea"/>
                <a:ea typeface="+mn-ea"/>
              </a:rPr>
              <a:t>3</a:t>
            </a:r>
            <a:r>
              <a:rPr lang="ko-KR" altLang="en-US" sz="1900" dirty="0">
                <a:latin typeface="+mn-ea"/>
                <a:ea typeface="+mn-ea"/>
              </a:rPr>
              <a:t>모둠에게 똑같이 나누어 </a:t>
            </a:r>
            <a:r>
              <a:rPr lang="ko-KR" altLang="en-US" sz="1900" dirty="0" err="1">
                <a:latin typeface="+mn-ea"/>
                <a:ea typeface="+mn-ea"/>
              </a:rPr>
              <a:t>주신대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우리 모둠은 몇 장을 받을 수 있을까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30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1835696" y="310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79912" y="154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276" y="2208203"/>
            <a:ext cx="1975847" cy="16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모둠에게 나누어 주나요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25939" y="2035587"/>
            <a:ext cx="14964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72" y="2227419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99897D-7DE3-43DC-A5DC-D1EB7FA9BC4D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988550" y="1382305"/>
            <a:chExt cx="1959714" cy="26027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B86E4-C297-495A-AE2D-9F5BDD296637}"/>
                </a:ext>
              </a:extLst>
            </p:cNvPr>
            <p:cNvSpPr/>
            <p:nvPr/>
          </p:nvSpPr>
          <p:spPr>
            <a:xfrm>
              <a:off x="5656715" y="13869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3326AEB-D859-42E7-B6F2-B02A469E34BF}"/>
                </a:ext>
              </a:extLst>
            </p:cNvPr>
            <p:cNvSpPr/>
            <p:nvPr/>
          </p:nvSpPr>
          <p:spPr>
            <a:xfrm>
              <a:off x="4988550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A2286A-A80B-4410-9CC1-B65FF32D6868}"/>
                </a:ext>
              </a:extLst>
            </p:cNvPr>
            <p:cNvSpPr/>
            <p:nvPr/>
          </p:nvSpPr>
          <p:spPr>
            <a:xfrm>
              <a:off x="6317523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37790" t="578" r="2735" b="1"/>
          <a:stretch/>
        </p:blipFill>
        <p:spPr>
          <a:xfrm>
            <a:off x="342234" y="1689475"/>
            <a:ext cx="3213377" cy="3621512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298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18325" y="1732918"/>
            <a:ext cx="2613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한지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24036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몇 장씩 나누어 줄 수 있는지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2611234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알 수 있을 것 같습니다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38" y="3017545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C4F3C1D-58E4-44A9-99D5-A871D76E4FFC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D6A9CE-E9B1-49B1-8E1F-3340BA709895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2FFF70-E826-4D32-AF90-0119D800772D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C3D2077-9048-4C48-A128-9894493DF29E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37790" t="578" r="2735" b="1"/>
          <a:stretch/>
        </p:blipFill>
        <p:spPr>
          <a:xfrm>
            <a:off x="342234" y="1689475"/>
            <a:ext cx="3213377" cy="3621512"/>
          </a:xfrm>
          <a:prstGeom prst="rect">
            <a:avLst/>
          </a:prstGeom>
        </p:spPr>
      </p:pic>
      <p:pic>
        <p:nvPicPr>
          <p:cNvPr id="28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298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18325" y="1732918"/>
            <a:ext cx="2613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한지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몫과 나머지를 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420888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5321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5938291" y="456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남아와 부채 좌우 반전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639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한지를 한 모둠에 몇 장씩 줄 수 있을지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4716" y="4797152"/>
            <a:ext cx="629757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장쯤 나누어 줄 수 있고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장이 남을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7" y="483841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50" y="46598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724128" y="51828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0EAE95-E267-4748-A433-FD0F26EE3D89}"/>
              </a:ext>
            </a:extLst>
          </p:cNvPr>
          <p:cNvSpPr/>
          <p:nvPr/>
        </p:nvSpPr>
        <p:spPr>
          <a:xfrm>
            <a:off x="398333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55765E-BBD8-4AA8-8320-AF13C448C82E}"/>
              </a:ext>
            </a:extLst>
          </p:cNvPr>
          <p:cNvGrpSpPr/>
          <p:nvPr/>
        </p:nvGrpSpPr>
        <p:grpSpPr>
          <a:xfrm>
            <a:off x="4318378" y="1385198"/>
            <a:ext cx="2632642" cy="256491"/>
            <a:chOff x="4318378" y="1385198"/>
            <a:chExt cx="2632642" cy="25649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53EF42-2753-4A51-8926-1E31B8F2A745}"/>
                </a:ext>
              </a:extLst>
            </p:cNvPr>
            <p:cNvSpPr/>
            <p:nvPr/>
          </p:nvSpPr>
          <p:spPr>
            <a:xfrm>
              <a:off x="4986543" y="13851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222FF9-4015-4209-90DB-6B93C42D2427}"/>
                </a:ext>
              </a:extLst>
            </p:cNvPr>
            <p:cNvSpPr/>
            <p:nvPr/>
          </p:nvSpPr>
          <p:spPr>
            <a:xfrm>
              <a:off x="4318378" y="138519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863FACC-C1D3-4355-9206-FF3319CB0B49}"/>
                </a:ext>
              </a:extLst>
            </p:cNvPr>
            <p:cNvSpPr/>
            <p:nvPr/>
          </p:nvSpPr>
          <p:spPr>
            <a:xfrm>
              <a:off x="5651028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7D7FDD-FB03-4725-9C9F-55785E5CFF0F}"/>
                </a:ext>
              </a:extLst>
            </p:cNvPr>
            <p:cNvSpPr/>
            <p:nvPr/>
          </p:nvSpPr>
          <p:spPr>
            <a:xfrm>
              <a:off x="6320279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139973" y="4015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rcRect l="37790" t="8797" r="2735" b="26957"/>
          <a:stretch/>
        </p:blipFill>
        <p:spPr>
          <a:xfrm>
            <a:off x="1918101" y="2348880"/>
            <a:ext cx="3213377" cy="2340260"/>
          </a:xfrm>
          <a:prstGeom prst="rect">
            <a:avLst/>
          </a:prstGeom>
        </p:spPr>
      </p:pic>
      <p:pic>
        <p:nvPicPr>
          <p:cNvPr id="41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50" y="431062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909606" y="2348880"/>
            <a:ext cx="2613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한지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399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6210" y="3059656"/>
            <a:ext cx="1975847" cy="1629484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3067960" y="3739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45348</TotalTime>
  <Words>4309</Words>
  <Application>Microsoft Office PowerPoint</Application>
  <PresentationFormat>화면 슬라이드 쇼(4:3)</PresentationFormat>
  <Paragraphs>1429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7844</cp:revision>
  <dcterms:created xsi:type="dcterms:W3CDTF">2008-07-15T12:19:11Z</dcterms:created>
  <dcterms:modified xsi:type="dcterms:W3CDTF">2022-07-04T01:46:08Z</dcterms:modified>
</cp:coreProperties>
</file>