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4"/>
  </p:notesMasterIdLst>
  <p:handoutMasterIdLst>
    <p:handoutMasterId r:id="rId45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67" r:id="rId9"/>
    <p:sldId id="1532" r:id="rId10"/>
    <p:sldId id="1097" r:id="rId11"/>
    <p:sldId id="1289" r:id="rId12"/>
    <p:sldId id="1468" r:id="rId13"/>
    <p:sldId id="1469" r:id="rId14"/>
    <p:sldId id="1470" r:id="rId15"/>
    <p:sldId id="1533" r:id="rId16"/>
    <p:sldId id="1450" r:id="rId17"/>
    <p:sldId id="1521" r:id="rId18"/>
    <p:sldId id="1481" r:id="rId19"/>
    <p:sldId id="1534" r:id="rId20"/>
    <p:sldId id="1401" r:id="rId21"/>
    <p:sldId id="1541" r:id="rId22"/>
    <p:sldId id="1535" r:id="rId23"/>
    <p:sldId id="1542" r:id="rId24"/>
    <p:sldId id="1456" r:id="rId25"/>
    <p:sldId id="1315" r:id="rId26"/>
    <p:sldId id="1316" r:id="rId27"/>
    <p:sldId id="1491" r:id="rId28"/>
    <p:sldId id="1426" r:id="rId29"/>
    <p:sldId id="1536" r:id="rId30"/>
    <p:sldId id="1427" r:id="rId31"/>
    <p:sldId id="1483" r:id="rId32"/>
    <p:sldId id="1429" r:id="rId33"/>
    <p:sldId id="1514" r:id="rId34"/>
    <p:sldId id="1537" r:id="rId35"/>
    <p:sldId id="1484" r:id="rId36"/>
    <p:sldId id="1486" r:id="rId37"/>
    <p:sldId id="1538" r:id="rId38"/>
    <p:sldId id="1494" r:id="rId39"/>
    <p:sldId id="1539" r:id="rId40"/>
    <p:sldId id="1433" r:id="rId41"/>
    <p:sldId id="1540" r:id="rId42"/>
    <p:sldId id="1435" r:id="rId4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3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3F"/>
    <a:srgbClr val="BBDECB"/>
    <a:srgbClr val="FFDBE1"/>
    <a:srgbClr val="ED0089"/>
    <a:srgbClr val="C1E8EC"/>
    <a:srgbClr val="B099DF"/>
    <a:srgbClr val="FEF9ED"/>
    <a:srgbClr val="CEE492"/>
    <a:srgbClr val="F7C1C9"/>
    <a:srgbClr val="FCC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806" y="108"/>
      </p:cViewPr>
      <p:guideLst>
        <p:guide pos="5738"/>
        <p:guide orient="horz" pos="2160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9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54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83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34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계산이 맞는지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예 약물과 묶는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그림을 클릭하면 각각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409131" y="1664804"/>
            <a:ext cx="63956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지우개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묶어 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0EAE95-E267-4748-A433-FD0F26EE3D89}"/>
              </a:ext>
            </a:extLst>
          </p:cNvPr>
          <p:cNvSpPr/>
          <p:nvPr/>
        </p:nvSpPr>
        <p:spPr>
          <a:xfrm>
            <a:off x="398333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55765E-BBD8-4AA8-8320-AF13C448C82E}"/>
              </a:ext>
            </a:extLst>
          </p:cNvPr>
          <p:cNvGrpSpPr/>
          <p:nvPr/>
        </p:nvGrpSpPr>
        <p:grpSpPr>
          <a:xfrm>
            <a:off x="4318378" y="1385198"/>
            <a:ext cx="2632642" cy="256491"/>
            <a:chOff x="4318378" y="1385198"/>
            <a:chExt cx="2632642" cy="25649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53EF42-2753-4A51-8926-1E31B8F2A745}"/>
                </a:ext>
              </a:extLst>
            </p:cNvPr>
            <p:cNvSpPr/>
            <p:nvPr/>
          </p:nvSpPr>
          <p:spPr>
            <a:xfrm>
              <a:off x="4986543" y="13851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222FF9-4015-4209-90DB-6B93C42D2427}"/>
                </a:ext>
              </a:extLst>
            </p:cNvPr>
            <p:cNvSpPr/>
            <p:nvPr/>
          </p:nvSpPr>
          <p:spPr>
            <a:xfrm>
              <a:off x="4318378" y="138519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863FACC-C1D3-4355-9206-FF3319CB0B49}"/>
                </a:ext>
              </a:extLst>
            </p:cNvPr>
            <p:cNvSpPr/>
            <p:nvPr/>
          </p:nvSpPr>
          <p:spPr>
            <a:xfrm>
              <a:off x="5651028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7D7FDD-FB03-4725-9C9F-55785E5CFF0F}"/>
                </a:ext>
              </a:extLst>
            </p:cNvPr>
            <p:cNvSpPr/>
            <p:nvPr/>
          </p:nvSpPr>
          <p:spPr>
            <a:xfrm>
              <a:off x="6320279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Picture 12">
            <a:extLst>
              <a:ext uri="{FF2B5EF4-FFF2-40B4-BE49-F238E27FC236}">
                <a16:creationId xmlns:a16="http://schemas.microsoft.com/office/drawing/2014/main" id="{0A9DDF3C-C0F3-43EF-B7C8-1E91AAE1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62" y="16893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BDAE78-3A33-4B9A-8FF1-229E04F41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8" t="7586" r="11020" b="55733"/>
          <a:stretch/>
        </p:blipFill>
        <p:spPr>
          <a:xfrm>
            <a:off x="3372917" y="2530924"/>
            <a:ext cx="1844153" cy="566601"/>
          </a:xfrm>
          <a:prstGeom prst="rect">
            <a:avLst/>
          </a:prstGeom>
        </p:spPr>
      </p:pic>
      <p:sp>
        <p:nvSpPr>
          <p:cNvPr id="36" name="모서리가 둥근 직사각형 3">
            <a:extLst>
              <a:ext uri="{FF2B5EF4-FFF2-40B4-BE49-F238E27FC236}">
                <a16:creationId xmlns:a16="http://schemas.microsoft.com/office/drawing/2014/main" id="{FBC4DBEF-02C2-40C9-AC79-2D85E7842C3E}"/>
              </a:ext>
            </a:extLst>
          </p:cNvPr>
          <p:cNvSpPr/>
          <p:nvPr/>
        </p:nvSpPr>
        <p:spPr>
          <a:xfrm>
            <a:off x="2269235" y="4024255"/>
            <a:ext cx="2877338" cy="1293976"/>
          </a:xfrm>
          <a:prstGeom prst="roundRect">
            <a:avLst>
              <a:gd name="adj" fmla="val 749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25B33108-CD27-4E1C-A65D-A35403B104EA}"/>
              </a:ext>
            </a:extLst>
          </p:cNvPr>
          <p:cNvSpPr txBox="1"/>
          <p:nvPr/>
        </p:nvSpPr>
        <p:spPr>
          <a:xfrm>
            <a:off x="2370165" y="4187927"/>
            <a:ext cx="2769883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    묶음이고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남은 것은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8879CC-FFFD-460B-8B2C-FC5BB3B8AFD7}"/>
              </a:ext>
            </a:extLst>
          </p:cNvPr>
          <p:cNvSpPr txBox="1"/>
          <p:nvPr/>
        </p:nvSpPr>
        <p:spPr>
          <a:xfrm>
            <a:off x="3634405" y="47161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5259B45A-7460-447A-AB11-E18C2711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36" y="49930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6F0ED7-3C1F-4B92-B0AB-2D1253A61F5B}"/>
              </a:ext>
            </a:extLst>
          </p:cNvPr>
          <p:cNvSpPr txBox="1"/>
          <p:nvPr/>
        </p:nvSpPr>
        <p:spPr>
          <a:xfrm>
            <a:off x="3126386" y="428223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44B340AF-87B7-4E0B-B822-3AA1B50C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17" y="40842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A34FB7F-C319-43C1-8007-6BCE94D8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6" y="2492896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F6C2335-896A-4A3F-ADF7-AACBCFFCD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4" t="7585" r="54280" b="48579"/>
          <a:stretch/>
        </p:blipFill>
        <p:spPr>
          <a:xfrm>
            <a:off x="1583668" y="2530922"/>
            <a:ext cx="1726698" cy="677109"/>
          </a:xfrm>
          <a:prstGeom prst="rect">
            <a:avLst/>
          </a:prstGeom>
        </p:spPr>
      </p:pic>
      <p:sp>
        <p:nvSpPr>
          <p:cNvPr id="58" name="모서리가 둥근 직사각형 3">
            <a:extLst>
              <a:ext uri="{FF2B5EF4-FFF2-40B4-BE49-F238E27FC236}">
                <a16:creationId xmlns:a16="http://schemas.microsoft.com/office/drawing/2014/main" id="{300EEE36-100B-4E01-9D5D-DBF23F72D160}"/>
              </a:ext>
            </a:extLst>
          </p:cNvPr>
          <p:cNvSpPr/>
          <p:nvPr/>
        </p:nvSpPr>
        <p:spPr>
          <a:xfrm>
            <a:off x="1475656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1DC8031-407A-4B37-98C9-D0BBADDDA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1" t="51420" r="54279" b="8648"/>
          <a:stretch/>
        </p:blipFill>
        <p:spPr>
          <a:xfrm>
            <a:off x="1475656" y="3254374"/>
            <a:ext cx="1834710" cy="61679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4CD6EA1-137E-41E4-8B2A-0CB31B5A3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85" t="48517" r="-875" b="11552"/>
          <a:stretch/>
        </p:blipFill>
        <p:spPr>
          <a:xfrm>
            <a:off x="3418377" y="3209516"/>
            <a:ext cx="2305751" cy="616793"/>
          </a:xfrm>
          <a:prstGeom prst="rect">
            <a:avLst/>
          </a:prstGeom>
        </p:spPr>
      </p:pic>
      <p:graphicFrame>
        <p:nvGraphicFramePr>
          <p:cNvPr id="63" name="Group 1072">
            <a:extLst>
              <a:ext uri="{FF2B5EF4-FFF2-40B4-BE49-F238E27FC236}">
                <a16:creationId xmlns:a16="http://schemas.microsoft.com/office/drawing/2014/main" id="{FE12801D-3783-4BC6-B8EF-7A499E61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289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묶는 선 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\app\resource\contents\lesson02\ops\lesson02\images\mm_32_2_07_03_01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3">
            <a:extLst>
              <a:ext uri="{FF2B5EF4-FFF2-40B4-BE49-F238E27FC236}">
                <a16:creationId xmlns:a16="http://schemas.microsoft.com/office/drawing/2014/main" id="{0779F8F4-61F0-4294-A7C2-1A8A9BD07FF1}"/>
              </a:ext>
            </a:extLst>
          </p:cNvPr>
          <p:cNvSpPr/>
          <p:nvPr/>
        </p:nvSpPr>
        <p:spPr>
          <a:xfrm>
            <a:off x="1475656" y="3232006"/>
            <a:ext cx="1834710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">
            <a:extLst>
              <a:ext uri="{FF2B5EF4-FFF2-40B4-BE49-F238E27FC236}">
                <a16:creationId xmlns:a16="http://schemas.microsoft.com/office/drawing/2014/main" id="{12A27849-B65B-471E-A632-E8614F8B22C7}"/>
              </a:ext>
            </a:extLst>
          </p:cNvPr>
          <p:cNvSpPr/>
          <p:nvPr/>
        </p:nvSpPr>
        <p:spPr>
          <a:xfrm>
            <a:off x="3377638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B4431D07-F1C4-4FB8-B291-A9195E516606}"/>
              </a:ext>
            </a:extLst>
          </p:cNvPr>
          <p:cNvSpPr/>
          <p:nvPr/>
        </p:nvSpPr>
        <p:spPr>
          <a:xfrm>
            <a:off x="3382268" y="3232006"/>
            <a:ext cx="2377864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1CB7DD6-AF5D-496E-B98E-420146502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256" y="2784938"/>
            <a:ext cx="2087724" cy="71607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98" y="305960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45431204-27BF-4FE8-9851-D38778FEDE4A}"/>
              </a:ext>
            </a:extLst>
          </p:cNvPr>
          <p:cNvSpPr/>
          <p:nvPr/>
        </p:nvSpPr>
        <p:spPr>
          <a:xfrm>
            <a:off x="3003668" y="3010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47881" y="2924944"/>
            <a:ext cx="624520" cy="1346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예 약물과 묶는 선이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5031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묶은 그림을 나눗셈식으로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몫과 나머지를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717613-9FE1-464F-A3DE-F9D930757C01}"/>
              </a:ext>
            </a:extLst>
          </p:cNvPr>
          <p:cNvGrpSpPr/>
          <p:nvPr/>
        </p:nvGrpSpPr>
        <p:grpSpPr>
          <a:xfrm>
            <a:off x="4318378" y="1385198"/>
            <a:ext cx="2632642" cy="260274"/>
            <a:chOff x="3662658" y="1385198"/>
            <a:chExt cx="2631901" cy="2602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3F0BAC-018D-46C2-9059-D70E7A6CBD24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0E93094-4A4B-4019-8ACE-5A468F567D6F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5E0DB6-20FB-4A19-B93A-FAE8CB579A07}"/>
                </a:ext>
              </a:extLst>
            </p:cNvPr>
            <p:cNvSpPr/>
            <p:nvPr/>
          </p:nvSpPr>
          <p:spPr>
            <a:xfrm>
              <a:off x="4993116" y="1386097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72EFA1B-8C9C-427B-A24D-EDFAF2451BD6}"/>
                </a:ext>
              </a:extLst>
            </p:cNvPr>
            <p:cNvSpPr/>
            <p:nvPr/>
          </p:nvSpPr>
          <p:spPr>
            <a:xfrm>
              <a:off x="5663113" y="1387774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3" name="TextBox 43">
            <a:extLst>
              <a:ext uri="{FF2B5EF4-FFF2-40B4-BE49-F238E27FC236}">
                <a16:creationId xmlns:a16="http://schemas.microsoft.com/office/drawing/2014/main" id="{F3CC22CF-83F9-4A63-9275-4E234F725C81}"/>
              </a:ext>
            </a:extLst>
          </p:cNvPr>
          <p:cNvSpPr txBox="1"/>
          <p:nvPr/>
        </p:nvSpPr>
        <p:spPr>
          <a:xfrm>
            <a:off x="2411760" y="4402249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13÷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6FDD70-6B60-4A17-BBA8-0F3444C9DE52}"/>
              </a:ext>
            </a:extLst>
          </p:cNvPr>
          <p:cNvSpPr/>
          <p:nvPr/>
        </p:nvSpPr>
        <p:spPr>
          <a:xfrm>
            <a:off x="3947564" y="4330133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A6DB2E-7A72-4E6D-B770-8821EE250207}"/>
              </a:ext>
            </a:extLst>
          </p:cNvPr>
          <p:cNvSpPr txBox="1"/>
          <p:nvPr/>
        </p:nvSpPr>
        <p:spPr>
          <a:xfrm>
            <a:off x="2989162" y="43961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AA9F482B-8BE9-43DB-A5BE-3D43D787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6" y="4257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416F0B3-71F8-4954-A51B-CA1E0D8EF5AE}"/>
              </a:ext>
            </a:extLst>
          </p:cNvPr>
          <p:cNvSpPr txBox="1"/>
          <p:nvPr/>
        </p:nvSpPr>
        <p:spPr>
          <a:xfrm>
            <a:off x="3600736" y="43961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650CB39-FA34-4EAD-9D33-DECA6FAF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0" y="4257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05A06E-49DE-4301-BAB6-6BDA91CFE686}"/>
              </a:ext>
            </a:extLst>
          </p:cNvPr>
          <p:cNvSpPr txBox="1"/>
          <p:nvPr/>
        </p:nvSpPr>
        <p:spPr>
          <a:xfrm>
            <a:off x="4264414" y="439614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7A848539-6325-476F-95F9-B8043808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88" y="4257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BDAE78-3A33-4B9A-8FF1-229E04F41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8" t="7586" r="11020" b="55733"/>
          <a:stretch/>
        </p:blipFill>
        <p:spPr>
          <a:xfrm>
            <a:off x="3372917" y="2530924"/>
            <a:ext cx="1844153" cy="566601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4A34FB7F-C319-43C1-8007-6BCE94D8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6" y="2492896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F6C2335-896A-4A3F-ADF7-AACBCFFCD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4" t="7585" r="54280" b="48579"/>
          <a:stretch/>
        </p:blipFill>
        <p:spPr>
          <a:xfrm>
            <a:off x="1583668" y="2530922"/>
            <a:ext cx="1726698" cy="677109"/>
          </a:xfrm>
          <a:prstGeom prst="rect">
            <a:avLst/>
          </a:prstGeom>
        </p:spPr>
      </p:pic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300EEE36-100B-4E01-9D5D-DBF23F72D160}"/>
              </a:ext>
            </a:extLst>
          </p:cNvPr>
          <p:cNvSpPr/>
          <p:nvPr/>
        </p:nvSpPr>
        <p:spPr>
          <a:xfrm>
            <a:off x="1475656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1DC8031-407A-4B37-98C9-D0BBADDDA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1" t="51420" r="54279" b="8648"/>
          <a:stretch/>
        </p:blipFill>
        <p:spPr>
          <a:xfrm>
            <a:off x="1475656" y="3254374"/>
            <a:ext cx="1834710" cy="61679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4CD6EA1-137E-41E4-8B2A-0CB31B5A3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85" t="48517" r="-875" b="11552"/>
          <a:stretch/>
        </p:blipFill>
        <p:spPr>
          <a:xfrm>
            <a:off x="3418377" y="3209516"/>
            <a:ext cx="2305751" cy="616793"/>
          </a:xfrm>
          <a:prstGeom prst="rect">
            <a:avLst/>
          </a:prstGeom>
        </p:spPr>
      </p:pic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0779F8F4-61F0-4294-A7C2-1A8A9BD07FF1}"/>
              </a:ext>
            </a:extLst>
          </p:cNvPr>
          <p:cNvSpPr/>
          <p:nvPr/>
        </p:nvSpPr>
        <p:spPr>
          <a:xfrm>
            <a:off x="1475656" y="3232006"/>
            <a:ext cx="1834710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12A27849-B65B-471E-A632-E8614F8B22C7}"/>
              </a:ext>
            </a:extLst>
          </p:cNvPr>
          <p:cNvSpPr/>
          <p:nvPr/>
        </p:nvSpPr>
        <p:spPr>
          <a:xfrm>
            <a:off x="3377638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B4431D07-F1C4-4FB8-B291-A9195E516606}"/>
              </a:ext>
            </a:extLst>
          </p:cNvPr>
          <p:cNvSpPr/>
          <p:nvPr/>
        </p:nvSpPr>
        <p:spPr>
          <a:xfrm>
            <a:off x="3382268" y="3232006"/>
            <a:ext cx="2377864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1302797" y="2106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639566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계산이 맞았는지 어떻게 확인할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440395" y="4221088"/>
            <a:ext cx="632839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것이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13(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39" y="4581128"/>
            <a:ext cx="360000" cy="355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AA7BBD-C2D9-4248-B9B0-61AD4584E381}"/>
              </a:ext>
            </a:extLst>
          </p:cNvPr>
          <p:cNvGrpSpPr/>
          <p:nvPr/>
        </p:nvGrpSpPr>
        <p:grpSpPr>
          <a:xfrm>
            <a:off x="4318378" y="1385198"/>
            <a:ext cx="2632642" cy="260275"/>
            <a:chOff x="3662658" y="1385198"/>
            <a:chExt cx="2631901" cy="2602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D8ACC-9A7B-46AE-A14B-19ECF7894F86}"/>
                </a:ext>
              </a:extLst>
            </p:cNvPr>
            <p:cNvSpPr/>
            <p:nvPr/>
          </p:nvSpPr>
          <p:spPr>
            <a:xfrm>
              <a:off x="4331569" y="1389882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04FC06-501A-423D-B9F3-FB9299F9AF7E}"/>
                </a:ext>
              </a:extLst>
            </p:cNvPr>
            <p:cNvSpPr/>
            <p:nvPr/>
          </p:nvSpPr>
          <p:spPr>
            <a:xfrm>
              <a:off x="3662658" y="1385199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AA466B3-F96B-4183-948E-ABD17DA91E5F}"/>
                </a:ext>
              </a:extLst>
            </p:cNvPr>
            <p:cNvSpPr/>
            <p:nvPr/>
          </p:nvSpPr>
          <p:spPr>
            <a:xfrm>
              <a:off x="4993116" y="1386098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F76309-4B94-479E-966D-FAA49D5D71BC}"/>
                </a:ext>
              </a:extLst>
            </p:cNvPr>
            <p:cNvSpPr/>
            <p:nvPr/>
          </p:nvSpPr>
          <p:spPr>
            <a:xfrm>
              <a:off x="5663113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AD38B-3C8B-4B69-B25C-9325092C2017}"/>
              </a:ext>
            </a:extLst>
          </p:cNvPr>
          <p:cNvSpPr/>
          <p:nvPr/>
        </p:nvSpPr>
        <p:spPr>
          <a:xfrm>
            <a:off x="1439652" y="1599378"/>
            <a:ext cx="3095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CBDAE78-3A33-4B9A-8FF1-229E04F41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8" t="7586" r="11020" b="55733"/>
          <a:stretch/>
        </p:blipFill>
        <p:spPr>
          <a:xfrm>
            <a:off x="3372917" y="2530924"/>
            <a:ext cx="1844153" cy="566601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4A34FB7F-C319-43C1-8007-6BCE94D8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6" y="2492896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F6C2335-896A-4A3F-ADF7-AACBCFFCD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4" t="7585" r="54280" b="48579"/>
          <a:stretch/>
        </p:blipFill>
        <p:spPr>
          <a:xfrm>
            <a:off x="1583668" y="2530922"/>
            <a:ext cx="1726698" cy="677109"/>
          </a:xfrm>
          <a:prstGeom prst="rect">
            <a:avLst/>
          </a:prstGeom>
        </p:spPr>
      </p:pic>
      <p:sp>
        <p:nvSpPr>
          <p:cNvPr id="36" name="모서리가 둥근 직사각형 3">
            <a:extLst>
              <a:ext uri="{FF2B5EF4-FFF2-40B4-BE49-F238E27FC236}">
                <a16:creationId xmlns:a16="http://schemas.microsoft.com/office/drawing/2014/main" id="{300EEE36-100B-4E01-9D5D-DBF23F72D160}"/>
              </a:ext>
            </a:extLst>
          </p:cNvPr>
          <p:cNvSpPr/>
          <p:nvPr/>
        </p:nvSpPr>
        <p:spPr>
          <a:xfrm>
            <a:off x="1475656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1DC8031-407A-4B37-98C9-D0BBADDDA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1" t="51420" r="54279" b="8648"/>
          <a:stretch/>
        </p:blipFill>
        <p:spPr>
          <a:xfrm>
            <a:off x="1475656" y="3254374"/>
            <a:ext cx="1834710" cy="61679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4CD6EA1-137E-41E4-8B2A-0CB31B5A3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85" t="48517" r="-875" b="11552"/>
          <a:stretch/>
        </p:blipFill>
        <p:spPr>
          <a:xfrm>
            <a:off x="3418377" y="3209516"/>
            <a:ext cx="2305751" cy="616793"/>
          </a:xfrm>
          <a:prstGeom prst="rect">
            <a:avLst/>
          </a:prstGeom>
        </p:spPr>
      </p:pic>
      <p:sp>
        <p:nvSpPr>
          <p:cNvPr id="41" name="모서리가 둥근 직사각형 3">
            <a:extLst>
              <a:ext uri="{FF2B5EF4-FFF2-40B4-BE49-F238E27FC236}">
                <a16:creationId xmlns:a16="http://schemas.microsoft.com/office/drawing/2014/main" id="{0779F8F4-61F0-4294-A7C2-1A8A9BD07FF1}"/>
              </a:ext>
            </a:extLst>
          </p:cNvPr>
          <p:cNvSpPr/>
          <p:nvPr/>
        </p:nvSpPr>
        <p:spPr>
          <a:xfrm>
            <a:off x="1475656" y="3232006"/>
            <a:ext cx="1834710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">
            <a:extLst>
              <a:ext uri="{FF2B5EF4-FFF2-40B4-BE49-F238E27FC236}">
                <a16:creationId xmlns:a16="http://schemas.microsoft.com/office/drawing/2014/main" id="{12A27849-B65B-471E-A632-E8614F8B22C7}"/>
              </a:ext>
            </a:extLst>
          </p:cNvPr>
          <p:cNvSpPr/>
          <p:nvPr/>
        </p:nvSpPr>
        <p:spPr>
          <a:xfrm>
            <a:off x="3377638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">
            <a:extLst>
              <a:ext uri="{FF2B5EF4-FFF2-40B4-BE49-F238E27FC236}">
                <a16:creationId xmlns:a16="http://schemas.microsoft.com/office/drawing/2014/main" id="{B4431D07-F1C4-4FB8-B291-A9195E516606}"/>
              </a:ext>
            </a:extLst>
          </p:cNvPr>
          <p:cNvSpPr/>
          <p:nvPr/>
        </p:nvSpPr>
        <p:spPr>
          <a:xfrm>
            <a:off x="3382268" y="3232006"/>
            <a:ext cx="2377864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맞았는지 확인하는 방법을 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AEE525-58A9-4564-B894-8085A2481C5F}"/>
              </a:ext>
            </a:extLst>
          </p:cNvPr>
          <p:cNvGrpSpPr/>
          <p:nvPr/>
        </p:nvGrpSpPr>
        <p:grpSpPr>
          <a:xfrm>
            <a:off x="4318378" y="1385198"/>
            <a:ext cx="2632642" cy="260353"/>
            <a:chOff x="3662658" y="1385198"/>
            <a:chExt cx="2631901" cy="2603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CFC3A0-D581-4ACE-BF92-001154319437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7AF817F-BEAA-4741-9953-D781BAF6D80E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7A1C354-9B93-4F12-82FA-E9C7D13BDDC5}"/>
                </a:ext>
              </a:extLst>
            </p:cNvPr>
            <p:cNvSpPr/>
            <p:nvPr/>
          </p:nvSpPr>
          <p:spPr>
            <a:xfrm>
              <a:off x="5663113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394967-2461-4932-BF38-E65D2CC5E865}"/>
                </a:ext>
              </a:extLst>
            </p:cNvPr>
            <p:cNvSpPr/>
            <p:nvPr/>
          </p:nvSpPr>
          <p:spPr>
            <a:xfrm>
              <a:off x="4993115" y="1389960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440395" y="4221088"/>
            <a:ext cx="632839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수와 몫의 곱에 나머지를 더하면 나누어지는 수가 됩니다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39" y="4581128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BDAE78-3A33-4B9A-8FF1-229E04F41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8" t="7586" r="11020" b="55733"/>
          <a:stretch/>
        </p:blipFill>
        <p:spPr>
          <a:xfrm>
            <a:off x="3372917" y="2530924"/>
            <a:ext cx="1844153" cy="566601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4A34FB7F-C319-43C1-8007-6BCE94D8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6" y="2492896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6C2335-896A-4A3F-ADF7-AACBCFFCD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4" t="7585" r="54280" b="48579"/>
          <a:stretch/>
        </p:blipFill>
        <p:spPr>
          <a:xfrm>
            <a:off x="1583668" y="2530922"/>
            <a:ext cx="1726698" cy="677109"/>
          </a:xfrm>
          <a:prstGeom prst="rect">
            <a:avLst/>
          </a:prstGeom>
        </p:spPr>
      </p:pic>
      <p:sp>
        <p:nvSpPr>
          <p:cNvPr id="28" name="모서리가 둥근 직사각형 3">
            <a:extLst>
              <a:ext uri="{FF2B5EF4-FFF2-40B4-BE49-F238E27FC236}">
                <a16:creationId xmlns:a16="http://schemas.microsoft.com/office/drawing/2014/main" id="{300EEE36-100B-4E01-9D5D-DBF23F72D160}"/>
              </a:ext>
            </a:extLst>
          </p:cNvPr>
          <p:cNvSpPr/>
          <p:nvPr/>
        </p:nvSpPr>
        <p:spPr>
          <a:xfrm>
            <a:off x="1475656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1DC8031-407A-4B37-98C9-D0BBADDDA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1" t="51420" r="54279" b="8648"/>
          <a:stretch/>
        </p:blipFill>
        <p:spPr>
          <a:xfrm>
            <a:off x="1475656" y="3254374"/>
            <a:ext cx="1834710" cy="6167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CD6EA1-137E-41E4-8B2A-0CB31B5A34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85" t="48517" r="-875" b="11552"/>
          <a:stretch/>
        </p:blipFill>
        <p:spPr>
          <a:xfrm>
            <a:off x="3418377" y="3209516"/>
            <a:ext cx="2305751" cy="616793"/>
          </a:xfrm>
          <a:prstGeom prst="rect">
            <a:avLst/>
          </a:prstGeom>
        </p:spPr>
      </p:pic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0779F8F4-61F0-4294-A7C2-1A8A9BD07FF1}"/>
              </a:ext>
            </a:extLst>
          </p:cNvPr>
          <p:cNvSpPr/>
          <p:nvPr/>
        </p:nvSpPr>
        <p:spPr>
          <a:xfrm>
            <a:off x="1475656" y="3232006"/>
            <a:ext cx="1834710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">
            <a:extLst>
              <a:ext uri="{FF2B5EF4-FFF2-40B4-BE49-F238E27FC236}">
                <a16:creationId xmlns:a16="http://schemas.microsoft.com/office/drawing/2014/main" id="{12A27849-B65B-471E-A632-E8614F8B22C7}"/>
              </a:ext>
            </a:extLst>
          </p:cNvPr>
          <p:cNvSpPr/>
          <p:nvPr/>
        </p:nvSpPr>
        <p:spPr>
          <a:xfrm>
            <a:off x="3377638" y="2503771"/>
            <a:ext cx="1834710" cy="64966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">
            <a:extLst>
              <a:ext uri="{FF2B5EF4-FFF2-40B4-BE49-F238E27FC236}">
                <a16:creationId xmlns:a16="http://schemas.microsoft.com/office/drawing/2014/main" id="{B4431D07-F1C4-4FB8-B291-A9195E516606}"/>
              </a:ext>
            </a:extLst>
          </p:cNvPr>
          <p:cNvSpPr/>
          <p:nvPr/>
        </p:nvSpPr>
        <p:spPr>
          <a:xfrm>
            <a:off x="3382268" y="3232006"/>
            <a:ext cx="2377864" cy="613145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4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0FDD5D-9C29-42B8-8299-85BD44EF1BA0}"/>
              </a:ext>
            </a:extLst>
          </p:cNvPr>
          <p:cNvSpPr/>
          <p:nvPr/>
        </p:nvSpPr>
        <p:spPr>
          <a:xfrm>
            <a:off x="90314" y="1598148"/>
            <a:ext cx="6893953" cy="3955087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9D1BFE-20FA-4C2A-B752-FAFE52525D60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AF7FADB6-41C2-4DB2-8600-DB286619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위 수식의 텍스트 색과  각각 대응됨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39D64618-ECBA-4A64-90DE-91D05D2F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63BB336-EA37-4A79-B360-A78FAAEB133E}"/>
              </a:ext>
            </a:extLst>
          </p:cNvPr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A818C7-5F4D-4D24-B3E5-F7DD77C6A8B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47B7A03-8C0E-4BEA-A8DF-6CA97E43CA3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0B74BA9C-2A4F-4DA7-AB79-79DBDE496355}"/>
              </a:ext>
            </a:extLst>
          </p:cNvPr>
          <p:cNvSpPr/>
          <p:nvPr/>
        </p:nvSpPr>
        <p:spPr>
          <a:xfrm>
            <a:off x="1397523" y="2096852"/>
            <a:ext cx="4290602" cy="1534193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2A42FE6-D083-4F2E-9CD0-08334D1B6199}"/>
              </a:ext>
            </a:extLst>
          </p:cNvPr>
          <p:cNvSpPr txBox="1"/>
          <p:nvPr/>
        </p:nvSpPr>
        <p:spPr>
          <a:xfrm>
            <a:off x="486897" y="3837552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와  몫   의 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곱에          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더하면        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 되어야 </a:t>
            </a:r>
            <a:r>
              <a:rPr lang="ko-KR" altLang="en-US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3E3C2389-1C16-4387-B8BC-292CA9C0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053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0773D52A-7C5B-4ADA-A4DA-C09DDF5E9BE5}"/>
              </a:ext>
            </a:extLst>
          </p:cNvPr>
          <p:cNvSpPr/>
          <p:nvPr/>
        </p:nvSpPr>
        <p:spPr bwMode="auto">
          <a:xfrm>
            <a:off x="504785" y="3938715"/>
            <a:ext cx="12978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7A197CF-58A8-4E95-B9AC-2832529D58B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709" y="3719795"/>
            <a:ext cx="342472" cy="277521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DBE578A9-4251-4BBB-B637-0824DD690CAB}"/>
              </a:ext>
            </a:extLst>
          </p:cNvPr>
          <p:cNvSpPr/>
          <p:nvPr/>
        </p:nvSpPr>
        <p:spPr>
          <a:xfrm>
            <a:off x="915364" y="371520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40">
            <a:extLst>
              <a:ext uri="{FF2B5EF4-FFF2-40B4-BE49-F238E27FC236}">
                <a16:creationId xmlns:a16="http://schemas.microsoft.com/office/drawing/2014/main" id="{B1B2DE21-4E95-4117-94EA-1E785D994E56}"/>
              </a:ext>
            </a:extLst>
          </p:cNvPr>
          <p:cNvSpPr/>
          <p:nvPr/>
        </p:nvSpPr>
        <p:spPr>
          <a:xfrm>
            <a:off x="2614736" y="2299684"/>
            <a:ext cx="385200" cy="385200"/>
          </a:xfrm>
          <a:prstGeom prst="roundRect">
            <a:avLst/>
          </a:prstGeom>
          <a:solidFill>
            <a:srgbClr val="FFDB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BBD6C3-2260-4E47-B674-44D517E5EE72}"/>
              </a:ext>
            </a:extLst>
          </p:cNvPr>
          <p:cNvSpPr txBox="1"/>
          <p:nvPr/>
        </p:nvSpPr>
        <p:spPr>
          <a:xfrm>
            <a:off x="1397523" y="2311142"/>
            <a:ext cx="42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ED1B3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÷ 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4ED445-3671-43E0-A857-85336A68C805}"/>
              </a:ext>
            </a:extLst>
          </p:cNvPr>
          <p:cNvSpPr/>
          <p:nvPr/>
        </p:nvSpPr>
        <p:spPr>
          <a:xfrm>
            <a:off x="3923928" y="222235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101" name="모서리가 둥근 직사각형 40">
            <a:extLst>
              <a:ext uri="{FF2B5EF4-FFF2-40B4-BE49-F238E27FC236}">
                <a16:creationId xmlns:a16="http://schemas.microsoft.com/office/drawing/2014/main" id="{BE5579CC-C539-4FF8-A9AA-77AB3A4DD7A2}"/>
              </a:ext>
            </a:extLst>
          </p:cNvPr>
          <p:cNvSpPr/>
          <p:nvPr/>
        </p:nvSpPr>
        <p:spPr>
          <a:xfrm>
            <a:off x="4412265" y="3070513"/>
            <a:ext cx="385200" cy="385200"/>
          </a:xfrm>
          <a:prstGeom prst="roundRect">
            <a:avLst/>
          </a:prstGeom>
          <a:solidFill>
            <a:srgbClr val="FFDB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7094F4-0ADE-4143-A9F2-48633A5215A2}"/>
              </a:ext>
            </a:extLst>
          </p:cNvPr>
          <p:cNvSpPr txBox="1"/>
          <p:nvPr/>
        </p:nvSpPr>
        <p:spPr>
          <a:xfrm>
            <a:off x="1397523" y="3086381"/>
            <a:ext cx="4290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12,  12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solidFill>
                  <a:srgbClr val="ED1B3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900" dirty="0">
              <a:solidFill>
                <a:srgbClr val="ED1B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F82F002-DC4A-40B8-A55C-35DF1E475E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4408" y="2884015"/>
            <a:ext cx="1802364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20C42E8-73F2-42DF-AE64-C9162E6124D7}"/>
              </a:ext>
            </a:extLst>
          </p:cNvPr>
          <p:cNvCxnSpPr>
            <a:cxnSpLocks/>
          </p:cNvCxnSpPr>
          <p:nvPr/>
        </p:nvCxnSpPr>
        <p:spPr bwMode="auto">
          <a:xfrm>
            <a:off x="2820757" y="2683649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2B3C150-19CD-4781-B129-47F6E403EEA6}"/>
              </a:ext>
            </a:extLst>
          </p:cNvPr>
          <p:cNvCxnSpPr>
            <a:cxnSpLocks/>
          </p:cNvCxnSpPr>
          <p:nvPr/>
        </p:nvCxnSpPr>
        <p:spPr bwMode="auto">
          <a:xfrm>
            <a:off x="4616772" y="2878078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AF68DC1-9EC0-4114-A7BF-E538F0368925}"/>
              </a:ext>
            </a:extLst>
          </p:cNvPr>
          <p:cNvSpPr/>
          <p:nvPr/>
        </p:nvSpPr>
        <p:spPr bwMode="auto">
          <a:xfrm>
            <a:off x="2156911" y="3927966"/>
            <a:ext cx="43014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8D3C7053-1247-457F-85A3-0452E5D900E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2895" y="3729789"/>
            <a:ext cx="342472" cy="277521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67B6811-9F70-4BE0-B2D0-0FB85CC12AA1}"/>
              </a:ext>
            </a:extLst>
          </p:cNvPr>
          <p:cNvSpPr/>
          <p:nvPr/>
        </p:nvSpPr>
        <p:spPr bwMode="auto">
          <a:xfrm>
            <a:off x="3516869" y="3940023"/>
            <a:ext cx="98030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8A48034F-5C7B-4DBB-9E0B-C69DF729090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82884" y="3748200"/>
            <a:ext cx="342472" cy="277521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2C3A4BC-3954-467C-8578-B6D579C1171F}"/>
              </a:ext>
            </a:extLst>
          </p:cNvPr>
          <p:cNvSpPr/>
          <p:nvPr/>
        </p:nvSpPr>
        <p:spPr bwMode="auto">
          <a:xfrm>
            <a:off x="504785" y="4393881"/>
            <a:ext cx="178615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ED1B3F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4B5A72A4-B87E-4EDB-8AAD-BE8B42BDDC2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4305" y="4707357"/>
            <a:ext cx="342472" cy="2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50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bg01.png / icn-etc01.png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묶는 선 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\app\resource\contents\lesson02\ops\lesson02\images\mm_32_2_07_04_01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1AFD359D-59F4-4892-91D9-FF8CE160D8F2}"/>
              </a:ext>
            </a:extLst>
          </p:cNvPr>
          <p:cNvGrpSpPr/>
          <p:nvPr/>
        </p:nvGrpSpPr>
        <p:grpSpPr>
          <a:xfrm>
            <a:off x="5613345" y="1378926"/>
            <a:ext cx="1298906" cy="255592"/>
            <a:chOff x="5613345" y="1378926"/>
            <a:chExt cx="1298906" cy="25559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F5AEB-92D8-42EF-BF70-C0A0761BB09B}"/>
                </a:ext>
              </a:extLst>
            </p:cNvPr>
            <p:cNvSpPr/>
            <p:nvPr/>
          </p:nvSpPr>
          <p:spPr>
            <a:xfrm>
              <a:off x="6281510" y="13789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C424318-C597-4F16-8CF8-84DA0CB65E02}"/>
                </a:ext>
              </a:extLst>
            </p:cNvPr>
            <p:cNvSpPr/>
            <p:nvPr/>
          </p:nvSpPr>
          <p:spPr>
            <a:xfrm>
              <a:off x="5613345" y="137892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08DA395-D5E6-47B6-A776-85191936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55" y="2782281"/>
            <a:ext cx="2748345" cy="1805239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알맞게      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F054AB4-476A-477C-82E0-07F6D39A0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0" t="1751" r="84279" b="78303"/>
          <a:stretch/>
        </p:blipFill>
        <p:spPr>
          <a:xfrm>
            <a:off x="2015716" y="1700808"/>
            <a:ext cx="324036" cy="294578"/>
          </a:xfrm>
          <a:prstGeom prst="rect">
            <a:avLst/>
          </a:prstGeom>
        </p:spPr>
      </p:pic>
      <p:pic>
        <p:nvPicPr>
          <p:cNvPr id="79" name="Picture 12">
            <a:extLst>
              <a:ext uri="{FF2B5EF4-FFF2-40B4-BE49-F238E27FC236}">
                <a16:creationId xmlns:a16="http://schemas.microsoft.com/office/drawing/2014/main" id="{B3E5A9FB-7DDA-493C-8FF7-30EFA4EC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17" y="16893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모서리가 둥근 직사각형 3">
            <a:extLst>
              <a:ext uri="{FF2B5EF4-FFF2-40B4-BE49-F238E27FC236}">
                <a16:creationId xmlns:a16="http://schemas.microsoft.com/office/drawing/2014/main" id="{9BCAEB51-223C-433D-B98A-73A8E2B38839}"/>
              </a:ext>
            </a:extLst>
          </p:cNvPr>
          <p:cNvSpPr/>
          <p:nvPr/>
        </p:nvSpPr>
        <p:spPr>
          <a:xfrm>
            <a:off x="3815916" y="3037912"/>
            <a:ext cx="2877338" cy="1293976"/>
          </a:xfrm>
          <a:prstGeom prst="roundRect">
            <a:avLst>
              <a:gd name="adj" fmla="val 749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69398029-9E2F-4543-9CB7-D41894EE4780}"/>
              </a:ext>
            </a:extLst>
          </p:cNvPr>
          <p:cNvSpPr txBox="1"/>
          <p:nvPr/>
        </p:nvSpPr>
        <p:spPr>
          <a:xfrm>
            <a:off x="3916846" y="3201584"/>
            <a:ext cx="2769883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    묶음이고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남은 것은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8C895A-29BC-43F0-BB3C-873568BFAAFA}"/>
              </a:ext>
            </a:extLst>
          </p:cNvPr>
          <p:cNvSpPr txBox="1"/>
          <p:nvPr/>
        </p:nvSpPr>
        <p:spPr>
          <a:xfrm>
            <a:off x="5181086" y="372980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152B06B8-324D-4CDD-A804-86DD26E8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17" y="40067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90BEBC1-D1BA-439D-857D-14736E38881F}"/>
              </a:ext>
            </a:extLst>
          </p:cNvPr>
          <p:cNvSpPr txBox="1"/>
          <p:nvPr/>
        </p:nvSpPr>
        <p:spPr>
          <a:xfrm>
            <a:off x="4673067" y="329589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10FC05C0-7E8F-40EE-8739-718F74D1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98" y="30979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14426D52-9244-43E3-B47F-CBFB4506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5" y="2795564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AA389C1F-6385-4B4E-A87A-3DE182CAAD5F}"/>
              </a:ext>
            </a:extLst>
          </p:cNvPr>
          <p:cNvSpPr/>
          <p:nvPr/>
        </p:nvSpPr>
        <p:spPr>
          <a:xfrm>
            <a:off x="74008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예 약물과 묶는 선이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그림을 클릭하면 각각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27CF0D4-7B9C-4158-8915-CB7043AF5340}"/>
              </a:ext>
            </a:extLst>
          </p:cNvPr>
          <p:cNvSpPr/>
          <p:nvPr/>
        </p:nvSpPr>
        <p:spPr>
          <a:xfrm>
            <a:off x="1704682" y="3438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186C3-6F99-45F8-9CA2-4AF7C46D11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9008" y="2384884"/>
            <a:ext cx="2135119" cy="989383"/>
          </a:xfrm>
          <a:prstGeom prst="rect">
            <a:avLst/>
          </a:prstGeom>
        </p:spPr>
      </p:pic>
      <p:sp>
        <p:nvSpPr>
          <p:cNvPr id="121" name="모서리가 둥근 직사각형 3">
            <a:extLst>
              <a:ext uri="{FF2B5EF4-FFF2-40B4-BE49-F238E27FC236}">
                <a16:creationId xmlns:a16="http://schemas.microsoft.com/office/drawing/2014/main" id="{6BF4C247-A598-4DA3-8503-00E244C4E530}"/>
              </a:ext>
            </a:extLst>
          </p:cNvPr>
          <p:cNvSpPr/>
          <p:nvPr/>
        </p:nvSpPr>
        <p:spPr>
          <a:xfrm>
            <a:off x="119187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3">
            <a:extLst>
              <a:ext uri="{FF2B5EF4-FFF2-40B4-BE49-F238E27FC236}">
                <a16:creationId xmlns:a16="http://schemas.microsoft.com/office/drawing/2014/main" id="{A9AF4D12-F4CC-415B-A543-1493E0FE02E9}"/>
              </a:ext>
            </a:extLst>
          </p:cNvPr>
          <p:cNvSpPr/>
          <p:nvPr/>
        </p:nvSpPr>
        <p:spPr>
          <a:xfrm>
            <a:off x="1648229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3">
            <a:extLst>
              <a:ext uri="{FF2B5EF4-FFF2-40B4-BE49-F238E27FC236}">
                <a16:creationId xmlns:a16="http://schemas.microsoft.com/office/drawing/2014/main" id="{D0863A36-0E2B-44BD-AD93-E6AC3547BD3C}"/>
              </a:ext>
            </a:extLst>
          </p:cNvPr>
          <p:cNvSpPr/>
          <p:nvPr/>
        </p:nvSpPr>
        <p:spPr>
          <a:xfrm>
            <a:off x="211599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3">
            <a:extLst>
              <a:ext uri="{FF2B5EF4-FFF2-40B4-BE49-F238E27FC236}">
                <a16:creationId xmlns:a16="http://schemas.microsoft.com/office/drawing/2014/main" id="{12F4EE0A-8B1C-4289-B032-56F5E28B0FC5}"/>
              </a:ext>
            </a:extLst>
          </p:cNvPr>
          <p:cNvSpPr/>
          <p:nvPr/>
        </p:nvSpPr>
        <p:spPr>
          <a:xfrm>
            <a:off x="2583751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6" y="35888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8496436" y="2528900"/>
            <a:ext cx="624520" cy="1346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5443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1ACE6-63B2-4843-BA72-7ED6A030F6A7}"/>
              </a:ext>
            </a:extLst>
          </p:cNvPr>
          <p:cNvGrpSpPr/>
          <p:nvPr/>
        </p:nvGrpSpPr>
        <p:grpSpPr>
          <a:xfrm>
            <a:off x="5613345" y="1378926"/>
            <a:ext cx="1298906" cy="260274"/>
            <a:chOff x="1707191" y="548681"/>
            <a:chExt cx="1298906" cy="26027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7BE78F3-DC00-4751-A2B3-AB798B8A619F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9C0EA56-6EC0-4D35-8E1B-21F773EED4BE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38" name="TextBox 43">
            <a:extLst>
              <a:ext uri="{FF2B5EF4-FFF2-40B4-BE49-F238E27FC236}">
                <a16:creationId xmlns:a16="http://schemas.microsoft.com/office/drawing/2014/main" id="{DBEE4FA8-6DE1-4AE2-95E2-4CDC19E03884}"/>
              </a:ext>
            </a:extLst>
          </p:cNvPr>
          <p:cNvSpPr txBox="1"/>
          <p:nvPr/>
        </p:nvSpPr>
        <p:spPr>
          <a:xfrm>
            <a:off x="410559" y="1667450"/>
            <a:ext cx="6321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묶은 그림을 나눗셈식으로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0B7A022D-3856-446C-8D8A-5A1B56E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>
            <a:extLst>
              <a:ext uri="{FF2B5EF4-FFF2-40B4-BE49-F238E27FC236}">
                <a16:creationId xmlns:a16="http://schemas.microsoft.com/office/drawing/2014/main" id="{78EAD5A6-729F-48FB-AAA7-C7A5F79AC843}"/>
              </a:ext>
            </a:extLst>
          </p:cNvPr>
          <p:cNvSpPr txBox="1"/>
          <p:nvPr/>
        </p:nvSpPr>
        <p:spPr>
          <a:xfrm>
            <a:off x="3800181" y="2830901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 ÷ 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AFBE1BD-0554-4A8A-87A8-CD79B9F786A4}"/>
              </a:ext>
            </a:extLst>
          </p:cNvPr>
          <p:cNvSpPr/>
          <p:nvPr/>
        </p:nvSpPr>
        <p:spPr>
          <a:xfrm>
            <a:off x="5411432" y="275878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86EA5C-558B-45AA-ACB5-0CCEDE851AC6}"/>
              </a:ext>
            </a:extLst>
          </p:cNvPr>
          <p:cNvSpPr txBox="1"/>
          <p:nvPr/>
        </p:nvSpPr>
        <p:spPr>
          <a:xfrm>
            <a:off x="5064604" y="282480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Picture 4">
            <a:extLst>
              <a:ext uri="{FF2B5EF4-FFF2-40B4-BE49-F238E27FC236}">
                <a16:creationId xmlns:a16="http://schemas.microsoft.com/office/drawing/2014/main" id="{47128808-E453-4DF3-B471-40792D77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8" y="2685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605DAF56-FD23-4EA5-A7DC-C0A10D57EDC3}"/>
              </a:ext>
            </a:extLst>
          </p:cNvPr>
          <p:cNvSpPr txBox="1"/>
          <p:nvPr/>
        </p:nvSpPr>
        <p:spPr>
          <a:xfrm>
            <a:off x="5728282" y="282480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1" name="Picture 4">
            <a:extLst>
              <a:ext uri="{FF2B5EF4-FFF2-40B4-BE49-F238E27FC236}">
                <a16:creationId xmlns:a16="http://schemas.microsoft.com/office/drawing/2014/main" id="{4144294A-A32A-4BB7-AA31-723872F8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56" y="2685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F7448E1-C3F7-47BB-91A4-6187700225CC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8786" y="3417055"/>
            <a:ext cx="2376090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026CB19-BB7D-49C2-9BFF-8C949C50AEB6}"/>
              </a:ext>
            </a:extLst>
          </p:cNvPr>
          <p:cNvCxnSpPr>
            <a:cxnSpLocks/>
          </p:cNvCxnSpPr>
          <p:nvPr/>
        </p:nvCxnSpPr>
        <p:spPr bwMode="auto">
          <a:xfrm>
            <a:off x="4043546" y="3183055"/>
            <a:ext cx="0" cy="23400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86B1633-84A5-42FA-8918-AD8069E840DA}"/>
              </a:ext>
            </a:extLst>
          </p:cNvPr>
          <p:cNvCxnSpPr>
            <a:cxnSpLocks/>
          </p:cNvCxnSpPr>
          <p:nvPr/>
        </p:nvCxnSpPr>
        <p:spPr bwMode="auto">
          <a:xfrm>
            <a:off x="6414876" y="3407531"/>
            <a:ext cx="0" cy="257965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074DC0-831C-4769-847E-76F6A1C7AB05}"/>
              </a:ext>
            </a:extLst>
          </p:cNvPr>
          <p:cNvGrpSpPr/>
          <p:nvPr/>
        </p:nvGrpSpPr>
        <p:grpSpPr>
          <a:xfrm>
            <a:off x="3474314" y="3565785"/>
            <a:ext cx="3336606" cy="528413"/>
            <a:chOff x="3647662" y="3287327"/>
            <a:chExt cx="3336606" cy="52841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D59E7EA-28A2-43A9-80C8-DC3A6E1F708C}"/>
                </a:ext>
              </a:extLst>
            </p:cNvPr>
            <p:cNvSpPr txBox="1"/>
            <p:nvPr/>
          </p:nvSpPr>
          <p:spPr>
            <a:xfrm>
              <a:off x="3647662" y="3431019"/>
              <a:ext cx="28685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4×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    ,   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CFA5B56-B2CE-4833-A1AB-117CE44F3E60}"/>
                </a:ext>
              </a:extLst>
            </p:cNvPr>
            <p:cNvSpPr txBox="1"/>
            <p:nvPr/>
          </p:nvSpPr>
          <p:spPr>
            <a:xfrm>
              <a:off x="4043503" y="3426384"/>
              <a:ext cx="37539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id="{4C7A8380-4ACE-4D66-B528-52C2E65C5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277" y="32873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ACAFE4A-8E35-496C-A7D4-911CAED088B1}"/>
                </a:ext>
              </a:extLst>
            </p:cNvPr>
            <p:cNvSpPr txBox="1"/>
            <p:nvPr/>
          </p:nvSpPr>
          <p:spPr>
            <a:xfrm>
              <a:off x="4599775" y="3426384"/>
              <a:ext cx="47628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0" name="Picture 4">
              <a:extLst>
                <a:ext uri="{FF2B5EF4-FFF2-40B4-BE49-F238E27FC236}">
                  <a16:creationId xmlns:a16="http://schemas.microsoft.com/office/drawing/2014/main" id="{AE8FE5B9-C43D-4502-B1BD-BD8C5A533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229" y="32873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92CED0-982D-45AE-AE94-F689AC44838B}"/>
                </a:ext>
              </a:extLst>
            </p:cNvPr>
            <p:cNvSpPr txBox="1"/>
            <p:nvPr/>
          </p:nvSpPr>
          <p:spPr>
            <a:xfrm>
              <a:off x="5266973" y="3426384"/>
              <a:ext cx="47628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:a16="http://schemas.microsoft.com/office/drawing/2014/main" id="{E54C6E01-4FB1-4F61-B6FD-79E9CD0D8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427" y="32873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5106812-7BDA-47FF-9494-4D226CD1811F}"/>
                </a:ext>
              </a:extLst>
            </p:cNvPr>
            <p:cNvSpPr txBox="1"/>
            <p:nvPr/>
          </p:nvSpPr>
          <p:spPr>
            <a:xfrm>
              <a:off x="6346091" y="3426384"/>
              <a:ext cx="47628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4" name="Picture 4">
              <a:extLst>
                <a:ext uri="{FF2B5EF4-FFF2-40B4-BE49-F238E27FC236}">
                  <a16:creationId xmlns:a16="http://schemas.microsoft.com/office/drawing/2014/main" id="{A2657C85-2C05-44FB-90CB-63845C498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545" y="32873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7" name="직사각형 21">
            <a:extLst>
              <a:ext uri="{FF2B5EF4-FFF2-40B4-BE49-F238E27FC236}">
                <a16:creationId xmlns:a16="http://schemas.microsoft.com/office/drawing/2014/main" id="{C73D5B1A-5BF4-4576-B1C2-BE6741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묶는 선은 첫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6">
            <a:extLst>
              <a:ext uri="{FF2B5EF4-FFF2-40B4-BE49-F238E27FC236}">
                <a16:creationId xmlns:a16="http://schemas.microsoft.com/office/drawing/2014/main" id="{A2B17D75-9883-4C2E-94D8-99DE36F2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타원 178">
            <a:extLst>
              <a:ext uri="{FF2B5EF4-FFF2-40B4-BE49-F238E27FC236}">
                <a16:creationId xmlns:a16="http://schemas.microsoft.com/office/drawing/2014/main" id="{9CD84C98-F8EA-4F40-A106-80B8297C227E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08DA395-D5E6-47B6-A776-85191936A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55" y="2782281"/>
            <a:ext cx="2748345" cy="1805239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14426D52-9244-43E3-B47F-CBFB4506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5" y="2795564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AA389C1F-6385-4B4E-A87A-3DE182CAAD5F}"/>
              </a:ext>
            </a:extLst>
          </p:cNvPr>
          <p:cNvSpPr/>
          <p:nvPr/>
        </p:nvSpPr>
        <p:spPr>
          <a:xfrm>
            <a:off x="74008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27CF0D4-7B9C-4158-8915-CB7043AF5340}"/>
              </a:ext>
            </a:extLst>
          </p:cNvPr>
          <p:cNvSpPr/>
          <p:nvPr/>
        </p:nvSpPr>
        <p:spPr>
          <a:xfrm>
            <a:off x="338941" y="3144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3">
            <a:extLst>
              <a:ext uri="{FF2B5EF4-FFF2-40B4-BE49-F238E27FC236}">
                <a16:creationId xmlns:a16="http://schemas.microsoft.com/office/drawing/2014/main" id="{6BF4C247-A598-4DA3-8503-00E244C4E530}"/>
              </a:ext>
            </a:extLst>
          </p:cNvPr>
          <p:cNvSpPr/>
          <p:nvPr/>
        </p:nvSpPr>
        <p:spPr>
          <a:xfrm>
            <a:off x="119187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">
            <a:extLst>
              <a:ext uri="{FF2B5EF4-FFF2-40B4-BE49-F238E27FC236}">
                <a16:creationId xmlns:a16="http://schemas.microsoft.com/office/drawing/2014/main" id="{A9AF4D12-F4CC-415B-A543-1493E0FE02E9}"/>
              </a:ext>
            </a:extLst>
          </p:cNvPr>
          <p:cNvSpPr/>
          <p:nvPr/>
        </p:nvSpPr>
        <p:spPr>
          <a:xfrm>
            <a:off x="1648229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3">
            <a:extLst>
              <a:ext uri="{FF2B5EF4-FFF2-40B4-BE49-F238E27FC236}">
                <a16:creationId xmlns:a16="http://schemas.microsoft.com/office/drawing/2014/main" id="{D0863A36-0E2B-44BD-AD93-E6AC3547BD3C}"/>
              </a:ext>
            </a:extLst>
          </p:cNvPr>
          <p:cNvSpPr/>
          <p:nvPr/>
        </p:nvSpPr>
        <p:spPr>
          <a:xfrm>
            <a:off x="2115990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12F4EE0A-8B1C-4289-B032-56F5E28B0FC5}"/>
              </a:ext>
            </a:extLst>
          </p:cNvPr>
          <p:cNvSpPr/>
          <p:nvPr/>
        </p:nvSpPr>
        <p:spPr>
          <a:xfrm>
            <a:off x="2583751" y="2791276"/>
            <a:ext cx="414000" cy="1805239"/>
          </a:xfrm>
          <a:prstGeom prst="roundRect">
            <a:avLst>
              <a:gd name="adj" fmla="val 1847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9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36" y="333084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0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C499582-7482-42CC-A606-EA03191CFE26}"/>
              </a:ext>
            </a:extLst>
          </p:cNvPr>
          <p:cNvCxnSpPr>
            <a:cxnSpLocks/>
          </p:cNvCxnSpPr>
          <p:nvPr/>
        </p:nvCxnSpPr>
        <p:spPr bwMode="auto">
          <a:xfrm>
            <a:off x="3196930" y="296207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C04950-4E33-40EB-BCD0-6028D5235AE8}"/>
              </a:ext>
            </a:extLst>
          </p:cNvPr>
          <p:cNvSpPr txBox="1"/>
          <p:nvPr/>
        </p:nvSpPr>
        <p:spPr>
          <a:xfrm>
            <a:off x="3297257" y="287677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C31BD-E1A7-4DAF-A5B8-234E09104EC2}"/>
              </a:ext>
            </a:extLst>
          </p:cNvPr>
          <p:cNvSpPr txBox="1"/>
          <p:nvPr/>
        </p:nvSpPr>
        <p:spPr>
          <a:xfrm>
            <a:off x="2714886" y="287677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690253E-EA8A-4DB1-990D-6967C9D41E4A}"/>
              </a:ext>
            </a:extLst>
          </p:cNvPr>
          <p:cNvSpPr/>
          <p:nvPr/>
        </p:nvSpPr>
        <p:spPr>
          <a:xfrm>
            <a:off x="3095920" y="281138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5AF6191B-1219-4992-AD5B-0089D773673C}"/>
              </a:ext>
            </a:extLst>
          </p:cNvPr>
          <p:cNvSpPr txBox="1"/>
          <p:nvPr/>
        </p:nvSpPr>
        <p:spPr>
          <a:xfrm>
            <a:off x="410559" y="1667450"/>
            <a:ext cx="26852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세로로 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9EF8403-4FEF-4D01-AE86-49184FBD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3">
            <a:extLst>
              <a:ext uri="{FF2B5EF4-FFF2-40B4-BE49-F238E27FC236}">
                <a16:creationId xmlns:a16="http://schemas.microsoft.com/office/drawing/2014/main" id="{3F40F69F-EBA9-4F7D-A703-09AC917ACA09}"/>
              </a:ext>
            </a:extLst>
          </p:cNvPr>
          <p:cNvSpPr/>
          <p:nvPr/>
        </p:nvSpPr>
        <p:spPr>
          <a:xfrm>
            <a:off x="2663788" y="2406414"/>
            <a:ext cx="1548172" cy="1838260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54655CC-B2D8-4FB0-B156-3D9CF43BB07E}"/>
              </a:ext>
            </a:extLst>
          </p:cNvPr>
          <p:cNvCxnSpPr>
            <a:cxnSpLocks/>
          </p:cNvCxnSpPr>
          <p:nvPr/>
        </p:nvCxnSpPr>
        <p:spPr bwMode="auto">
          <a:xfrm>
            <a:off x="3204956" y="363382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25C3E44-65A9-4609-A799-A9B17D84BFC9}"/>
              </a:ext>
            </a:extLst>
          </p:cNvPr>
          <p:cNvSpPr txBox="1"/>
          <p:nvPr/>
        </p:nvSpPr>
        <p:spPr>
          <a:xfrm>
            <a:off x="3297942" y="316134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D1D478-8352-45D0-A0D8-2FEBA947D4B6}"/>
              </a:ext>
            </a:extLst>
          </p:cNvPr>
          <p:cNvSpPr txBox="1"/>
          <p:nvPr/>
        </p:nvSpPr>
        <p:spPr>
          <a:xfrm>
            <a:off x="3470077" y="3540000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E8694F-E1D3-4844-B2E9-D1AC19D0F457}"/>
              </a:ext>
            </a:extLst>
          </p:cNvPr>
          <p:cNvSpPr txBox="1"/>
          <p:nvPr/>
        </p:nvSpPr>
        <p:spPr>
          <a:xfrm>
            <a:off x="3470077" y="2514677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89DDE6-2223-4FE6-9566-723D2B73C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418" y="2562651"/>
            <a:ext cx="1997983" cy="866349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EFA8F06C-E468-493B-80DB-F08E7ADBEF94}"/>
              </a:ext>
            </a:extLst>
          </p:cNvPr>
          <p:cNvSpPr/>
          <p:nvPr/>
        </p:nvSpPr>
        <p:spPr>
          <a:xfrm>
            <a:off x="2900392" y="3336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F9DA8AD-5E04-4677-A67E-8C444E735976}"/>
              </a:ext>
            </a:extLst>
          </p:cNvPr>
          <p:cNvGrpSpPr/>
          <p:nvPr/>
        </p:nvGrpSpPr>
        <p:grpSpPr>
          <a:xfrm>
            <a:off x="5613345" y="1378926"/>
            <a:ext cx="1298906" cy="255592"/>
            <a:chOff x="5613345" y="1378926"/>
            <a:chExt cx="1298906" cy="25559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E95A2F4-D8AC-4E30-8E1F-3F4323CFFFAE}"/>
                </a:ext>
              </a:extLst>
            </p:cNvPr>
            <p:cNvSpPr/>
            <p:nvPr/>
          </p:nvSpPr>
          <p:spPr>
            <a:xfrm>
              <a:off x="6281510" y="13789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9D5005D-CFA2-435D-BF82-5A56A61C7CB2}"/>
                </a:ext>
              </a:extLst>
            </p:cNvPr>
            <p:cNvSpPr/>
            <p:nvPr/>
          </p:nvSpPr>
          <p:spPr>
            <a:xfrm>
              <a:off x="5613345" y="137892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496436" y="2704489"/>
            <a:ext cx="624520" cy="1346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0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숫자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검정 텍스트로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5AF6191B-1219-4992-AD5B-0089D773673C}"/>
              </a:ext>
            </a:extLst>
          </p:cNvPr>
          <p:cNvSpPr txBox="1"/>
          <p:nvPr/>
        </p:nvSpPr>
        <p:spPr>
          <a:xfrm>
            <a:off x="410559" y="1667450"/>
            <a:ext cx="33837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9EF8403-4FEF-4D01-AE86-49184FBD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FBC4C0-3F0E-4579-B90D-6F95412509F4}"/>
              </a:ext>
            </a:extLst>
          </p:cNvPr>
          <p:cNvGrpSpPr/>
          <p:nvPr/>
        </p:nvGrpSpPr>
        <p:grpSpPr>
          <a:xfrm>
            <a:off x="5613345" y="1378926"/>
            <a:ext cx="1298906" cy="260274"/>
            <a:chOff x="1707191" y="548681"/>
            <a:chExt cx="1298906" cy="2602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C94BE6-2E1B-44AC-8064-73E3F631800B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57FB30E-D03B-43D0-8F74-94E3E5CB838E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123728" y="4513125"/>
            <a:ext cx="31323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32, 32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499582-7482-42CC-A606-EA03191CFE26}"/>
              </a:ext>
            </a:extLst>
          </p:cNvPr>
          <p:cNvCxnSpPr>
            <a:cxnSpLocks/>
          </p:cNvCxnSpPr>
          <p:nvPr/>
        </p:nvCxnSpPr>
        <p:spPr bwMode="auto">
          <a:xfrm>
            <a:off x="3196930" y="296207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C04950-4E33-40EB-BCD0-6028D5235AE8}"/>
              </a:ext>
            </a:extLst>
          </p:cNvPr>
          <p:cNvSpPr txBox="1"/>
          <p:nvPr/>
        </p:nvSpPr>
        <p:spPr>
          <a:xfrm>
            <a:off x="3297257" y="287677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4C31BD-E1A7-4DAF-A5B8-234E09104EC2}"/>
              </a:ext>
            </a:extLst>
          </p:cNvPr>
          <p:cNvSpPr txBox="1"/>
          <p:nvPr/>
        </p:nvSpPr>
        <p:spPr>
          <a:xfrm>
            <a:off x="2714886" y="287677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90253E-EA8A-4DB1-990D-6967C9D41E4A}"/>
              </a:ext>
            </a:extLst>
          </p:cNvPr>
          <p:cNvSpPr/>
          <p:nvPr/>
        </p:nvSpPr>
        <p:spPr>
          <a:xfrm>
            <a:off x="3095920" y="281138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3F40F69F-EBA9-4F7D-A703-09AC917ACA09}"/>
              </a:ext>
            </a:extLst>
          </p:cNvPr>
          <p:cNvSpPr/>
          <p:nvPr/>
        </p:nvSpPr>
        <p:spPr>
          <a:xfrm>
            <a:off x="2663788" y="2406414"/>
            <a:ext cx="1548172" cy="1838260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54655CC-B2D8-4FB0-B156-3D9CF43BB07E}"/>
              </a:ext>
            </a:extLst>
          </p:cNvPr>
          <p:cNvCxnSpPr>
            <a:cxnSpLocks/>
          </p:cNvCxnSpPr>
          <p:nvPr/>
        </p:nvCxnSpPr>
        <p:spPr bwMode="auto">
          <a:xfrm>
            <a:off x="3204956" y="363382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5C3E44-65A9-4609-A799-A9B17D84BFC9}"/>
              </a:ext>
            </a:extLst>
          </p:cNvPr>
          <p:cNvSpPr txBox="1"/>
          <p:nvPr/>
        </p:nvSpPr>
        <p:spPr>
          <a:xfrm>
            <a:off x="3297942" y="316134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1D478-8352-45D0-A0D8-2FEBA947D4B6}"/>
              </a:ext>
            </a:extLst>
          </p:cNvPr>
          <p:cNvSpPr txBox="1"/>
          <p:nvPr/>
        </p:nvSpPr>
        <p:spPr>
          <a:xfrm>
            <a:off x="3470077" y="3540000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E8694F-E1D3-4844-B2E9-D1AC19D0F457}"/>
              </a:ext>
            </a:extLst>
          </p:cNvPr>
          <p:cNvSpPr txBox="1"/>
          <p:nvPr/>
        </p:nvSpPr>
        <p:spPr>
          <a:xfrm>
            <a:off x="3470077" y="2514677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A8F06C-E468-493B-80DB-F08E7ADBEF94}"/>
              </a:ext>
            </a:extLst>
          </p:cNvPr>
          <p:cNvSpPr/>
          <p:nvPr/>
        </p:nvSpPr>
        <p:spPr>
          <a:xfrm>
            <a:off x="2900392" y="3336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5" y="43411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1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5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273B8CFF-A8F0-4C7C-80B4-CF199F6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5717CD-EFC5-4305-AF6C-5BFB36C3F4D1}"/>
              </a:ext>
            </a:extLst>
          </p:cNvPr>
          <p:cNvSpPr/>
          <p:nvPr/>
        </p:nvSpPr>
        <p:spPr>
          <a:xfrm>
            <a:off x="5822440" y="49694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4C5CD2-729B-4FBE-8EB6-D53AEDCC637C}"/>
              </a:ext>
            </a:extLst>
          </p:cNvPr>
          <p:cNvGrpSpPr/>
          <p:nvPr/>
        </p:nvGrpSpPr>
        <p:grpSpPr>
          <a:xfrm>
            <a:off x="2705307" y="5288264"/>
            <a:ext cx="1637116" cy="263186"/>
            <a:chOff x="319554" y="1245924"/>
            <a:chExt cx="2636592" cy="423864"/>
          </a:xfrm>
        </p:grpSpPr>
        <p:pic>
          <p:nvPicPr>
            <p:cNvPr id="41" name="Picture 11">
              <a:extLst>
                <a:ext uri="{FF2B5EF4-FFF2-40B4-BE49-F238E27FC236}">
                  <a16:creationId xmlns:a16="http://schemas.microsoft.com/office/drawing/2014/main" id="{549ECC69-471B-42DE-9B35-326E4BA02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id="{CB9EDC9A-B273-42F8-A779-F82445794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id="{F6B9EA01-5B6A-4B1B-9DC9-1DA3CB1A9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2374F0F-4AE5-473A-8288-B6B009926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74068C-E683-4F62-99A9-6754E998E410}"/>
              </a:ext>
            </a:extLst>
          </p:cNvPr>
          <p:cNvGrpSpPr/>
          <p:nvPr/>
        </p:nvGrpSpPr>
        <p:grpSpPr>
          <a:xfrm>
            <a:off x="2051720" y="3340519"/>
            <a:ext cx="415466" cy="356813"/>
            <a:chOff x="2111266" y="3851530"/>
            <a:chExt cx="415466" cy="35681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FF7711-77F7-465B-A67C-471574E503F9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12E6A8E8-3A6B-4006-BC72-E682525B3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DF65CD-0C41-460E-873C-99BB7384D582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2DE240-76CD-4116-BC4D-C62ACB955BA0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1D2F36-83F2-4E82-8743-99D09E31AB34}"/>
              </a:ext>
            </a:extLst>
          </p:cNvPr>
          <p:cNvSpPr txBox="1"/>
          <p:nvPr/>
        </p:nvSpPr>
        <p:spPr>
          <a:xfrm>
            <a:off x="2526098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56E99FF4-2BC5-4ED8-8EF1-8A1DEE68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3" y="35189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6BCFF5E-8471-480C-A5E6-8CA52C0E2314}"/>
              </a:ext>
            </a:extLst>
          </p:cNvPr>
          <p:cNvSpPr txBox="1"/>
          <p:nvPr/>
        </p:nvSpPr>
        <p:spPr>
          <a:xfrm>
            <a:off x="4665796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27FB8A75-60DF-4E89-821F-BFE77490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4" y="313801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21B2681-5CCF-454E-963B-BF96BBC598BB}"/>
              </a:ext>
            </a:extLst>
          </p:cNvPr>
          <p:cNvGrpSpPr/>
          <p:nvPr/>
        </p:nvGrpSpPr>
        <p:grpSpPr>
          <a:xfrm>
            <a:off x="1920657" y="3890129"/>
            <a:ext cx="578259" cy="347970"/>
            <a:chOff x="1689485" y="2881313"/>
            <a:chExt cx="578259" cy="371475"/>
          </a:xfrm>
        </p:grpSpPr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A27E4F56-CF6F-45D2-8218-1418ECAB8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734FD6-8CEE-407A-8800-743ED0D814F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472CC8-3162-41BE-AB85-C09310B88D78}"/>
              </a:ext>
            </a:extLst>
          </p:cNvPr>
          <p:cNvGrpSpPr/>
          <p:nvPr/>
        </p:nvGrpSpPr>
        <p:grpSpPr>
          <a:xfrm>
            <a:off x="2606484" y="2087350"/>
            <a:ext cx="1957479" cy="790722"/>
            <a:chOff x="2500827" y="2353372"/>
            <a:chExt cx="1957479" cy="790722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C8DDB3C0-7ED4-41E6-890B-73A1EA0A11AA}"/>
                </a:ext>
              </a:extLst>
            </p:cNvPr>
            <p:cNvSpPr/>
            <p:nvPr/>
          </p:nvSpPr>
          <p:spPr>
            <a:xfrm>
              <a:off x="2500827" y="2353372"/>
              <a:ext cx="1947728" cy="790722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23D9E5-5E5A-4C02-A131-86B8DA645B88}"/>
                </a:ext>
              </a:extLst>
            </p:cNvPr>
            <p:cNvSpPr txBox="1"/>
            <p:nvPr/>
          </p:nvSpPr>
          <p:spPr>
            <a:xfrm>
              <a:off x="2510578" y="2556371"/>
              <a:ext cx="19477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300" dirty="0">
                  <a:latin typeface="맑은 고딕" pitchFamily="50" charset="-127"/>
                  <a:ea typeface="맑은 고딕" pitchFamily="50" charset="-127"/>
                </a:rPr>
                <a:t>22÷6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F92D8B0C-CBDC-4E00-9DF9-4B43704BBFB0}"/>
              </a:ext>
            </a:extLst>
          </p:cNvPr>
          <p:cNvSpPr/>
          <p:nvPr/>
        </p:nvSpPr>
        <p:spPr>
          <a:xfrm>
            <a:off x="2339752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851714" y="3326269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888964"/>
            <a:ext cx="2700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18, 18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51" y="3717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FF5717CD-EFC5-4305-AF6C-5BFB36C3F4D1}"/>
              </a:ext>
            </a:extLst>
          </p:cNvPr>
          <p:cNvSpPr/>
          <p:nvPr/>
        </p:nvSpPr>
        <p:spPr>
          <a:xfrm>
            <a:off x="4935427" y="496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8483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체육 대회 우승 상품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지우개를 맞게 나누었는지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계산이 맞는지 확인하는 방법 알아보기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계산이 맞는지 확인하는 방법 알아보기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598290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세로로 계산하고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5346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맞는지 확인하는 방법 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5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4C5CD2-729B-4FBE-8EB6-D53AEDCC637C}"/>
              </a:ext>
            </a:extLst>
          </p:cNvPr>
          <p:cNvGrpSpPr/>
          <p:nvPr/>
        </p:nvGrpSpPr>
        <p:grpSpPr>
          <a:xfrm>
            <a:off x="2705307" y="5288264"/>
            <a:ext cx="1637116" cy="263186"/>
            <a:chOff x="319554" y="1245924"/>
            <a:chExt cx="2636592" cy="423864"/>
          </a:xfrm>
        </p:grpSpPr>
        <p:pic>
          <p:nvPicPr>
            <p:cNvPr id="41" name="Picture 11">
              <a:extLst>
                <a:ext uri="{FF2B5EF4-FFF2-40B4-BE49-F238E27FC236}">
                  <a16:creationId xmlns:a16="http://schemas.microsoft.com/office/drawing/2014/main" id="{549ECC69-471B-42DE-9B35-326E4BA02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id="{CB9EDC9A-B273-42F8-A779-F82445794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id="{F6B9EA01-5B6A-4B1B-9DC9-1DA3CB1A9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2374F0F-4AE5-473A-8288-B6B009926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74068C-E683-4F62-99A9-6754E998E410}"/>
              </a:ext>
            </a:extLst>
          </p:cNvPr>
          <p:cNvGrpSpPr/>
          <p:nvPr/>
        </p:nvGrpSpPr>
        <p:grpSpPr>
          <a:xfrm>
            <a:off x="2051720" y="3340519"/>
            <a:ext cx="415466" cy="356813"/>
            <a:chOff x="2111266" y="3851530"/>
            <a:chExt cx="415466" cy="35681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FF7711-77F7-465B-A67C-471574E503F9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12E6A8E8-3A6B-4006-BC72-E682525B3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DF65CD-0C41-460E-873C-99BB7384D582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2DE240-76CD-4116-BC4D-C62ACB955BA0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1D2F36-83F2-4E82-8743-99D09E31AB34}"/>
              </a:ext>
            </a:extLst>
          </p:cNvPr>
          <p:cNvSpPr txBox="1"/>
          <p:nvPr/>
        </p:nvSpPr>
        <p:spPr>
          <a:xfrm>
            <a:off x="2526098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56E99FF4-2BC5-4ED8-8EF1-8A1DEE68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3" y="35189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6BCFF5E-8471-480C-A5E6-8CA52C0E2314}"/>
              </a:ext>
            </a:extLst>
          </p:cNvPr>
          <p:cNvSpPr txBox="1"/>
          <p:nvPr/>
        </p:nvSpPr>
        <p:spPr>
          <a:xfrm>
            <a:off x="4665796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27FB8A75-60DF-4E89-821F-BFE77490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4" y="313801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21B2681-5CCF-454E-963B-BF96BBC598BB}"/>
              </a:ext>
            </a:extLst>
          </p:cNvPr>
          <p:cNvGrpSpPr/>
          <p:nvPr/>
        </p:nvGrpSpPr>
        <p:grpSpPr>
          <a:xfrm>
            <a:off x="1920657" y="3890129"/>
            <a:ext cx="578259" cy="347970"/>
            <a:chOff x="1689485" y="2881313"/>
            <a:chExt cx="578259" cy="371475"/>
          </a:xfrm>
        </p:grpSpPr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A27E4F56-CF6F-45D2-8218-1418ECAB8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734FD6-8CEE-407A-8800-743ED0D814F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472CC8-3162-41BE-AB85-C09310B88D78}"/>
              </a:ext>
            </a:extLst>
          </p:cNvPr>
          <p:cNvGrpSpPr/>
          <p:nvPr/>
        </p:nvGrpSpPr>
        <p:grpSpPr>
          <a:xfrm>
            <a:off x="2606484" y="2087350"/>
            <a:ext cx="1957479" cy="790722"/>
            <a:chOff x="2500827" y="2353372"/>
            <a:chExt cx="1957479" cy="790722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C8DDB3C0-7ED4-41E6-890B-73A1EA0A11AA}"/>
                </a:ext>
              </a:extLst>
            </p:cNvPr>
            <p:cNvSpPr/>
            <p:nvPr/>
          </p:nvSpPr>
          <p:spPr>
            <a:xfrm>
              <a:off x="2500827" y="2353372"/>
              <a:ext cx="1947728" cy="790722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23D9E5-5E5A-4C02-A131-86B8DA645B88}"/>
                </a:ext>
              </a:extLst>
            </p:cNvPr>
            <p:cNvSpPr txBox="1"/>
            <p:nvPr/>
          </p:nvSpPr>
          <p:spPr>
            <a:xfrm>
              <a:off x="2510578" y="2556371"/>
              <a:ext cx="19477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300" dirty="0">
                  <a:latin typeface="맑은 고딕" pitchFamily="50" charset="-127"/>
                  <a:ea typeface="맑은 고딕" pitchFamily="50" charset="-127"/>
                </a:rPr>
                <a:t>22÷6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851714" y="3326269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888964"/>
            <a:ext cx="13142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3996369" y="3888963"/>
            <a:ext cx="14457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3717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51" y="3717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6F602C-B090-4796-B161-E916AFC5AEE8}"/>
              </a:ext>
            </a:extLst>
          </p:cNvPr>
          <p:cNvGrpSpPr/>
          <p:nvPr/>
        </p:nvGrpSpPr>
        <p:grpSpPr>
          <a:xfrm>
            <a:off x="251521" y="3002233"/>
            <a:ext cx="6552728" cy="2225256"/>
            <a:chOff x="207826" y="3008602"/>
            <a:chExt cx="6552728" cy="22252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37BDA7-532C-48E8-B1E1-F78115F797F2}"/>
                </a:ext>
              </a:extLst>
            </p:cNvPr>
            <p:cNvSpPr/>
            <p:nvPr/>
          </p:nvSpPr>
          <p:spPr>
            <a:xfrm>
              <a:off x="207826" y="3144387"/>
              <a:ext cx="6552728" cy="19014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1F61ECD5-2BA0-45C3-8C36-F57839E148DE}"/>
                </a:ext>
              </a:extLst>
            </p:cNvPr>
            <p:cNvSpPr/>
            <p:nvPr/>
          </p:nvSpPr>
          <p:spPr>
            <a:xfrm>
              <a:off x="329598" y="30086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3AD6ED62-EE11-4EA3-8DB4-E8697B804374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EEC3607-9147-4377-BF60-42E5B1DAC5E6}"/>
              </a:ext>
            </a:extLst>
          </p:cNvPr>
          <p:cNvGrpSpPr/>
          <p:nvPr/>
        </p:nvGrpSpPr>
        <p:grpSpPr>
          <a:xfrm>
            <a:off x="2718698" y="3320988"/>
            <a:ext cx="1280633" cy="1427744"/>
            <a:chOff x="467752" y="2580752"/>
            <a:chExt cx="1280633" cy="142774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8D62DD3-A92F-42AE-AE87-5A37067940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6204749-947D-458A-AEF2-9E25543F1FF3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9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1F4D7D-29C7-496D-B5AC-7938E1AB4067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C60ACCA-D077-4A09-B329-FB5CB6939DBA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C6F4663-4BCB-43BF-A0DC-0F1D0591A3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58420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A63006-406D-4395-88FE-0A013DAAC335}"/>
                </a:ext>
              </a:extLst>
            </p:cNvPr>
            <p:cNvSpPr txBox="1"/>
            <p:nvPr/>
          </p:nvSpPr>
          <p:spPr>
            <a:xfrm>
              <a:off x="1050808" y="3213281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D0C750-31D7-4E38-A269-33D4177FE4F7}"/>
                </a:ext>
              </a:extLst>
            </p:cNvPr>
            <p:cNvSpPr txBox="1"/>
            <p:nvPr/>
          </p:nvSpPr>
          <p:spPr>
            <a:xfrm>
              <a:off x="1352494" y="3534135"/>
              <a:ext cx="39137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900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C130E46-E2BE-41C9-B792-C2C0ED18233E}"/>
                </a:ext>
              </a:extLst>
            </p:cNvPr>
            <p:cNvSpPr txBox="1"/>
            <p:nvPr/>
          </p:nvSpPr>
          <p:spPr>
            <a:xfrm>
              <a:off x="1352494" y="2580752"/>
              <a:ext cx="39589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직사각형 21">
            <a:extLst>
              <a:ext uri="{FF2B5EF4-FFF2-40B4-BE49-F238E27FC236}">
                <a16:creationId xmlns:a16="http://schemas.microsoft.com/office/drawing/2014/main" id="{3ED6C14C-F2B4-4AF7-9DA9-3FD8C98C3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8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492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5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273B8CFF-A8F0-4C7C-80B4-CF199F6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5717CD-EFC5-4305-AF6C-5BFB36C3F4D1}"/>
              </a:ext>
            </a:extLst>
          </p:cNvPr>
          <p:cNvSpPr/>
          <p:nvPr/>
        </p:nvSpPr>
        <p:spPr>
          <a:xfrm>
            <a:off x="4935427" y="496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74068C-E683-4F62-99A9-6754E998E410}"/>
              </a:ext>
            </a:extLst>
          </p:cNvPr>
          <p:cNvGrpSpPr/>
          <p:nvPr/>
        </p:nvGrpSpPr>
        <p:grpSpPr>
          <a:xfrm>
            <a:off x="2051720" y="3340519"/>
            <a:ext cx="415466" cy="356813"/>
            <a:chOff x="2111266" y="3851530"/>
            <a:chExt cx="415466" cy="35681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FF7711-77F7-465B-A67C-471574E503F9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12E6A8E8-3A6B-4006-BC72-E682525B3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DF65CD-0C41-460E-873C-99BB7384D582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2DE240-76CD-4116-BC4D-C62ACB955BA0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1D2F36-83F2-4E82-8743-99D09E31AB34}"/>
              </a:ext>
            </a:extLst>
          </p:cNvPr>
          <p:cNvSpPr txBox="1"/>
          <p:nvPr/>
        </p:nvSpPr>
        <p:spPr>
          <a:xfrm>
            <a:off x="2526098" y="3314485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56E99FF4-2BC5-4ED8-8EF1-8A1DEE68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20" y="35189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6BCFF5E-8471-480C-A5E6-8CA52C0E2314}"/>
              </a:ext>
            </a:extLst>
          </p:cNvPr>
          <p:cNvSpPr txBox="1"/>
          <p:nvPr/>
        </p:nvSpPr>
        <p:spPr>
          <a:xfrm>
            <a:off x="4665796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27FB8A75-60DF-4E89-821F-BFE77490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4" y="313801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21B2681-5CCF-454E-963B-BF96BBC598BB}"/>
              </a:ext>
            </a:extLst>
          </p:cNvPr>
          <p:cNvGrpSpPr/>
          <p:nvPr/>
        </p:nvGrpSpPr>
        <p:grpSpPr>
          <a:xfrm>
            <a:off x="1920657" y="3890129"/>
            <a:ext cx="578259" cy="347970"/>
            <a:chOff x="1689485" y="2881313"/>
            <a:chExt cx="578259" cy="371475"/>
          </a:xfrm>
        </p:grpSpPr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A27E4F56-CF6F-45D2-8218-1418ECAB8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734FD6-8CEE-407A-8800-743ED0D814F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472CC8-3162-41BE-AB85-C09310B88D78}"/>
              </a:ext>
            </a:extLst>
          </p:cNvPr>
          <p:cNvGrpSpPr/>
          <p:nvPr/>
        </p:nvGrpSpPr>
        <p:grpSpPr>
          <a:xfrm>
            <a:off x="2606484" y="2087350"/>
            <a:ext cx="1957479" cy="790722"/>
            <a:chOff x="2500827" y="2353372"/>
            <a:chExt cx="1957479" cy="790722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C8DDB3C0-7ED4-41E6-890B-73A1EA0A11AA}"/>
                </a:ext>
              </a:extLst>
            </p:cNvPr>
            <p:cNvSpPr/>
            <p:nvPr/>
          </p:nvSpPr>
          <p:spPr>
            <a:xfrm>
              <a:off x="2500827" y="2353372"/>
              <a:ext cx="1947728" cy="790722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23D9E5-5E5A-4C02-A131-86B8DA645B88}"/>
                </a:ext>
              </a:extLst>
            </p:cNvPr>
            <p:cNvSpPr txBox="1"/>
            <p:nvPr/>
          </p:nvSpPr>
          <p:spPr>
            <a:xfrm>
              <a:off x="2510578" y="2556371"/>
              <a:ext cx="19477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300" dirty="0">
                  <a:latin typeface="맑은 고딕" pitchFamily="50" charset="-127"/>
                  <a:ea typeface="맑은 고딕" pitchFamily="50" charset="-127"/>
                </a:rPr>
                <a:t>53÷3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B28BE94-55BD-429D-B5AF-E20D73D06549}"/>
              </a:ext>
            </a:extLst>
          </p:cNvPr>
          <p:cNvGrpSpPr/>
          <p:nvPr/>
        </p:nvGrpSpPr>
        <p:grpSpPr>
          <a:xfrm>
            <a:off x="2699792" y="5284136"/>
            <a:ext cx="1637116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E3340CFE-A9E9-4E2C-BD05-1E30AE4A3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D62ADBA6-6812-4218-B25A-D9152F9A0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2A135211-02CE-4664-84AC-3A1FFECBA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BEAF4BF5-30D9-4F2E-AF5F-2A97B005A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851714" y="3326269"/>
            <a:ext cx="739939" cy="342483"/>
            <a:chOff x="3569808" y="4849650"/>
            <a:chExt cx="739939" cy="3424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2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58" y="37612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FF5717CD-EFC5-4305-AF6C-5BFB36C3F4D1}"/>
              </a:ext>
            </a:extLst>
          </p:cNvPr>
          <p:cNvSpPr/>
          <p:nvPr/>
        </p:nvSpPr>
        <p:spPr>
          <a:xfrm>
            <a:off x="6066829" y="496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888964"/>
            <a:ext cx="2700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3×17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51, 51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48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5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나눗셈의 몫과 나머지를 구하고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계산이 맞는지 확인해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74068C-E683-4F62-99A9-6754E998E410}"/>
              </a:ext>
            </a:extLst>
          </p:cNvPr>
          <p:cNvGrpSpPr/>
          <p:nvPr/>
        </p:nvGrpSpPr>
        <p:grpSpPr>
          <a:xfrm>
            <a:off x="2051720" y="3340519"/>
            <a:ext cx="415466" cy="356813"/>
            <a:chOff x="2111266" y="3851530"/>
            <a:chExt cx="415466" cy="35681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FF7711-77F7-465B-A67C-471574E503F9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12E6A8E8-3A6B-4006-BC72-E682525B3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DF65CD-0C41-460E-873C-99BB7384D582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2DE240-76CD-4116-BC4D-C62ACB955BA0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1D2F36-83F2-4E82-8743-99D09E31AB34}"/>
              </a:ext>
            </a:extLst>
          </p:cNvPr>
          <p:cNvSpPr txBox="1"/>
          <p:nvPr/>
        </p:nvSpPr>
        <p:spPr>
          <a:xfrm>
            <a:off x="2526098" y="3314485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56E99FF4-2BC5-4ED8-8EF1-8A1DEE68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20" y="351894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6BCFF5E-8471-480C-A5E6-8CA52C0E2314}"/>
              </a:ext>
            </a:extLst>
          </p:cNvPr>
          <p:cNvSpPr txBox="1"/>
          <p:nvPr/>
        </p:nvSpPr>
        <p:spPr>
          <a:xfrm>
            <a:off x="4665796" y="33144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27FB8A75-60DF-4E89-821F-BFE77490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4" y="313801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21B2681-5CCF-454E-963B-BF96BBC598BB}"/>
              </a:ext>
            </a:extLst>
          </p:cNvPr>
          <p:cNvGrpSpPr/>
          <p:nvPr/>
        </p:nvGrpSpPr>
        <p:grpSpPr>
          <a:xfrm>
            <a:off x="1920657" y="3890129"/>
            <a:ext cx="578259" cy="347970"/>
            <a:chOff x="1689485" y="2881313"/>
            <a:chExt cx="578259" cy="371475"/>
          </a:xfrm>
        </p:grpSpPr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A27E4F56-CF6F-45D2-8218-1418ECAB8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734FD6-8CEE-407A-8800-743ED0D814F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472CC8-3162-41BE-AB85-C09310B88D78}"/>
              </a:ext>
            </a:extLst>
          </p:cNvPr>
          <p:cNvGrpSpPr/>
          <p:nvPr/>
        </p:nvGrpSpPr>
        <p:grpSpPr>
          <a:xfrm>
            <a:off x="2606484" y="2087350"/>
            <a:ext cx="1957479" cy="790722"/>
            <a:chOff x="2500827" y="2353372"/>
            <a:chExt cx="1957479" cy="790722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C8DDB3C0-7ED4-41E6-890B-73A1EA0A11AA}"/>
                </a:ext>
              </a:extLst>
            </p:cNvPr>
            <p:cNvSpPr/>
            <p:nvPr/>
          </p:nvSpPr>
          <p:spPr>
            <a:xfrm>
              <a:off x="2500827" y="2353372"/>
              <a:ext cx="1947728" cy="790722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23D9E5-5E5A-4C02-A131-86B8DA645B88}"/>
                </a:ext>
              </a:extLst>
            </p:cNvPr>
            <p:cNvSpPr txBox="1"/>
            <p:nvPr/>
          </p:nvSpPr>
          <p:spPr>
            <a:xfrm>
              <a:off x="2510578" y="2556371"/>
              <a:ext cx="19477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300" dirty="0">
                  <a:latin typeface="맑은 고딕" pitchFamily="50" charset="-127"/>
                  <a:ea typeface="맑은 고딕" pitchFamily="50" charset="-127"/>
                </a:rPr>
                <a:t>53÷3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B28BE94-55BD-429D-B5AF-E20D73D06549}"/>
              </a:ext>
            </a:extLst>
          </p:cNvPr>
          <p:cNvGrpSpPr/>
          <p:nvPr/>
        </p:nvGrpSpPr>
        <p:grpSpPr>
          <a:xfrm>
            <a:off x="2699792" y="5284136"/>
            <a:ext cx="1637116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E3340CFE-A9E9-4E2C-BD05-1E30AE4A3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id="{D62ADBA6-6812-4218-B25A-D9152F9A0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2A135211-02CE-4664-84AC-3A1FFECBA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BEAF4BF5-30D9-4F2E-AF5F-2A97B005A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851714" y="3326269"/>
            <a:ext cx="739939" cy="342483"/>
            <a:chOff x="3569808" y="4849650"/>
            <a:chExt cx="739939" cy="3424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888964"/>
            <a:ext cx="13142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3×17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3996369" y="3888963"/>
            <a:ext cx="144571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3717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51" y="3717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6F602C-B090-4796-B161-E916AFC5AEE8}"/>
              </a:ext>
            </a:extLst>
          </p:cNvPr>
          <p:cNvGrpSpPr/>
          <p:nvPr/>
        </p:nvGrpSpPr>
        <p:grpSpPr>
          <a:xfrm>
            <a:off x="251521" y="2564904"/>
            <a:ext cx="6552728" cy="2662585"/>
            <a:chOff x="207826" y="2571273"/>
            <a:chExt cx="6552728" cy="26625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37BDA7-532C-48E8-B1E1-F78115F797F2}"/>
                </a:ext>
              </a:extLst>
            </p:cNvPr>
            <p:cNvSpPr/>
            <p:nvPr/>
          </p:nvSpPr>
          <p:spPr>
            <a:xfrm>
              <a:off x="207826" y="2719154"/>
              <a:ext cx="6552728" cy="23266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1F61ECD5-2BA0-45C3-8C36-F57839E148DE}"/>
                </a:ext>
              </a:extLst>
            </p:cNvPr>
            <p:cNvSpPr/>
            <p:nvPr/>
          </p:nvSpPr>
          <p:spPr>
            <a:xfrm>
              <a:off x="329598" y="25712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3AD6ED62-EE11-4EA3-8DB4-E8697B804374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직사각형 21">
            <a:extLst>
              <a:ext uri="{FF2B5EF4-FFF2-40B4-BE49-F238E27FC236}">
                <a16:creationId xmlns:a16="http://schemas.microsoft.com/office/drawing/2014/main" id="{3ED6C14C-F2B4-4AF7-9DA9-3FD8C98C3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8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CEBA2-4E2B-4AFC-A1EB-97620BF2B22B}"/>
              </a:ext>
            </a:extLst>
          </p:cNvPr>
          <p:cNvGrpSpPr/>
          <p:nvPr/>
        </p:nvGrpSpPr>
        <p:grpSpPr>
          <a:xfrm>
            <a:off x="2699792" y="2831862"/>
            <a:ext cx="1280633" cy="2046521"/>
            <a:chOff x="467752" y="2580752"/>
            <a:chExt cx="1288020" cy="2046521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BBA07E3-9B69-40F8-AC5A-02DB1C5184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9796" y="302227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9E68E3-1DC9-4BFE-80A0-03C2625EA309}"/>
                </a:ext>
              </a:extLst>
            </p:cNvPr>
            <p:cNvSpPr txBox="1"/>
            <p:nvPr/>
          </p:nvSpPr>
          <p:spPr>
            <a:xfrm>
              <a:off x="1050123" y="2936969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4EB18A-3283-40E6-BD84-4D61A53F45FC}"/>
                </a:ext>
              </a:extLst>
            </p:cNvPr>
            <p:cNvSpPr txBox="1"/>
            <p:nvPr/>
          </p:nvSpPr>
          <p:spPr>
            <a:xfrm>
              <a:off x="467752" y="2936969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BAD27F6-151A-4365-918A-4DED7E2EED4A}"/>
                </a:ext>
              </a:extLst>
            </p:cNvPr>
            <p:cNvSpPr/>
            <p:nvPr/>
          </p:nvSpPr>
          <p:spPr>
            <a:xfrm>
              <a:off x="848786" y="287157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A68AA4E-C6BE-4FBD-B3A6-D884CA4994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36283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4FD0A13-B19A-4433-A040-7C9C4EA7B704}"/>
                </a:ext>
              </a:extLst>
            </p:cNvPr>
            <p:cNvSpPr txBox="1"/>
            <p:nvPr/>
          </p:nvSpPr>
          <p:spPr>
            <a:xfrm>
              <a:off x="1050808" y="31918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0F54ADC-2625-4FE9-BC9A-889F920EF3C2}"/>
                </a:ext>
              </a:extLst>
            </p:cNvPr>
            <p:cNvSpPr txBox="1"/>
            <p:nvPr/>
          </p:nvSpPr>
          <p:spPr>
            <a:xfrm>
              <a:off x="1050808" y="3517468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E47853-F26C-46B1-92C2-6ECD3323C16A}"/>
                </a:ext>
              </a:extLst>
            </p:cNvPr>
            <p:cNvSpPr txBox="1"/>
            <p:nvPr/>
          </p:nvSpPr>
          <p:spPr>
            <a:xfrm>
              <a:off x="1052497" y="3813477"/>
              <a:ext cx="70327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19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F17B171-71AC-424F-AB7A-88855616F7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7822" y="4260928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786DD3-5B10-4EA5-97A6-CBDD668B97C4}"/>
                </a:ext>
              </a:extLst>
            </p:cNvPr>
            <p:cNvSpPr txBox="1"/>
            <p:nvPr/>
          </p:nvSpPr>
          <p:spPr>
            <a:xfrm>
              <a:off x="1222943" y="4152912"/>
              <a:ext cx="50425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endParaRPr lang="en-US" altLang="ko-KR" sz="1900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F432B4-063D-4466-889A-9A78E24CD9B1}"/>
                </a:ext>
              </a:extLst>
            </p:cNvPr>
            <p:cNvSpPr txBox="1"/>
            <p:nvPr/>
          </p:nvSpPr>
          <p:spPr>
            <a:xfrm>
              <a:off x="1055326" y="258075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40">
            <a:extLst>
              <a:ext uri="{FF2B5EF4-FFF2-40B4-BE49-F238E27FC236}">
                <a16:creationId xmlns:a16="http://schemas.microsoft.com/office/drawing/2014/main" id="{1E33A4B4-87DD-4D67-9804-F33454ADD586}"/>
              </a:ext>
            </a:extLst>
          </p:cNvPr>
          <p:cNvSpPr/>
          <p:nvPr/>
        </p:nvSpPr>
        <p:spPr>
          <a:xfrm>
            <a:off x="1943708" y="3379342"/>
            <a:ext cx="3198232" cy="1534193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나머지가 있는 나눗셈의 계산이 맞는지 확인하기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3769" y="2163321"/>
            <a:ext cx="5648892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수와      의 곱에           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수가 되어야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3963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8A937-F035-46BF-B667-702BC6FAB18E}"/>
              </a:ext>
            </a:extLst>
          </p:cNvPr>
          <p:cNvSpPr txBox="1"/>
          <p:nvPr/>
        </p:nvSpPr>
        <p:spPr>
          <a:xfrm>
            <a:off x="3498969" y="2247638"/>
            <a:ext cx="9087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2705EAD2-6BEE-4E42-8444-A3BF1692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22" y="2559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1920516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C8D828-B6C4-4179-9CA4-5F69778711C6}"/>
              </a:ext>
            </a:extLst>
          </p:cNvPr>
          <p:cNvSpPr txBox="1"/>
          <p:nvPr/>
        </p:nvSpPr>
        <p:spPr>
          <a:xfrm>
            <a:off x="2207045" y="2247638"/>
            <a:ext cx="3972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E89586C1-6F6B-423E-B498-F3828424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37" y="20314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1F175D3-5422-4776-84FC-4D61B18B9D0C}"/>
              </a:ext>
            </a:extLst>
          </p:cNvPr>
          <p:cNvSpPr/>
          <p:nvPr/>
        </p:nvSpPr>
        <p:spPr>
          <a:xfrm>
            <a:off x="3322880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40">
            <a:extLst>
              <a:ext uri="{FF2B5EF4-FFF2-40B4-BE49-F238E27FC236}">
                <a16:creationId xmlns:a16="http://schemas.microsoft.com/office/drawing/2014/main" id="{D7A83DD3-AD23-4035-815B-9630A87B4F44}"/>
              </a:ext>
            </a:extLst>
          </p:cNvPr>
          <p:cNvSpPr/>
          <p:nvPr/>
        </p:nvSpPr>
        <p:spPr>
          <a:xfrm>
            <a:off x="2614736" y="3504307"/>
            <a:ext cx="385200" cy="385200"/>
          </a:xfrm>
          <a:prstGeom prst="roundRect">
            <a:avLst/>
          </a:prstGeom>
          <a:solidFill>
            <a:srgbClr val="FFDB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9AB170-7CF3-40DB-B67B-BA152B468D59}"/>
              </a:ext>
            </a:extLst>
          </p:cNvPr>
          <p:cNvSpPr txBox="1"/>
          <p:nvPr/>
        </p:nvSpPr>
        <p:spPr>
          <a:xfrm>
            <a:off x="1943707" y="3515765"/>
            <a:ext cx="319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ED1B3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÷ 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E6A3AC-44D6-4594-B38E-4DAE98EB46D4}"/>
              </a:ext>
            </a:extLst>
          </p:cNvPr>
          <p:cNvSpPr/>
          <p:nvPr/>
        </p:nvSpPr>
        <p:spPr>
          <a:xfrm>
            <a:off x="3923928" y="342697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69" name="모서리가 둥근 직사각형 40">
            <a:extLst>
              <a:ext uri="{FF2B5EF4-FFF2-40B4-BE49-F238E27FC236}">
                <a16:creationId xmlns:a16="http://schemas.microsoft.com/office/drawing/2014/main" id="{2F2FE94E-4BFF-4AD5-BD5B-E9589C2FE4FE}"/>
              </a:ext>
            </a:extLst>
          </p:cNvPr>
          <p:cNvSpPr/>
          <p:nvPr/>
        </p:nvSpPr>
        <p:spPr>
          <a:xfrm>
            <a:off x="4412265" y="4275136"/>
            <a:ext cx="385200" cy="385200"/>
          </a:xfrm>
          <a:prstGeom prst="roundRect">
            <a:avLst/>
          </a:prstGeom>
          <a:solidFill>
            <a:srgbClr val="FFDB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C4F789-0AEB-4E90-B94E-47BC1015FDD0}"/>
              </a:ext>
            </a:extLst>
          </p:cNvPr>
          <p:cNvSpPr txBox="1"/>
          <p:nvPr/>
        </p:nvSpPr>
        <p:spPr>
          <a:xfrm>
            <a:off x="1943707" y="4291004"/>
            <a:ext cx="319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24,  24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solidFill>
                  <a:srgbClr val="ED1B3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lang="ko-KR" altLang="en-US" sz="1900" dirty="0">
              <a:solidFill>
                <a:srgbClr val="ED1B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D2BA45D-B606-407A-A1BA-799460A0D2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4408" y="4088638"/>
            <a:ext cx="1802364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D85E1-1105-4077-B012-189E94122893}"/>
              </a:ext>
            </a:extLst>
          </p:cNvPr>
          <p:cNvCxnSpPr>
            <a:cxnSpLocks/>
          </p:cNvCxnSpPr>
          <p:nvPr/>
        </p:nvCxnSpPr>
        <p:spPr bwMode="auto">
          <a:xfrm>
            <a:off x="2820757" y="3888272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58063C0-AD4B-47D0-B8D1-1F7DB252F31D}"/>
              </a:ext>
            </a:extLst>
          </p:cNvPr>
          <p:cNvCxnSpPr>
            <a:cxnSpLocks/>
          </p:cNvCxnSpPr>
          <p:nvPr/>
        </p:nvCxnSpPr>
        <p:spPr bwMode="auto">
          <a:xfrm>
            <a:off x="4616772" y="4082701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5" name="Picture 2">
            <a:extLst>
              <a:ext uri="{FF2B5EF4-FFF2-40B4-BE49-F238E27FC236}">
                <a16:creationId xmlns:a16="http://schemas.microsoft.com/office/drawing/2014/main" id="{78BBFA82-902E-41C3-8F60-E89CF666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50" y="3585107"/>
            <a:ext cx="344531" cy="27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500" y="2942507"/>
            <a:ext cx="6946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세자리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95736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42" y="30579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66661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7" y="1412776"/>
            <a:ext cx="46218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보고 맞게 계산했는지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DFA969-6456-4260-BC31-569E04C5484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869EFA84-51C9-46FC-962F-462CE9279E1F}"/>
              </a:ext>
            </a:extLst>
          </p:cNvPr>
          <p:cNvSpPr txBox="1"/>
          <p:nvPr/>
        </p:nvSpPr>
        <p:spPr>
          <a:xfrm>
            <a:off x="2261852" y="2423278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47 ÷ 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8D617-2974-43A5-A875-84901F349963}"/>
              </a:ext>
            </a:extLst>
          </p:cNvPr>
          <p:cNvSpPr/>
          <p:nvPr/>
        </p:nvSpPr>
        <p:spPr>
          <a:xfrm>
            <a:off x="3873103" y="2351162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760AB1A-34E8-443C-AC96-A0F98BABF254}"/>
              </a:ext>
            </a:extLst>
          </p:cNvPr>
          <p:cNvSpPr txBox="1"/>
          <p:nvPr/>
        </p:nvSpPr>
        <p:spPr>
          <a:xfrm>
            <a:off x="3526275" y="241717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>
            <a:extLst>
              <a:ext uri="{FF2B5EF4-FFF2-40B4-BE49-F238E27FC236}">
                <a16:creationId xmlns:a16="http://schemas.microsoft.com/office/drawing/2014/main" id="{A03A9161-68FC-4FCB-9B0B-769604CB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49" y="22781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17564CF-884F-4DB5-8BD1-DF316BD36E3A}"/>
              </a:ext>
            </a:extLst>
          </p:cNvPr>
          <p:cNvSpPr txBox="1"/>
          <p:nvPr/>
        </p:nvSpPr>
        <p:spPr>
          <a:xfrm>
            <a:off x="4189953" y="241717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6016034C-AB96-428E-A077-6A9FDA49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27" y="22781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7036281-7F83-4E7A-9804-1F91408F0DE7}"/>
              </a:ext>
            </a:extLst>
          </p:cNvPr>
          <p:cNvSpPr txBox="1"/>
          <p:nvPr/>
        </p:nvSpPr>
        <p:spPr>
          <a:xfrm>
            <a:off x="2520377" y="3301854"/>
            <a:ext cx="3027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×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45, 45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D503B1-B5C9-45C7-972B-BCC7EFE8ED06}"/>
              </a:ext>
            </a:extLst>
          </p:cNvPr>
          <p:cNvSpPr txBox="1"/>
          <p:nvPr/>
        </p:nvSpPr>
        <p:spPr>
          <a:xfrm>
            <a:off x="2987271" y="329721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4">
            <a:extLst>
              <a:ext uri="{FF2B5EF4-FFF2-40B4-BE49-F238E27FC236}">
                <a16:creationId xmlns:a16="http://schemas.microsoft.com/office/drawing/2014/main" id="{9CC3F771-DE63-411D-8F27-8B0217CD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45" y="3158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0893BFB-7474-4322-BBE1-F015BB8905A0}"/>
              </a:ext>
            </a:extLst>
          </p:cNvPr>
          <p:cNvGrpSpPr/>
          <p:nvPr/>
        </p:nvGrpSpPr>
        <p:grpSpPr>
          <a:xfrm>
            <a:off x="1683593" y="3315594"/>
            <a:ext cx="578259" cy="347970"/>
            <a:chOff x="1689485" y="2881313"/>
            <a:chExt cx="578259" cy="371475"/>
          </a:xfrm>
        </p:grpSpPr>
        <p:pic>
          <p:nvPicPr>
            <p:cNvPr id="126" name="Picture 5">
              <a:extLst>
                <a:ext uri="{FF2B5EF4-FFF2-40B4-BE49-F238E27FC236}">
                  <a16:creationId xmlns:a16="http://schemas.microsoft.com/office/drawing/2014/main" id="{A218C44E-48C2-4176-8A75-A6389F274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CCF329-71AF-4086-B556-B4BFF52DDA9F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24A0EE22-5649-4968-A403-C6AB641E88C7}"/>
              </a:ext>
            </a:extLst>
          </p:cNvPr>
          <p:cNvSpPr txBox="1"/>
          <p:nvPr/>
        </p:nvSpPr>
        <p:spPr>
          <a:xfrm>
            <a:off x="2357625" y="329721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AF0A7178-9A9F-4ADE-B4C1-A5301F80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99" y="3158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5F8E48B-B60A-4361-BF78-2EC7252C0F5C}"/>
              </a:ext>
            </a:extLst>
          </p:cNvPr>
          <p:cNvSpPr txBox="1"/>
          <p:nvPr/>
        </p:nvSpPr>
        <p:spPr>
          <a:xfrm>
            <a:off x="4490039" y="329721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Picture 4">
            <a:extLst>
              <a:ext uri="{FF2B5EF4-FFF2-40B4-BE49-F238E27FC236}">
                <a16:creationId xmlns:a16="http://schemas.microsoft.com/office/drawing/2014/main" id="{11DDA800-815E-4B76-B38E-FF13A934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13" y="3158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32860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9CEB43-D26C-49D8-9464-52F6EA47D042}"/>
              </a:ext>
            </a:extLst>
          </p:cNvPr>
          <p:cNvSpPr txBox="1"/>
          <p:nvPr/>
        </p:nvSpPr>
        <p:spPr>
          <a:xfrm>
            <a:off x="1279364" y="2496992"/>
            <a:ext cx="99980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ADB61A-31A4-4279-8F49-6EE8D79D29F4}"/>
              </a:ext>
            </a:extLst>
          </p:cNvPr>
          <p:cNvSpPr txBox="1"/>
          <p:nvPr/>
        </p:nvSpPr>
        <p:spPr>
          <a:xfrm>
            <a:off x="1275988" y="3913227"/>
            <a:ext cx="99980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53÷6</a:t>
            </a:r>
            <a:endParaRPr lang="ko-KR" altLang="en-US" sz="1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FB463-1C2E-4E68-BD4D-B58B802D6A48}"/>
              </a:ext>
            </a:extLst>
          </p:cNvPr>
          <p:cNvSpPr txBox="1"/>
          <p:nvPr/>
        </p:nvSpPr>
        <p:spPr>
          <a:xfrm>
            <a:off x="6987892" y="990923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점에서 점으로 연결하면 직선으로 연결되도록 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 </a:t>
            </a:r>
            <a:r>
              <a:rPr kumimoji="1"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1"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연결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88D1A3A-31EC-4B4A-A626-2A0AE0F3A756}"/>
              </a:ext>
            </a:extLst>
          </p:cNvPr>
          <p:cNvSpPr/>
          <p:nvPr/>
        </p:nvSpPr>
        <p:spPr>
          <a:xfrm>
            <a:off x="2403028" y="26738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A2F20EF-5DE3-42E0-8A88-BC53E42E7ECA}"/>
              </a:ext>
            </a:extLst>
          </p:cNvPr>
          <p:cNvSpPr/>
          <p:nvPr/>
        </p:nvSpPr>
        <p:spPr>
          <a:xfrm>
            <a:off x="2403028" y="4090047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DDC716E-12ED-4CBF-B7C3-4232E9B81F6B}"/>
              </a:ext>
            </a:extLst>
          </p:cNvPr>
          <p:cNvSpPr/>
          <p:nvPr/>
        </p:nvSpPr>
        <p:spPr>
          <a:xfrm>
            <a:off x="4860885" y="26738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6CFEDC2-2821-4058-8C70-AA3564A7D7C9}"/>
              </a:ext>
            </a:extLst>
          </p:cNvPr>
          <p:cNvSpPr/>
          <p:nvPr/>
        </p:nvSpPr>
        <p:spPr>
          <a:xfrm>
            <a:off x="4860885" y="40582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F4A8690-3552-413C-8DC9-61D39332DC9D}"/>
              </a:ext>
            </a:extLst>
          </p:cNvPr>
          <p:cNvSpPr/>
          <p:nvPr/>
        </p:nvSpPr>
        <p:spPr>
          <a:xfrm>
            <a:off x="3220550" y="272045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4752D50-E64C-4E40-925D-AF9E60A794A9}"/>
              </a:ext>
            </a:extLst>
          </p:cNvPr>
          <p:cNvCxnSpPr>
            <a:cxnSpLocks/>
            <a:stCxn id="131" idx="3"/>
          </p:cNvCxnSpPr>
          <p:nvPr/>
        </p:nvCxnSpPr>
        <p:spPr bwMode="auto">
          <a:xfrm flipH="1">
            <a:off x="2477112" y="2735275"/>
            <a:ext cx="2394318" cy="138014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86C7C21-32EE-4874-8E6A-E3D6D86CEDC4}"/>
              </a:ext>
            </a:extLst>
          </p:cNvPr>
          <p:cNvCxnSpPr>
            <a:cxnSpLocks/>
            <a:endCxn id="132" idx="1"/>
          </p:cNvCxnSpPr>
          <p:nvPr/>
        </p:nvCxnSpPr>
        <p:spPr bwMode="auto">
          <a:xfrm>
            <a:off x="2490628" y="2722547"/>
            <a:ext cx="2380802" cy="13462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C1E03B75-43EB-4A8B-9D68-20A01458F8FB}"/>
              </a:ext>
            </a:extLst>
          </p:cNvPr>
          <p:cNvSpPr/>
          <p:nvPr/>
        </p:nvSpPr>
        <p:spPr>
          <a:xfrm>
            <a:off x="4455176" y="297033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38C363C-129F-4FD6-B731-31A10B05C419}"/>
              </a:ext>
            </a:extLst>
          </p:cNvPr>
          <p:cNvSpPr txBox="1"/>
          <p:nvPr/>
        </p:nvSpPr>
        <p:spPr>
          <a:xfrm>
            <a:off x="5024200" y="2356057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A1D4AF-7B17-4E6D-A572-4BCDB61A0F42}"/>
              </a:ext>
            </a:extLst>
          </p:cNvPr>
          <p:cNvSpPr txBox="1"/>
          <p:nvPr/>
        </p:nvSpPr>
        <p:spPr>
          <a:xfrm>
            <a:off x="5074128" y="3723975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3994235" y="1965059"/>
            <a:ext cx="2509087" cy="244716"/>
            <a:chOff x="5769785" y="1902948"/>
            <a:chExt cx="2509087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BAE85D6C-424F-49DD-92DA-2F49D6756E3B}"/>
              </a:ext>
            </a:extLst>
          </p:cNvPr>
          <p:cNvSpPr/>
          <p:nvPr/>
        </p:nvSpPr>
        <p:spPr>
          <a:xfrm>
            <a:off x="3859309" y="1942719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CC9CEB43-D26C-49D8-9464-52F6EA47D042}"/>
              </a:ext>
            </a:extLst>
          </p:cNvPr>
          <p:cNvSpPr txBox="1"/>
          <p:nvPr/>
        </p:nvSpPr>
        <p:spPr>
          <a:xfrm>
            <a:off x="1279364" y="2496992"/>
            <a:ext cx="99980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DB61A-31A4-4279-8F49-6EE8D79D29F4}"/>
              </a:ext>
            </a:extLst>
          </p:cNvPr>
          <p:cNvSpPr txBox="1"/>
          <p:nvPr/>
        </p:nvSpPr>
        <p:spPr>
          <a:xfrm>
            <a:off x="1275988" y="3913227"/>
            <a:ext cx="99980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53÷6</a:t>
            </a:r>
            <a:endParaRPr lang="ko-KR" altLang="en-US" sz="19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88D1A3A-31EC-4B4A-A626-2A0AE0F3A756}"/>
              </a:ext>
            </a:extLst>
          </p:cNvPr>
          <p:cNvSpPr/>
          <p:nvPr/>
        </p:nvSpPr>
        <p:spPr>
          <a:xfrm>
            <a:off x="2403028" y="26738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A2F20EF-5DE3-42E0-8A88-BC53E42E7ECA}"/>
              </a:ext>
            </a:extLst>
          </p:cNvPr>
          <p:cNvSpPr/>
          <p:nvPr/>
        </p:nvSpPr>
        <p:spPr>
          <a:xfrm>
            <a:off x="2403028" y="4090047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DDC716E-12ED-4CBF-B7C3-4232E9B81F6B}"/>
              </a:ext>
            </a:extLst>
          </p:cNvPr>
          <p:cNvSpPr/>
          <p:nvPr/>
        </p:nvSpPr>
        <p:spPr>
          <a:xfrm>
            <a:off x="4860885" y="26738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6CFEDC2-2821-4058-8C70-AA3564A7D7C9}"/>
              </a:ext>
            </a:extLst>
          </p:cNvPr>
          <p:cNvSpPr/>
          <p:nvPr/>
        </p:nvSpPr>
        <p:spPr>
          <a:xfrm>
            <a:off x="4860885" y="4058212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4752D50-E64C-4E40-925D-AF9E60A794A9}"/>
              </a:ext>
            </a:extLst>
          </p:cNvPr>
          <p:cNvCxnSpPr>
            <a:cxnSpLocks/>
            <a:stCxn id="64" idx="3"/>
          </p:cNvCxnSpPr>
          <p:nvPr/>
        </p:nvCxnSpPr>
        <p:spPr bwMode="auto">
          <a:xfrm flipH="1">
            <a:off x="2477112" y="2735275"/>
            <a:ext cx="2394318" cy="138014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86C7C21-32EE-4874-8E6A-E3D6D86CEDC4}"/>
              </a:ext>
            </a:extLst>
          </p:cNvPr>
          <p:cNvCxnSpPr>
            <a:cxnSpLocks/>
            <a:endCxn id="65" idx="1"/>
          </p:cNvCxnSpPr>
          <p:nvPr/>
        </p:nvCxnSpPr>
        <p:spPr bwMode="auto">
          <a:xfrm>
            <a:off x="2490628" y="2722547"/>
            <a:ext cx="2380802" cy="13462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8C363C-129F-4FD6-B731-31A10B05C419}"/>
              </a:ext>
            </a:extLst>
          </p:cNvPr>
          <p:cNvSpPr txBox="1"/>
          <p:nvPr/>
        </p:nvSpPr>
        <p:spPr>
          <a:xfrm>
            <a:off x="5024200" y="2356057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1D4AF-7B17-4E6D-A572-4BCDB61A0F42}"/>
              </a:ext>
            </a:extLst>
          </p:cNvPr>
          <p:cNvSpPr txBox="1"/>
          <p:nvPr/>
        </p:nvSpPr>
        <p:spPr>
          <a:xfrm>
            <a:off x="5074128" y="3723975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32860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DA2F20EF-5DE3-42E0-8A88-BC53E42E7ECA}"/>
              </a:ext>
            </a:extLst>
          </p:cNvPr>
          <p:cNvSpPr/>
          <p:nvPr/>
        </p:nvSpPr>
        <p:spPr>
          <a:xfrm>
            <a:off x="2403028" y="409038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6CFEDC2-2821-4058-8C70-AA3564A7D7C9}"/>
              </a:ext>
            </a:extLst>
          </p:cNvPr>
          <p:cNvSpPr/>
          <p:nvPr/>
        </p:nvSpPr>
        <p:spPr>
          <a:xfrm>
            <a:off x="4860885" y="4058553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38C363C-129F-4FD6-B731-31A10B05C419}"/>
              </a:ext>
            </a:extLst>
          </p:cNvPr>
          <p:cNvSpPr txBox="1"/>
          <p:nvPr/>
        </p:nvSpPr>
        <p:spPr>
          <a:xfrm>
            <a:off x="1635298" y="4192027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A1D4AF-7B17-4E6D-A572-4BCDB61A0F42}"/>
              </a:ext>
            </a:extLst>
          </p:cNvPr>
          <p:cNvSpPr txBox="1"/>
          <p:nvPr/>
        </p:nvSpPr>
        <p:spPr>
          <a:xfrm>
            <a:off x="4117003" y="4192027"/>
            <a:ext cx="153254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9B0309AB-5E02-447C-8C24-73D681F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0DDDD4A-445E-44DA-BAEF-1D5DFDA4D741}"/>
              </a:ext>
            </a:extLst>
          </p:cNvPr>
          <p:cNvGrpSpPr/>
          <p:nvPr/>
        </p:nvGrpSpPr>
        <p:grpSpPr>
          <a:xfrm>
            <a:off x="287524" y="3261367"/>
            <a:ext cx="6444716" cy="1939915"/>
            <a:chOff x="287524" y="3261367"/>
            <a:chExt cx="6444716" cy="19399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30B580C-84E3-4542-A45D-6EF268127181}"/>
                </a:ext>
              </a:extLst>
            </p:cNvPr>
            <p:cNvSpPr/>
            <p:nvPr/>
          </p:nvSpPr>
          <p:spPr>
            <a:xfrm>
              <a:off x="287524" y="3428999"/>
              <a:ext cx="6444716" cy="15841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2AA0338A-1E9E-42AA-B17D-FD9765FC3245}"/>
                </a:ext>
              </a:extLst>
            </p:cNvPr>
            <p:cNvSpPr/>
            <p:nvPr/>
          </p:nvSpPr>
          <p:spPr>
            <a:xfrm>
              <a:off x="397082" y="326136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8762048D-5C85-4DAF-9F85-10913CC2FE31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BA2F95-C31F-45BA-B820-BCA1EABC2B95}"/>
              </a:ext>
            </a:extLst>
          </p:cNvPr>
          <p:cNvSpPr txBox="1"/>
          <p:nvPr/>
        </p:nvSpPr>
        <p:spPr>
          <a:xfrm>
            <a:off x="503714" y="3660545"/>
            <a:ext cx="618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34÷4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이므로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맞게 계산했는지 확인하는 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32, 32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10485D-CBEE-4F61-AA4A-2CA5465CD071}"/>
              </a:ext>
            </a:extLst>
          </p:cNvPr>
          <p:cNvSpPr/>
          <p:nvPr/>
        </p:nvSpPr>
        <p:spPr>
          <a:xfrm>
            <a:off x="1359625" y="3587732"/>
            <a:ext cx="344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…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5CFD403E-85D1-4E8F-8D72-02C139D8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0" y="3796224"/>
            <a:ext cx="94628" cy="106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C8844D-A58E-4FC3-B6E0-4AB05199AC58}"/>
              </a:ext>
            </a:extLst>
          </p:cNvPr>
          <p:cNvSpPr txBox="1"/>
          <p:nvPr/>
        </p:nvSpPr>
        <p:spPr>
          <a:xfrm>
            <a:off x="503714" y="4342927"/>
            <a:ext cx="618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53÷6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이므로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맞게 계산했는지 확인하는 식은 </a:t>
            </a:r>
            <a:r>
              <a:rPr lang="en-US" altLang="ko-KR" sz="1600" dirty="0">
                <a:latin typeface="+mn-ea"/>
                <a:ea typeface="+mn-ea"/>
              </a:rPr>
              <a:t>6×8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48, 48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53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88828D-A69E-40D2-A9F8-9140E1041010}"/>
              </a:ext>
            </a:extLst>
          </p:cNvPr>
          <p:cNvSpPr/>
          <p:nvPr/>
        </p:nvSpPr>
        <p:spPr>
          <a:xfrm>
            <a:off x="1359625" y="4288747"/>
            <a:ext cx="344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…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C229E616-F3C7-4FA2-BE28-5EA01570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0" y="4478606"/>
            <a:ext cx="94628" cy="106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3994235" y="1965059"/>
            <a:ext cx="2509087" cy="244716"/>
            <a:chOff x="5769785" y="1902948"/>
            <a:chExt cx="2509087" cy="244716"/>
          </a:xfrm>
        </p:grpSpPr>
        <p:pic>
          <p:nvPicPr>
            <p:cNvPr id="71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3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맞게 계산했는지 확인한 식이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계산한 나눗셈식을 쓰고 몫과 나머지를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각각 구해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4CB67B1C-2AD2-44ED-BA99-5A2D2F9F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1" y="174671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433408A-D0E8-41F6-A9AF-F78F7C62C93E}"/>
              </a:ext>
            </a:extLst>
          </p:cNvPr>
          <p:cNvSpPr txBox="1"/>
          <p:nvPr/>
        </p:nvSpPr>
        <p:spPr>
          <a:xfrm>
            <a:off x="2825776" y="3886931"/>
            <a:ext cx="189576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17   3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8E0E59-2B8A-490F-A486-44077914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42" y="3770981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F23EAF-1F62-442C-8667-874189CCE7D3}"/>
              </a:ext>
            </a:extLst>
          </p:cNvPr>
          <p:cNvSpPr/>
          <p:nvPr/>
        </p:nvSpPr>
        <p:spPr>
          <a:xfrm>
            <a:off x="4067164" y="381776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97DDEB4-7002-416D-8D38-70DB7F6359F2}"/>
              </a:ext>
            </a:extLst>
          </p:cNvPr>
          <p:cNvGrpSpPr/>
          <p:nvPr/>
        </p:nvGrpSpPr>
        <p:grpSpPr>
          <a:xfrm>
            <a:off x="2338302" y="4434387"/>
            <a:ext cx="415466" cy="356813"/>
            <a:chOff x="2111266" y="3851530"/>
            <a:chExt cx="415466" cy="35681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F3AE6CA-CBF5-4E9F-A047-FBA662DAD3CE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63" name="Picture 4">
                <a:extLst>
                  <a:ext uri="{FF2B5EF4-FFF2-40B4-BE49-F238E27FC236}">
                    <a16:creationId xmlns:a16="http://schemas.microsoft.com/office/drawing/2014/main" id="{E2D76268-EE1E-4AE9-8DE0-2ED169C64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A934917-A23D-413E-928D-6A342CAAF206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C20630-0ADF-476B-97A7-1186CF0238C2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9A47019-A2DD-41FA-813A-F5AF00954A0D}"/>
              </a:ext>
            </a:extLst>
          </p:cNvPr>
          <p:cNvSpPr txBox="1"/>
          <p:nvPr/>
        </p:nvSpPr>
        <p:spPr>
          <a:xfrm>
            <a:off x="2817582" y="4408353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4450D166-94EA-413E-A79A-B1723F97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96" y="461281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636F043-A45E-4E47-ADF3-71C8A7F64CC7}"/>
              </a:ext>
            </a:extLst>
          </p:cNvPr>
          <p:cNvSpPr txBox="1"/>
          <p:nvPr/>
        </p:nvSpPr>
        <p:spPr>
          <a:xfrm>
            <a:off x="4336342" y="440835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D9504E4A-849B-492D-BB0D-E20D4AB3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12" y="461281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CA23E844-EFF6-4DC1-83AA-5A60B263DB32}"/>
              </a:ext>
            </a:extLst>
          </p:cNvPr>
          <p:cNvGrpSpPr/>
          <p:nvPr/>
        </p:nvGrpSpPr>
        <p:grpSpPr>
          <a:xfrm>
            <a:off x="2123031" y="2636508"/>
            <a:ext cx="2869727" cy="754824"/>
            <a:chOff x="2039815" y="2480702"/>
            <a:chExt cx="2869727" cy="754824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27F7C661-CD21-4FD2-AFB9-78A5EACCA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2A7E9C8-BED7-4D1F-AA2D-72D12554EF70}"/>
                </a:ext>
              </a:extLst>
            </p:cNvPr>
            <p:cNvSpPr/>
            <p:nvPr/>
          </p:nvSpPr>
          <p:spPr>
            <a:xfrm>
              <a:off x="2051720" y="2494748"/>
              <a:ext cx="2857822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EB6E8-66C8-4CBE-B2A9-70717BC907AA}"/>
              </a:ext>
            </a:extLst>
          </p:cNvPr>
          <p:cNvSpPr/>
          <p:nvPr/>
        </p:nvSpPr>
        <p:spPr>
          <a:xfrm>
            <a:off x="2123031" y="2854043"/>
            <a:ext cx="286972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68, 68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AB34521-F142-48FD-B385-394A19CF77AC}"/>
              </a:ext>
            </a:extLst>
          </p:cNvPr>
          <p:cNvGrpSpPr/>
          <p:nvPr/>
        </p:nvGrpSpPr>
        <p:grpSpPr>
          <a:xfrm>
            <a:off x="1848362" y="3900842"/>
            <a:ext cx="941410" cy="335369"/>
            <a:chOff x="-2540473" y="2995259"/>
            <a:chExt cx="1401351" cy="574782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F409141-3CD1-494D-BE0B-CFEF1B14AB4A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A1ED7C5-617B-4DCB-825C-7D40343E8638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545856" y="4437112"/>
            <a:ext cx="739939" cy="342483"/>
            <a:chOff x="3569808" y="4849650"/>
            <a:chExt cx="739939" cy="342483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F6BD7B-EB4A-45A5-A1F3-806618A5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4" y="879187"/>
            <a:ext cx="6564593" cy="475180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7918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51620" y="2430241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 대회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우승 상품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4490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mm_32_2_07_02_01_ani.mp4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1">
            <a:extLst>
              <a:ext uri="{FF2B5EF4-FFF2-40B4-BE49-F238E27FC236}">
                <a16:creationId xmlns:a16="http://schemas.microsoft.com/office/drawing/2014/main" id="{F633699C-09AB-4802-91F2-7EDBE6CA92A6}"/>
              </a:ext>
            </a:extLst>
          </p:cNvPr>
          <p:cNvSpPr/>
          <p:nvPr/>
        </p:nvSpPr>
        <p:spPr>
          <a:xfrm>
            <a:off x="1951096" y="2433316"/>
            <a:ext cx="3168115" cy="1371000"/>
          </a:xfrm>
          <a:prstGeom prst="roundRect">
            <a:avLst>
              <a:gd name="adj" fmla="val 14351"/>
            </a:avLst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37606"/>
            <a:ext cx="59630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계산이 맞는지 확인하는 방법에 대한 설명입니다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013E7701-EE75-4376-802E-5A0DECEA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71" y="145318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1E73258-751B-4E83-8093-5FCA5793952C}"/>
              </a:ext>
            </a:extLst>
          </p:cNvPr>
          <p:cNvGrpSpPr/>
          <p:nvPr/>
        </p:nvGrpSpPr>
        <p:grpSpPr>
          <a:xfrm>
            <a:off x="1920979" y="2436614"/>
            <a:ext cx="3198232" cy="1227317"/>
            <a:chOff x="1943707" y="3050454"/>
            <a:chExt cx="3198232" cy="122731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717FE8-298F-4796-AE8A-42D54120C38E}"/>
                </a:ext>
              </a:extLst>
            </p:cNvPr>
            <p:cNvSpPr txBox="1"/>
            <p:nvPr/>
          </p:nvSpPr>
          <p:spPr>
            <a:xfrm>
              <a:off x="1943707" y="3139241"/>
              <a:ext cx="31982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26 ÷ 4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7E41EDB-AB4C-4185-8B72-AA540315AAD1}"/>
                </a:ext>
              </a:extLst>
            </p:cNvPr>
            <p:cNvSpPr/>
            <p:nvPr/>
          </p:nvSpPr>
          <p:spPr>
            <a:xfrm>
              <a:off x="3923928" y="3050454"/>
              <a:ext cx="344966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9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BA42EE-83DD-4568-A3D2-CBF491875763}"/>
                </a:ext>
              </a:extLst>
            </p:cNvPr>
            <p:cNvSpPr txBox="1"/>
            <p:nvPr/>
          </p:nvSpPr>
          <p:spPr>
            <a:xfrm>
              <a:off x="1943707" y="3893050"/>
              <a:ext cx="319823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4×6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24     24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99AD8DC-BF2F-4DA1-961A-B89EF253EB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14408" y="3712114"/>
              <a:ext cx="1885356" cy="0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67E7B66-1515-4368-A439-3AF3C7AB40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20757" y="3511748"/>
              <a:ext cx="0" cy="203541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151BC77-3751-4BC5-958B-A08C8ED2BA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99764" y="3706177"/>
              <a:ext cx="0" cy="203541"/>
            </a:xfrm>
            <a:prstGeom prst="line">
              <a:avLst/>
            </a:prstGeom>
            <a:noFill/>
            <a:ln w="19050">
              <a:solidFill>
                <a:srgbClr val="ED008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1025FF0-1F5B-4113-9987-287E1D50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1" r="28954"/>
            <a:stretch/>
          </p:blipFill>
          <p:spPr>
            <a:xfrm>
              <a:off x="3295652" y="3985787"/>
              <a:ext cx="223920" cy="192982"/>
            </a:xfrm>
            <a:prstGeom prst="rect">
              <a:avLst/>
            </a:prstGeom>
          </p:spPr>
        </p:pic>
      </p:grpSp>
      <p:sp>
        <p:nvSpPr>
          <p:cNvPr id="101" name="TextBox 43">
            <a:extLst>
              <a:ext uri="{FF2B5EF4-FFF2-40B4-BE49-F238E27FC236}">
                <a16:creationId xmlns:a16="http://schemas.microsoft.com/office/drawing/2014/main" id="{65695652-429A-44FF-8DD3-D5C061D2EA5B}"/>
              </a:ext>
            </a:extLst>
          </p:cNvPr>
          <p:cNvSpPr txBox="1"/>
          <p:nvPr/>
        </p:nvSpPr>
        <p:spPr>
          <a:xfrm>
            <a:off x="948124" y="3963830"/>
            <a:ext cx="5963068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수와      의 곱에            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더하면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661096-C6B8-477F-AE11-5186A792EE43}"/>
              </a:ext>
            </a:extLst>
          </p:cNvPr>
          <p:cNvSpPr txBox="1"/>
          <p:nvPr/>
        </p:nvSpPr>
        <p:spPr>
          <a:xfrm>
            <a:off x="3722927" y="4049193"/>
            <a:ext cx="9087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A8629507-0FCF-4310-9B02-AF57FCD3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80" y="38904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50559CA-4D7A-4967-81F1-91AADC6CE7C2}"/>
              </a:ext>
            </a:extLst>
          </p:cNvPr>
          <p:cNvSpPr txBox="1"/>
          <p:nvPr/>
        </p:nvSpPr>
        <p:spPr>
          <a:xfrm>
            <a:off x="2408383" y="4049193"/>
            <a:ext cx="3972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id="{78DCB729-A190-47C4-8ADB-7B2D3D50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64" y="38904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6">
            <a:extLst>
              <a:ext uri="{FF2B5EF4-FFF2-40B4-BE49-F238E27FC236}">
                <a16:creationId xmlns:a16="http://schemas.microsoft.com/office/drawing/2014/main" id="{23C98321-E900-4A21-96C3-A1795A75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8C62FA60-9239-4A97-8145-2292ADC59C0B}"/>
              </a:ext>
            </a:extLst>
          </p:cNvPr>
          <p:cNvSpPr/>
          <p:nvPr/>
        </p:nvSpPr>
        <p:spPr>
          <a:xfrm>
            <a:off x="566661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C808A2-8528-4697-9D0A-8D4222D8202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4D52D5-F007-4502-96A9-D4D7B51C4FB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327860-DE0C-456A-98BA-ED90B53256F8}"/>
              </a:ext>
            </a:extLst>
          </p:cNvPr>
          <p:cNvCxnSpPr>
            <a:cxnSpLocks/>
          </p:cNvCxnSpPr>
          <p:nvPr/>
        </p:nvCxnSpPr>
        <p:spPr bwMode="auto">
          <a:xfrm>
            <a:off x="1304087" y="2719897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143998-BE12-4AA2-AD27-90BAA824DD9A}"/>
              </a:ext>
            </a:extLst>
          </p:cNvPr>
          <p:cNvSpPr/>
          <p:nvPr/>
        </p:nvSpPr>
        <p:spPr>
          <a:xfrm>
            <a:off x="1203077" y="256919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C1C7DF-55EF-4755-9D33-EDADEC103ED6}"/>
              </a:ext>
            </a:extLst>
          </p:cNvPr>
          <p:cNvCxnSpPr>
            <a:cxnSpLocks/>
          </p:cNvCxnSpPr>
          <p:nvPr/>
        </p:nvCxnSpPr>
        <p:spPr bwMode="auto">
          <a:xfrm>
            <a:off x="1304087" y="3449391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D88847-7883-4021-A44C-20C4CFE02700}"/>
              </a:ext>
            </a:extLst>
          </p:cNvPr>
          <p:cNvCxnSpPr>
            <a:cxnSpLocks/>
          </p:cNvCxnSpPr>
          <p:nvPr/>
        </p:nvCxnSpPr>
        <p:spPr bwMode="auto">
          <a:xfrm>
            <a:off x="1304087" y="4329851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9758D3-0144-49AC-A604-8061BB9DA232}"/>
              </a:ext>
            </a:extLst>
          </p:cNvPr>
          <p:cNvSpPr txBox="1"/>
          <p:nvPr/>
        </p:nvSpPr>
        <p:spPr>
          <a:xfrm>
            <a:off x="1399652" y="261374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066DC-DDDE-4428-9772-C2CC4A861507}"/>
              </a:ext>
            </a:extLst>
          </p:cNvPr>
          <p:cNvSpPr txBox="1"/>
          <p:nvPr/>
        </p:nvSpPr>
        <p:spPr>
          <a:xfrm>
            <a:off x="1003834" y="2613743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EFC20C3F-A310-445A-AD3D-631EE5DD5A86}"/>
              </a:ext>
            </a:extLst>
          </p:cNvPr>
          <p:cNvSpPr txBox="1"/>
          <p:nvPr/>
        </p:nvSpPr>
        <p:spPr>
          <a:xfrm>
            <a:off x="553148" y="1412776"/>
            <a:ext cx="61790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보고 계산 결과가 맞는지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A9D6BF-1A28-4BA6-95B9-CCD94FFC9AB1}"/>
              </a:ext>
            </a:extLst>
          </p:cNvPr>
          <p:cNvSpPr txBox="1"/>
          <p:nvPr/>
        </p:nvSpPr>
        <p:spPr>
          <a:xfrm>
            <a:off x="1399653" y="2975276"/>
            <a:ext cx="34248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387FEB-54DD-4E8E-8DDA-25C1BB9794D7}"/>
              </a:ext>
            </a:extLst>
          </p:cNvPr>
          <p:cNvSpPr txBox="1"/>
          <p:nvPr/>
        </p:nvSpPr>
        <p:spPr>
          <a:xfrm>
            <a:off x="1337707" y="3868745"/>
            <a:ext cx="895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9B5B604-4CE3-4253-A8C8-3724525C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95" y="3954444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8519D4-4813-41E5-9993-995F614E7E82}"/>
              </a:ext>
            </a:extLst>
          </p:cNvPr>
          <p:cNvSpPr txBox="1"/>
          <p:nvPr/>
        </p:nvSpPr>
        <p:spPr>
          <a:xfrm>
            <a:off x="1399652" y="3365762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C911D4-8818-4D4F-99B6-25C5215DC04F}"/>
              </a:ext>
            </a:extLst>
          </p:cNvPr>
          <p:cNvSpPr txBox="1"/>
          <p:nvPr/>
        </p:nvSpPr>
        <p:spPr>
          <a:xfrm>
            <a:off x="1337707" y="2292516"/>
            <a:ext cx="895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64CB6F9C-CA19-4EEA-BD4D-41A2B44E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95" y="2378215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3466146" y="3071155"/>
            <a:ext cx="578259" cy="347970"/>
            <a:chOff x="1689485" y="2881313"/>
            <a:chExt cx="578259" cy="371475"/>
          </a:xfrm>
        </p:grpSpPr>
        <p:pic>
          <p:nvPicPr>
            <p:cNvPr id="80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5273D8A-7A3E-432C-8064-4C69F3D54AF6}"/>
              </a:ext>
            </a:extLst>
          </p:cNvPr>
          <p:cNvSpPr txBox="1"/>
          <p:nvPr/>
        </p:nvSpPr>
        <p:spPr>
          <a:xfrm>
            <a:off x="4129115" y="3068400"/>
            <a:ext cx="24080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×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5BD7B89-8BF3-4ABE-9882-8A12601AB4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696980" y="3671278"/>
            <a:ext cx="292249" cy="2518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6DD5F36-C158-4C8D-BCD2-B2DED7DF06F7}"/>
              </a:ext>
            </a:extLst>
          </p:cNvPr>
          <p:cNvSpPr txBox="1"/>
          <p:nvPr/>
        </p:nvSpPr>
        <p:spPr>
          <a:xfrm>
            <a:off x="4022731" y="3604852"/>
            <a:ext cx="2035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1B444D-3FB8-4CB9-8CB7-0076180F0121}"/>
              </a:ext>
            </a:extLst>
          </p:cNvPr>
          <p:cNvSpPr txBox="1"/>
          <p:nvPr/>
        </p:nvSpPr>
        <p:spPr>
          <a:xfrm>
            <a:off x="4107124" y="3060073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000A5440-0319-49C1-A699-801174E9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83" y="2859519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9EA8CF2-614B-48B7-A6B3-62579AF6309A}"/>
              </a:ext>
            </a:extLst>
          </p:cNvPr>
          <p:cNvSpPr txBox="1"/>
          <p:nvPr/>
        </p:nvSpPr>
        <p:spPr>
          <a:xfrm>
            <a:off x="4745024" y="3060073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4DF2D52C-D883-4018-8554-78A400801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52" y="2859519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408FAF3-5C88-49F9-8671-ECD9BECDC78A}"/>
              </a:ext>
            </a:extLst>
          </p:cNvPr>
          <p:cNvSpPr txBox="1"/>
          <p:nvPr/>
        </p:nvSpPr>
        <p:spPr>
          <a:xfrm>
            <a:off x="4601203" y="360475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180332D4-90A2-4042-8C02-84CF9420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86394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A35DA6-91A6-4978-8619-68F6530D2F05}"/>
              </a:ext>
            </a:extLst>
          </p:cNvPr>
          <p:cNvSpPr txBox="1"/>
          <p:nvPr/>
        </p:nvSpPr>
        <p:spPr>
          <a:xfrm>
            <a:off x="5239103" y="3604752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A40A4F22-CDA1-481D-A701-4EDEA7CD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31" y="386394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모서리가 둥근 직사각형 3">
            <a:extLst>
              <a:ext uri="{FF2B5EF4-FFF2-40B4-BE49-F238E27FC236}">
                <a16:creationId xmlns:a16="http://schemas.microsoft.com/office/drawing/2014/main" id="{8096F5D3-4289-466D-B8D7-12DA8269A850}"/>
              </a:ext>
            </a:extLst>
          </p:cNvPr>
          <p:cNvSpPr/>
          <p:nvPr/>
        </p:nvSpPr>
        <p:spPr>
          <a:xfrm>
            <a:off x="3114449" y="2663503"/>
            <a:ext cx="3132717" cy="1717173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1C6B19-1990-40DD-8265-E71A25F9ED70}"/>
              </a:ext>
            </a:extLst>
          </p:cNvPr>
          <p:cNvSpPr txBox="1"/>
          <p:nvPr/>
        </p:nvSpPr>
        <p:spPr>
          <a:xfrm>
            <a:off x="1847981" y="439995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0AB6F6AE-6BE8-44CE-824A-655F250C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40" y="4659143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4D52D5-F007-4502-96A9-D4D7B51C4FBC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나누었더니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얼마인지 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C3CCC-C541-4DDF-AE86-1B6FB2FB2084}"/>
              </a:ext>
            </a:extLst>
          </p:cNvPr>
          <p:cNvSpPr txBox="1"/>
          <p:nvPr/>
        </p:nvSpPr>
        <p:spPr>
          <a:xfrm>
            <a:off x="3275653" y="2605200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F8C59781-5B89-4ECF-9563-4B60C5FB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23" y="2906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807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나누었더니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얼마인지 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C3CCC-C541-4DDF-AE86-1B6FB2FB2084}"/>
              </a:ext>
            </a:extLst>
          </p:cNvPr>
          <p:cNvSpPr txBox="1"/>
          <p:nvPr/>
        </p:nvSpPr>
        <p:spPr>
          <a:xfrm>
            <a:off x="3275653" y="2605200"/>
            <a:ext cx="4872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F8C59781-5B89-4ECF-9563-4B60C5FB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23" y="2906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5D7F872A-023A-4EF7-8BC2-01C45D67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887AB9-A171-4C1B-9B82-B02B28EBC538}"/>
              </a:ext>
            </a:extLst>
          </p:cNvPr>
          <p:cNvGrpSpPr/>
          <p:nvPr/>
        </p:nvGrpSpPr>
        <p:grpSpPr>
          <a:xfrm>
            <a:off x="438388" y="3505193"/>
            <a:ext cx="6185840" cy="1696089"/>
            <a:chOff x="438388" y="3505193"/>
            <a:chExt cx="6185840" cy="169608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790A68F-3384-4C2C-8E0D-5C4E82BA0B23}"/>
                </a:ext>
              </a:extLst>
            </p:cNvPr>
            <p:cNvSpPr/>
            <p:nvPr/>
          </p:nvSpPr>
          <p:spPr>
            <a:xfrm>
              <a:off x="438388" y="3693300"/>
              <a:ext cx="6185840" cy="1319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106A574D-9A0E-441C-83DE-0E582A393F77}"/>
                </a:ext>
              </a:extLst>
            </p:cNvPr>
            <p:cNvSpPr/>
            <p:nvPr/>
          </p:nvSpPr>
          <p:spPr>
            <a:xfrm>
              <a:off x="569334" y="35051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61663E0C-22D6-46F3-90C8-514C8655FEC6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E740F95-A546-44BA-B6CB-665C88B8626A}"/>
              </a:ext>
            </a:extLst>
          </p:cNvPr>
          <p:cNvSpPr txBox="1"/>
          <p:nvPr/>
        </p:nvSpPr>
        <p:spPr>
          <a:xfrm>
            <a:off x="467544" y="3786502"/>
            <a:ext cx="608467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어떤 수를     라 하면</a:t>
            </a:r>
            <a:r>
              <a:rPr lang="en-US" altLang="ko-KR" sz="1600" dirty="0">
                <a:latin typeface="+mn-ea"/>
                <a:ea typeface="+mn-ea"/>
              </a:rPr>
              <a:t>,    ÷9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8   3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나누는 수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몫</a:t>
            </a:r>
            <a:r>
              <a:rPr lang="ko-KR" altLang="en-US" sz="1600" dirty="0">
                <a:latin typeface="+mn-ea"/>
                <a:ea typeface="+mn-ea"/>
              </a:rPr>
              <a:t>의 곱에 </a:t>
            </a:r>
            <a:r>
              <a:rPr lang="ko-KR" altLang="en-US" sz="1600" dirty="0">
                <a:solidFill>
                  <a:srgbClr val="00B0F0"/>
                </a:solidFill>
                <a:latin typeface="+mn-ea"/>
                <a:ea typeface="+mn-ea"/>
              </a:rPr>
              <a:t>나머지</a:t>
            </a:r>
            <a:r>
              <a:rPr lang="ko-KR" altLang="en-US" sz="1600" dirty="0">
                <a:latin typeface="+mn-ea"/>
                <a:ea typeface="+mn-ea"/>
              </a:rPr>
              <a:t>를 더하면 </a:t>
            </a:r>
            <a:r>
              <a:rPr lang="ko-KR" altLang="en-US" sz="1600" dirty="0">
                <a:solidFill>
                  <a:srgbClr val="ED1B3F"/>
                </a:solidFill>
                <a:latin typeface="+mn-ea"/>
                <a:ea typeface="+mn-ea"/>
              </a:rPr>
              <a:t>나누어지는 수</a:t>
            </a:r>
            <a:r>
              <a:rPr lang="ko-KR" altLang="en-US" sz="1600" dirty="0">
                <a:latin typeface="+mn-ea"/>
                <a:ea typeface="+mn-ea"/>
              </a:rPr>
              <a:t>가 되므로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9</a:t>
            </a:r>
            <a:r>
              <a:rPr lang="en-US" altLang="ko-KR" sz="1600" dirty="0">
                <a:latin typeface="+mn-ea"/>
                <a:ea typeface="+mn-ea"/>
              </a:rPr>
              <a:t>×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72, 72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solidFill>
                  <a:srgbClr val="00B0F0"/>
                </a:solidFill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solidFill>
                  <a:srgbClr val="ED1B3F"/>
                </a:solidFill>
                <a:latin typeface="+mn-ea"/>
                <a:ea typeface="+mn-ea"/>
              </a:rPr>
              <a:t>75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E56B5D2A-236B-4A27-9DA1-341ACE50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3901586"/>
            <a:ext cx="283278" cy="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4404AE-E93A-4F92-806B-D849AD0D4EB0}"/>
              </a:ext>
            </a:extLst>
          </p:cNvPr>
          <p:cNvSpPr/>
          <p:nvPr/>
        </p:nvSpPr>
        <p:spPr>
          <a:xfrm>
            <a:off x="3321386" y="3792828"/>
            <a:ext cx="355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…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49FB0058-FEC2-44B2-A3CF-D322E5A8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91" y="3901586"/>
            <a:ext cx="283278" cy="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990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99995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문장을 나눗셈식으로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3AC457-1D22-400B-ABC6-C1185D9C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5C2FBC-AF99-45D4-A8AA-56A4C2DFC92D}"/>
              </a:ext>
            </a:extLst>
          </p:cNvPr>
          <p:cNvSpPr txBox="1"/>
          <p:nvPr/>
        </p:nvSpPr>
        <p:spPr>
          <a:xfrm>
            <a:off x="2278742" y="3542476"/>
            <a:ext cx="1877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34÷5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B5E711EE-8E48-4B01-9269-8581B0D0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8" y="3426526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602A3F-A6BA-4C86-B6B7-D08A950CD4A1}"/>
              </a:ext>
            </a:extLst>
          </p:cNvPr>
          <p:cNvSpPr/>
          <p:nvPr/>
        </p:nvSpPr>
        <p:spPr>
          <a:xfrm>
            <a:off x="3455876" y="347331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CBB049-CA96-4DA8-9A02-A45F9276B929}"/>
              </a:ext>
            </a:extLst>
          </p:cNvPr>
          <p:cNvGrpSpPr/>
          <p:nvPr/>
        </p:nvGrpSpPr>
        <p:grpSpPr>
          <a:xfrm>
            <a:off x="1141354" y="2305468"/>
            <a:ext cx="5074688" cy="899078"/>
            <a:chOff x="1072586" y="2305468"/>
            <a:chExt cx="5074688" cy="899078"/>
          </a:xfrm>
        </p:grpSpPr>
        <p:sp>
          <p:nvSpPr>
            <p:cNvPr id="70" name="모서리가 둥근 직사각형 1">
              <a:extLst>
                <a:ext uri="{FF2B5EF4-FFF2-40B4-BE49-F238E27FC236}">
                  <a16:creationId xmlns:a16="http://schemas.microsoft.com/office/drawing/2014/main" id="{76E4F1E0-1D62-4C93-A4FE-2B1407DBBD2A}"/>
                </a:ext>
              </a:extLst>
            </p:cNvPr>
            <p:cNvSpPr/>
            <p:nvPr/>
          </p:nvSpPr>
          <p:spPr>
            <a:xfrm>
              <a:off x="1072586" y="2305468"/>
              <a:ext cx="5011582" cy="899078"/>
            </a:xfrm>
            <a:prstGeom prst="roundRect">
              <a:avLst>
                <a:gd name="adj" fmla="val 14351"/>
              </a:avLst>
            </a:prstGeom>
            <a:solidFill>
              <a:schemeClr val="bg1"/>
            </a:solidFill>
            <a:ln w="28575">
              <a:solidFill>
                <a:srgbClr val="FCCD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97435BBC-AFC2-4934-A314-5B1EE3BB0E3E}"/>
                </a:ext>
              </a:extLst>
            </p:cNvPr>
            <p:cNvSpPr txBox="1"/>
            <p:nvPr/>
          </p:nvSpPr>
          <p:spPr>
            <a:xfrm>
              <a:off x="1119646" y="2438024"/>
              <a:ext cx="5027628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  <a:tabLst>
                  <a:tab pos="276860" algn="l"/>
                  <a:tab pos="3059430" algn="r"/>
                  <a:tab pos="276860" algn="l"/>
                  <a:tab pos="3059430" algn="r"/>
                </a:tabLst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공책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권을 한 사람에게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5</a:t>
              </a:r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권씩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나누어 주었더니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권이 남았습니다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531B400-8EAA-4E1A-A389-1D02B6E5CE27}"/>
              </a:ext>
            </a:extLst>
          </p:cNvPr>
          <p:cNvSpPr txBox="1"/>
          <p:nvPr/>
        </p:nvSpPr>
        <p:spPr>
          <a:xfrm>
            <a:off x="2520377" y="4215070"/>
            <a:ext cx="3027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×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30, 30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573E1F-5E36-4369-B56D-F67B1CADFF1E}"/>
              </a:ext>
            </a:extLst>
          </p:cNvPr>
          <p:cNvSpPr txBox="1"/>
          <p:nvPr/>
        </p:nvSpPr>
        <p:spPr>
          <a:xfrm>
            <a:off x="2987271" y="421043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ABBAB238-23C3-4110-A50C-A69FE3A8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45" y="4071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5731F93-E9DC-4968-8106-27C49A0566E7}"/>
              </a:ext>
            </a:extLst>
          </p:cNvPr>
          <p:cNvSpPr txBox="1"/>
          <p:nvPr/>
        </p:nvSpPr>
        <p:spPr>
          <a:xfrm>
            <a:off x="2357625" y="421043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A3C058D8-5E87-45DE-99D1-B92ADEB1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99" y="4071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1D8E55F-88C9-4A89-82A9-F3CCFFD24FE8}"/>
              </a:ext>
            </a:extLst>
          </p:cNvPr>
          <p:cNvSpPr txBox="1"/>
          <p:nvPr/>
        </p:nvSpPr>
        <p:spPr>
          <a:xfrm>
            <a:off x="4490039" y="421043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382E6C8F-4912-4547-8080-A040C7A0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13" y="4071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6">
            <a:extLst>
              <a:ext uri="{FF2B5EF4-FFF2-40B4-BE49-F238E27FC236}">
                <a16:creationId xmlns:a16="http://schemas.microsoft.com/office/drawing/2014/main" id="{B58833AF-15CF-43DF-A6D9-1D61C6C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56DDDEA-6D8C-45C9-89C0-55E0087F0DC2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5556A4-2140-4241-8920-851199951F06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1681946" y="4242106"/>
            <a:ext cx="578259" cy="347970"/>
            <a:chOff x="1689485" y="2881313"/>
            <a:chExt cx="578259" cy="371475"/>
          </a:xfrm>
        </p:grpSpPr>
        <p:pic>
          <p:nvPicPr>
            <p:cNvPr id="51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AB34521-F142-48FD-B385-394A19CF77AC}"/>
              </a:ext>
            </a:extLst>
          </p:cNvPr>
          <p:cNvGrpSpPr/>
          <p:nvPr/>
        </p:nvGrpSpPr>
        <p:grpSpPr>
          <a:xfrm>
            <a:off x="1290330" y="3561683"/>
            <a:ext cx="941410" cy="335369"/>
            <a:chOff x="-2540473" y="2995259"/>
            <a:chExt cx="1401351" cy="574782"/>
          </a:xfrm>
        </p:grpSpPr>
        <p:sp>
          <p:nvSpPr>
            <p:cNvPr id="54" name="사각형: 둥근 모서리 81">
              <a:extLst>
                <a:ext uri="{FF2B5EF4-FFF2-40B4-BE49-F238E27FC236}">
                  <a16:creationId xmlns:a16="http://schemas.microsoft.com/office/drawing/2014/main" id="{4F409141-3CD1-494D-BE0B-CFEF1B14AB4A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1ED7C5-617B-4DCB-825C-7D40343E8638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모서리가 둥근 직사각형 1">
            <a:extLst>
              <a:ext uri="{FF2B5EF4-FFF2-40B4-BE49-F238E27FC236}">
                <a16:creationId xmlns:a16="http://schemas.microsoft.com/office/drawing/2014/main" id="{D6467111-1EAC-479D-8727-122BF5F10780}"/>
              </a:ext>
            </a:extLst>
          </p:cNvPr>
          <p:cNvSpPr/>
          <p:nvPr/>
        </p:nvSpPr>
        <p:spPr>
          <a:xfrm>
            <a:off x="1460532" y="2376224"/>
            <a:ext cx="4213204" cy="1352945"/>
          </a:xfrm>
          <a:prstGeom prst="roundRect">
            <a:avLst>
              <a:gd name="adj" fmla="val 14351"/>
            </a:avLst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E3D598-D3EE-4E5B-BA4E-0422D97C81FB}"/>
              </a:ext>
            </a:extLst>
          </p:cNvPr>
          <p:cNvSpPr txBox="1"/>
          <p:nvPr/>
        </p:nvSpPr>
        <p:spPr>
          <a:xfrm>
            <a:off x="3343868" y="4330217"/>
            <a:ext cx="3640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45FE019C-3CAF-451F-B3EE-FE9D71A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15" y="4617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6C0E30D7-2A4F-430A-92C8-199CF10941D7}"/>
              </a:ext>
            </a:extLst>
          </p:cNvPr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맞는지 확인한 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공통으로 들어갈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얼마인지 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8A1D7C5F-F3ED-4BC2-B3AE-5C09DD6C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7374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F97A782C-3E1C-4B1E-BA54-2DF9187B7631}"/>
              </a:ext>
            </a:extLst>
          </p:cNvPr>
          <p:cNvSpPr txBox="1"/>
          <p:nvPr/>
        </p:nvSpPr>
        <p:spPr>
          <a:xfrm>
            <a:off x="2594565" y="2517035"/>
            <a:ext cx="19774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61F4FE-AE59-4986-973B-3A62562B831F}"/>
              </a:ext>
            </a:extLst>
          </p:cNvPr>
          <p:cNvSpPr/>
          <p:nvPr/>
        </p:nvSpPr>
        <p:spPr>
          <a:xfrm>
            <a:off x="3745019" y="2453674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268611E1-4652-4FEE-87C1-D72FB2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80" y="25494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D334DDB-2742-46BF-9D07-C5F5DB9BB0CC}"/>
              </a:ext>
            </a:extLst>
          </p:cNvPr>
          <p:cNvSpPr txBox="1"/>
          <p:nvPr/>
        </p:nvSpPr>
        <p:spPr>
          <a:xfrm>
            <a:off x="2545886" y="3188671"/>
            <a:ext cx="3026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60,  60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71CFA5CF-78F7-47EB-8498-7DFDAF6E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30" y="32395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A791057-46E2-443E-98AF-6DB34C20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id="{E7F6F3DB-7420-4449-A91A-DAFD96C7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A2B4E1BB-EA55-4BAF-9560-DC6803B89EBB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F1A0E20-3F5A-4DC9-A86F-08B5A69A1395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0F85E1-0015-41EE-8C7B-C960F7D31020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2016306" y="3195789"/>
            <a:ext cx="578259" cy="347970"/>
            <a:chOff x="1689485" y="2881313"/>
            <a:chExt cx="578259" cy="371475"/>
          </a:xfrm>
        </p:grpSpPr>
        <p:pic>
          <p:nvPicPr>
            <p:cNvPr id="53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B34521-F142-48FD-B385-394A19CF77AC}"/>
              </a:ext>
            </a:extLst>
          </p:cNvPr>
          <p:cNvGrpSpPr/>
          <p:nvPr/>
        </p:nvGrpSpPr>
        <p:grpSpPr>
          <a:xfrm>
            <a:off x="1650370" y="2528900"/>
            <a:ext cx="941410" cy="335369"/>
            <a:chOff x="-2540473" y="2995259"/>
            <a:chExt cx="1401351" cy="574782"/>
          </a:xfrm>
        </p:grpSpPr>
        <p:sp>
          <p:nvSpPr>
            <p:cNvPr id="56" name="사각형: 둥근 모서리 81">
              <a:extLst>
                <a:ext uri="{FF2B5EF4-FFF2-40B4-BE49-F238E27FC236}">
                  <a16:creationId xmlns:a16="http://schemas.microsoft.com/office/drawing/2014/main" id="{4F409141-3CD1-494D-BE0B-CFEF1B14AB4A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A1ED7C5-617B-4DCB-825C-7D40343E8638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D6467111-1EAC-479D-8727-122BF5F10780}"/>
              </a:ext>
            </a:extLst>
          </p:cNvPr>
          <p:cNvSpPr/>
          <p:nvPr/>
        </p:nvSpPr>
        <p:spPr>
          <a:xfrm>
            <a:off x="1460532" y="2376224"/>
            <a:ext cx="4213204" cy="1352945"/>
          </a:xfrm>
          <a:prstGeom prst="roundRect">
            <a:avLst>
              <a:gd name="adj" fmla="val 14351"/>
            </a:avLst>
          </a:prstGeom>
          <a:solidFill>
            <a:schemeClr val="bg1"/>
          </a:solidFill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E3D598-D3EE-4E5B-BA4E-0422D97C81FB}"/>
              </a:ext>
            </a:extLst>
          </p:cNvPr>
          <p:cNvSpPr txBox="1"/>
          <p:nvPr/>
        </p:nvSpPr>
        <p:spPr>
          <a:xfrm>
            <a:off x="3343868" y="4330217"/>
            <a:ext cx="3640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45FE019C-3CAF-451F-B3EE-FE9D71A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15" y="4617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8A1D7C5F-F3ED-4BC2-B3AE-5C09DD6C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7374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F97A782C-3E1C-4B1E-BA54-2DF9187B7631}"/>
              </a:ext>
            </a:extLst>
          </p:cNvPr>
          <p:cNvSpPr txBox="1"/>
          <p:nvPr/>
        </p:nvSpPr>
        <p:spPr>
          <a:xfrm>
            <a:off x="2594565" y="2517035"/>
            <a:ext cx="19774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61F4FE-AE59-4986-973B-3A62562B831F}"/>
              </a:ext>
            </a:extLst>
          </p:cNvPr>
          <p:cNvSpPr/>
          <p:nvPr/>
        </p:nvSpPr>
        <p:spPr>
          <a:xfrm>
            <a:off x="3745019" y="2453674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268611E1-4652-4FEE-87C1-D72FB2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80" y="25494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D334DDB-2742-46BF-9D07-C5F5DB9BB0CC}"/>
              </a:ext>
            </a:extLst>
          </p:cNvPr>
          <p:cNvSpPr txBox="1"/>
          <p:nvPr/>
        </p:nvSpPr>
        <p:spPr>
          <a:xfrm>
            <a:off x="2545886" y="3188671"/>
            <a:ext cx="3026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60,  60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71CFA5CF-78F7-47EB-8498-7DFDAF6E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30" y="32395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A791057-46E2-443E-98AF-6DB34C20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id="{E7F6F3DB-7420-4449-A91A-DAFD96C7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6C4672-8156-48A5-AF53-9D05DF9F4961}"/>
              </a:ext>
            </a:extLst>
          </p:cNvPr>
          <p:cNvGrpSpPr/>
          <p:nvPr/>
        </p:nvGrpSpPr>
        <p:grpSpPr>
          <a:xfrm>
            <a:off x="438388" y="3505193"/>
            <a:ext cx="6185840" cy="1696089"/>
            <a:chOff x="438388" y="3505193"/>
            <a:chExt cx="6185840" cy="169608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8F1E34-5DA7-4DCB-B34D-FD04CE1FED88}"/>
                </a:ext>
              </a:extLst>
            </p:cNvPr>
            <p:cNvSpPr/>
            <p:nvPr/>
          </p:nvSpPr>
          <p:spPr>
            <a:xfrm>
              <a:off x="438388" y="3693300"/>
              <a:ext cx="6185840" cy="1319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8EACA82D-45DD-4C53-AD68-24786B0E53BA}"/>
                </a:ext>
              </a:extLst>
            </p:cNvPr>
            <p:cNvSpPr/>
            <p:nvPr/>
          </p:nvSpPr>
          <p:spPr>
            <a:xfrm>
              <a:off x="569334" y="35051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29321E1E-5671-4816-BE91-99E8AC58AB91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E418025-6D39-499A-A7E2-B467ED5CE5DD}"/>
              </a:ext>
            </a:extLst>
          </p:cNvPr>
          <p:cNvSpPr txBox="1"/>
          <p:nvPr/>
        </p:nvSpPr>
        <p:spPr>
          <a:xfrm>
            <a:off x="467544" y="3843452"/>
            <a:ext cx="615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10   3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곱에 </a:t>
            </a:r>
            <a:r>
              <a:rPr lang="ko-KR" altLang="en-US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더하면 </a:t>
            </a:r>
            <a:r>
              <a:rPr lang="ko-KR" altLang="en-US" sz="1600" dirty="0">
                <a:solidFill>
                  <a:srgbClr val="ED1B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60,  60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따라서 두 빈칸에 공통으로 들어갈 수는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79F90B-FBDF-4BD9-83C1-5F562B7EB251}"/>
              </a:ext>
            </a:extLst>
          </p:cNvPr>
          <p:cNvSpPr/>
          <p:nvPr/>
        </p:nvSpPr>
        <p:spPr>
          <a:xfrm>
            <a:off x="1411711" y="3785072"/>
            <a:ext cx="344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B13E422A-EA55-4D04-9885-FDEF0AE4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6C0E30D7-2A4F-430A-92C8-199CF10941D7}"/>
              </a:ext>
            </a:extLst>
          </p:cNvPr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63÷6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맞는지 확인한 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공통으로 들어갈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얼마인지 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2016306" y="3195789"/>
            <a:ext cx="578259" cy="347970"/>
            <a:chOff x="1689485" y="2881313"/>
            <a:chExt cx="578259" cy="371475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AB34521-F142-48FD-B385-394A19CF77AC}"/>
              </a:ext>
            </a:extLst>
          </p:cNvPr>
          <p:cNvGrpSpPr/>
          <p:nvPr/>
        </p:nvGrpSpPr>
        <p:grpSpPr>
          <a:xfrm>
            <a:off x="1650370" y="2528900"/>
            <a:ext cx="941410" cy="335369"/>
            <a:chOff x="-2540473" y="2995259"/>
            <a:chExt cx="1401351" cy="574782"/>
          </a:xfrm>
        </p:grpSpPr>
        <p:sp>
          <p:nvSpPr>
            <p:cNvPr id="72" name="사각형: 둥근 모서리 81">
              <a:extLst>
                <a:ext uri="{FF2B5EF4-FFF2-40B4-BE49-F238E27FC236}">
                  <a16:creationId xmlns:a16="http://schemas.microsoft.com/office/drawing/2014/main" id="{4F409141-3CD1-494D-BE0B-CFEF1B14AB4A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A1ED7C5-617B-4DCB-825C-7D40343E8638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01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7269"/>
            <a:ext cx="6251100" cy="1007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윤지와 도운이가 계산한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 결과가 맞는지 확인하는 식을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 중 바르게 계산한 사람은 누구인지 찾아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BBA56-2C48-41F3-8B04-2436071C09EA}"/>
              </a:ext>
            </a:extLst>
          </p:cNvPr>
          <p:cNvSpPr txBox="1"/>
          <p:nvPr/>
        </p:nvSpPr>
        <p:spPr>
          <a:xfrm>
            <a:off x="1106165" y="2708920"/>
            <a:ext cx="684076" cy="425648"/>
          </a:xfrm>
          <a:prstGeom prst="roundRect">
            <a:avLst/>
          </a:prstGeom>
          <a:solidFill>
            <a:srgbClr val="C1E8EC"/>
          </a:solidFill>
          <a:ln>
            <a:solidFill>
              <a:srgbClr val="C1E8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윤지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7A6271-2B4D-4BD6-9BA3-00DF9A592203}"/>
              </a:ext>
            </a:extLst>
          </p:cNvPr>
          <p:cNvSpPr txBox="1"/>
          <p:nvPr/>
        </p:nvSpPr>
        <p:spPr>
          <a:xfrm>
            <a:off x="3666374" y="2713635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1E8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도운</a:t>
            </a:r>
            <a:endParaRPr lang="ko-KR" altLang="en-US" sz="1900" dirty="0"/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08E77412-56BC-4464-95A2-D2AFE445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F49E360-8E97-46E8-ADDA-912A7D5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B36FCE34-5D15-4B48-ADAF-3333E4A445CE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9643A7F-B8FF-4A49-99A8-DA9B451386E2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492CA-5971-4DB4-9985-6FA57B53230F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EE9F10-9974-43A4-A6E2-EA2A8B0E6F32}"/>
              </a:ext>
            </a:extLst>
          </p:cNvPr>
          <p:cNvSpPr txBox="1"/>
          <p:nvPr/>
        </p:nvSpPr>
        <p:spPr>
          <a:xfrm>
            <a:off x="1871173" y="2731061"/>
            <a:ext cx="16052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7   3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504EE2-EF27-4807-9D79-9066EAF5EBC9}"/>
              </a:ext>
            </a:extLst>
          </p:cNvPr>
          <p:cNvSpPr/>
          <p:nvPr/>
        </p:nvSpPr>
        <p:spPr>
          <a:xfrm>
            <a:off x="2849733" y="265942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79B798-C0EB-4644-87CF-B5D25221E6E5}"/>
              </a:ext>
            </a:extLst>
          </p:cNvPr>
          <p:cNvSpPr txBox="1"/>
          <p:nvPr/>
        </p:nvSpPr>
        <p:spPr>
          <a:xfrm>
            <a:off x="4431382" y="2745682"/>
            <a:ext cx="16052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AE416E-5F00-4C63-9CAF-C471B84B66DE}"/>
              </a:ext>
            </a:extLst>
          </p:cNvPr>
          <p:cNvSpPr/>
          <p:nvPr/>
        </p:nvSpPr>
        <p:spPr>
          <a:xfrm>
            <a:off x="5424494" y="267404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E901A0-F4FE-4C33-85C7-9673AE52A165}"/>
              </a:ext>
            </a:extLst>
          </p:cNvPr>
          <p:cNvSpPr txBox="1"/>
          <p:nvPr/>
        </p:nvSpPr>
        <p:spPr>
          <a:xfrm>
            <a:off x="2875650" y="3604061"/>
            <a:ext cx="2538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9×7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63, 63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F4CCAEE5-F3D9-43B9-B490-D1B379B5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93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79D4A1CB-1DA5-46A3-9099-7B7EE71CAFC4}"/>
              </a:ext>
            </a:extLst>
          </p:cNvPr>
          <p:cNvGrpSpPr/>
          <p:nvPr/>
        </p:nvGrpSpPr>
        <p:grpSpPr>
          <a:xfrm>
            <a:off x="1306685" y="4142482"/>
            <a:ext cx="1518507" cy="335369"/>
            <a:chOff x="-2540473" y="2995259"/>
            <a:chExt cx="1401351" cy="574782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12542806-0420-4E99-8F02-D7805D896FC5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D7FB79-2079-42ED-A51D-78C86DA3AE2B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계산한 사람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219C79-FD14-4ADB-84F5-40A7AAD47A54}"/>
              </a:ext>
            </a:extLst>
          </p:cNvPr>
          <p:cNvSpPr txBox="1"/>
          <p:nvPr/>
        </p:nvSpPr>
        <p:spPr>
          <a:xfrm>
            <a:off x="2873302" y="4139554"/>
            <a:ext cx="66620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도운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9C5A9BBE-0129-4B28-BC68-DDF342A7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18" y="40170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2275800" y="3604061"/>
            <a:ext cx="578259" cy="347970"/>
            <a:chOff x="1689485" y="2881313"/>
            <a:chExt cx="578259" cy="371475"/>
          </a:xfrm>
        </p:grpSpPr>
        <p:pic>
          <p:nvPicPr>
            <p:cNvPr id="52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EE901A0-F4FE-4C33-85C7-9673AE52A165}"/>
              </a:ext>
            </a:extLst>
          </p:cNvPr>
          <p:cNvSpPr txBox="1"/>
          <p:nvPr/>
        </p:nvSpPr>
        <p:spPr>
          <a:xfrm>
            <a:off x="2875650" y="3604061"/>
            <a:ext cx="2538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9×7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63, 63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F4CCAEE5-F3D9-43B9-B490-D1B379B5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93" y="3465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2275800" y="3604061"/>
            <a:ext cx="578259" cy="347970"/>
            <a:chOff x="1689485" y="2881313"/>
            <a:chExt cx="578259" cy="371475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7269"/>
            <a:ext cx="6251100" cy="1007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윤지와 도운이가 계산한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 결과가 맞는지 확인하는 식을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 중 바르게 계산한 사람은 누구인지 찾아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BBA56-2C48-41F3-8B04-2436071C09EA}"/>
              </a:ext>
            </a:extLst>
          </p:cNvPr>
          <p:cNvSpPr txBox="1"/>
          <p:nvPr/>
        </p:nvSpPr>
        <p:spPr>
          <a:xfrm>
            <a:off x="1106165" y="2708920"/>
            <a:ext cx="684076" cy="425648"/>
          </a:xfrm>
          <a:prstGeom prst="roundRect">
            <a:avLst/>
          </a:prstGeom>
          <a:solidFill>
            <a:srgbClr val="C1E8EC"/>
          </a:solidFill>
          <a:ln>
            <a:solidFill>
              <a:srgbClr val="C1E8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윤지</a:t>
            </a:r>
            <a:endParaRPr lang="ko-KR" altLang="en-US" sz="1900" dirty="0"/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08E77412-56BC-4464-95A2-D2AFE445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F49E360-8E97-46E8-ADDA-912A7D5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FEE9F10-9974-43A4-A6E2-EA2A8B0E6F32}"/>
              </a:ext>
            </a:extLst>
          </p:cNvPr>
          <p:cNvSpPr txBox="1"/>
          <p:nvPr/>
        </p:nvSpPr>
        <p:spPr>
          <a:xfrm>
            <a:off x="1871173" y="2731061"/>
            <a:ext cx="16052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7   3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504EE2-EF27-4807-9D79-9066EAF5EBC9}"/>
              </a:ext>
            </a:extLst>
          </p:cNvPr>
          <p:cNvSpPr/>
          <p:nvPr/>
        </p:nvSpPr>
        <p:spPr>
          <a:xfrm>
            <a:off x="2849733" y="265942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79B798-C0EB-4644-87CF-B5D25221E6E5}"/>
              </a:ext>
            </a:extLst>
          </p:cNvPr>
          <p:cNvSpPr txBox="1"/>
          <p:nvPr/>
        </p:nvSpPr>
        <p:spPr>
          <a:xfrm>
            <a:off x="4431382" y="2745682"/>
            <a:ext cx="16052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AE416E-5F00-4C63-9CAF-C471B84B66DE}"/>
              </a:ext>
            </a:extLst>
          </p:cNvPr>
          <p:cNvSpPr/>
          <p:nvPr/>
        </p:nvSpPr>
        <p:spPr>
          <a:xfrm>
            <a:off x="5424494" y="267404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9D4A1CB-1DA5-46A3-9099-7B7EE71CAFC4}"/>
              </a:ext>
            </a:extLst>
          </p:cNvPr>
          <p:cNvGrpSpPr/>
          <p:nvPr/>
        </p:nvGrpSpPr>
        <p:grpSpPr>
          <a:xfrm>
            <a:off x="1934009" y="4104815"/>
            <a:ext cx="1518507" cy="335369"/>
            <a:chOff x="-2540473" y="2995259"/>
            <a:chExt cx="1401351" cy="574782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12542806-0420-4E99-8F02-D7805D896FC5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D7FB79-2079-42ED-A51D-78C86DA3AE2B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계산한 사람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219C79-FD14-4ADB-84F5-40A7AAD47A54}"/>
              </a:ext>
            </a:extLst>
          </p:cNvPr>
          <p:cNvSpPr txBox="1"/>
          <p:nvPr/>
        </p:nvSpPr>
        <p:spPr>
          <a:xfrm>
            <a:off x="3551488" y="4081247"/>
            <a:ext cx="66620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도운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9C5A9BBE-0129-4B28-BC68-DDF342A7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04" y="39587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1B7B63-D0C5-4E31-99A8-6783EDA12067}"/>
              </a:ext>
            </a:extLst>
          </p:cNvPr>
          <p:cNvGrpSpPr/>
          <p:nvPr/>
        </p:nvGrpSpPr>
        <p:grpSpPr>
          <a:xfrm>
            <a:off x="438388" y="3712793"/>
            <a:ext cx="6185840" cy="1488489"/>
            <a:chOff x="438388" y="3712793"/>
            <a:chExt cx="6185840" cy="14884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21E5B7-9DB9-4B23-AADE-4D88434BE9AE}"/>
                </a:ext>
              </a:extLst>
            </p:cNvPr>
            <p:cNvSpPr/>
            <p:nvPr/>
          </p:nvSpPr>
          <p:spPr>
            <a:xfrm>
              <a:off x="438388" y="3851380"/>
              <a:ext cx="6185840" cy="1161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453CC306-02EB-4D67-92AE-8F2BE9850358}"/>
                </a:ext>
              </a:extLst>
            </p:cNvPr>
            <p:cNvSpPr/>
            <p:nvPr/>
          </p:nvSpPr>
          <p:spPr>
            <a:xfrm>
              <a:off x="569334" y="37127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28390838-9620-4347-B849-500A20243D17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2AC714B-5881-469D-9470-9B9AC26ABC4E}"/>
              </a:ext>
            </a:extLst>
          </p:cNvPr>
          <p:cNvSpPr txBox="1"/>
          <p:nvPr/>
        </p:nvSpPr>
        <p:spPr>
          <a:xfrm>
            <a:off x="467544" y="4073102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곱에 </a:t>
            </a:r>
            <a:r>
              <a:rPr lang="ko-KR" altLang="en-US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더하면 </a:t>
            </a:r>
            <a:r>
              <a:rPr lang="ko-KR" altLang="en-US" sz="1600" dirty="0">
                <a:solidFill>
                  <a:srgbClr val="ED1B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되어야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63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더해야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ED1B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 되므로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식은 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63, 63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solidFill>
                  <a:srgbClr val="ED1B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바르게 계산한 사람은 도운입니다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21">
            <a:extLst>
              <a:ext uri="{FF2B5EF4-FFF2-40B4-BE49-F238E27FC236}">
                <a16:creationId xmlns:a16="http://schemas.microsoft.com/office/drawing/2014/main" id="{6395BFDF-4D51-4C57-A3F8-35DDD7EF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7A6271-2B4D-4BD6-9BA3-00DF9A592203}"/>
              </a:ext>
            </a:extLst>
          </p:cNvPr>
          <p:cNvSpPr txBox="1"/>
          <p:nvPr/>
        </p:nvSpPr>
        <p:spPr>
          <a:xfrm>
            <a:off x="3666374" y="2713635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1E8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도운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87585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412776"/>
            <a:ext cx="615729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연필을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나누어 주었더니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주기 전 연필이 몇 개 있었는지 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125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74" y="216709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16488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1759910" y="2039455"/>
            <a:ext cx="49256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B20F1CE-A308-485C-A5D7-7B860C89F52E}"/>
              </a:ext>
            </a:extLst>
          </p:cNvPr>
          <p:cNvSpPr/>
          <p:nvPr/>
        </p:nvSpPr>
        <p:spPr>
          <a:xfrm>
            <a:off x="6585661" y="218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7CC1-72BE-4BF2-89A8-BDF2F73D73E9}"/>
              </a:ext>
            </a:extLst>
          </p:cNvPr>
          <p:cNvSpPr txBox="1"/>
          <p:nvPr/>
        </p:nvSpPr>
        <p:spPr>
          <a:xfrm>
            <a:off x="3162579" y="3104230"/>
            <a:ext cx="547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9DB3EFFB-E872-4D3C-A684-D024D5FB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16" y="29817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85D70CF-57FF-419C-956E-555CA6646461}"/>
              </a:ext>
            </a:extLst>
          </p:cNvPr>
          <p:cNvSpPr txBox="1"/>
          <p:nvPr/>
        </p:nvSpPr>
        <p:spPr>
          <a:xfrm>
            <a:off x="3665166" y="3116287"/>
            <a:ext cx="468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112097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/>
          <p:cNvCxnSpPr/>
          <p:nvPr/>
        </p:nvCxnSpPr>
        <p:spPr bwMode="auto">
          <a:xfrm>
            <a:off x="611560" y="2310593"/>
            <a:ext cx="56048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A8E6ED-BEDA-438E-8F7A-8FAA25C0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" y="1729079"/>
            <a:ext cx="3148178" cy="355776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4012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6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2083722"/>
            <a:ext cx="1459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244" y="2256622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3960267" y="132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33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139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4996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920617-024C-47A2-8684-6377C2BBF7E7}"/>
              </a:ext>
            </a:extLst>
          </p:cNvPr>
          <p:cNvGrpSpPr/>
          <p:nvPr/>
        </p:nvGrpSpPr>
        <p:grpSpPr>
          <a:xfrm>
            <a:off x="4283968" y="1359456"/>
            <a:ext cx="2632642" cy="256491"/>
            <a:chOff x="1703513" y="260648"/>
            <a:chExt cx="2632642" cy="25649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660F8D4-447C-4FC7-9F01-64AE8BA7E5D1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3F7617-0BFD-4AEE-A7EE-0E7B6A8F60DC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3AC8B9-FBAA-442E-A2D4-464A91C242CC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6DF164-79E4-404B-B304-B1FBF624CF0F}"/>
                </a:ext>
              </a:extLst>
            </p:cNvPr>
            <p:cNvSpPr/>
            <p:nvPr/>
          </p:nvSpPr>
          <p:spPr>
            <a:xfrm>
              <a:off x="3705414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820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FD23764-AEAD-4946-9967-C3D45CE62337}"/>
              </a:ext>
            </a:extLst>
          </p:cNvPr>
          <p:cNvSpPr txBox="1"/>
          <p:nvPr/>
        </p:nvSpPr>
        <p:spPr>
          <a:xfrm>
            <a:off x="352446" y="2708920"/>
            <a:ext cx="18432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지우개 </a:t>
            </a:r>
            <a:r>
              <a:rPr lang="en-US" altLang="ko-KR" sz="1900" dirty="0" smtClean="0">
                <a:latin typeface="+mn-ea"/>
                <a:ea typeface="+mn-ea"/>
              </a:rPr>
              <a:t>13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err="1" smtClean="0">
                <a:latin typeface="+mn-ea"/>
                <a:ea typeface="+mn-ea"/>
              </a:rPr>
              <a:t>모둠에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  <a:r>
              <a:rPr lang="en-US" altLang="ko-KR" sz="1900" dirty="0" smtClean="0">
                <a:latin typeface="+mn-ea"/>
                <a:ea typeface="+mn-ea"/>
              </a:rPr>
              <a:t>3</a:t>
            </a:r>
            <a:r>
              <a:rPr lang="ko-KR" altLang="en-US" sz="1900" dirty="0" smtClean="0">
                <a:latin typeface="+mn-ea"/>
                <a:ea typeface="+mn-ea"/>
              </a:rPr>
              <a:t>개씩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개 남음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36BB7CC1-72BE-4BF2-89A8-BDF2F73D73E9}"/>
              </a:ext>
            </a:extLst>
          </p:cNvPr>
          <p:cNvSpPr txBox="1"/>
          <p:nvPr/>
        </p:nvSpPr>
        <p:spPr>
          <a:xfrm>
            <a:off x="3162579" y="3104230"/>
            <a:ext cx="547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9DB3EFFB-E872-4D3C-A684-D024D5FB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16" y="29817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85D70CF-57FF-419C-956E-555CA6646461}"/>
              </a:ext>
            </a:extLst>
          </p:cNvPr>
          <p:cNvSpPr txBox="1"/>
          <p:nvPr/>
        </p:nvSpPr>
        <p:spPr>
          <a:xfrm>
            <a:off x="3665166" y="3116287"/>
            <a:ext cx="468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430894-1CE7-4528-8496-0872B83E2929}"/>
              </a:ext>
            </a:extLst>
          </p:cNvPr>
          <p:cNvGrpSpPr/>
          <p:nvPr/>
        </p:nvGrpSpPr>
        <p:grpSpPr>
          <a:xfrm>
            <a:off x="467544" y="3134002"/>
            <a:ext cx="6120680" cy="2080904"/>
            <a:chOff x="467544" y="3134002"/>
            <a:chExt cx="6120680" cy="20809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CEA87DC-5BCD-48F5-9798-DE5E5A687FCE}"/>
                </a:ext>
              </a:extLst>
            </p:cNvPr>
            <p:cNvSpPr/>
            <p:nvPr/>
          </p:nvSpPr>
          <p:spPr>
            <a:xfrm>
              <a:off x="467544" y="3327260"/>
              <a:ext cx="6120680" cy="16995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0CFDBB0E-E186-41BE-ACA3-CBBC88B99323}"/>
                </a:ext>
              </a:extLst>
            </p:cNvPr>
            <p:cNvSpPr/>
            <p:nvPr/>
          </p:nvSpPr>
          <p:spPr>
            <a:xfrm>
              <a:off x="899418" y="31340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518F79EE-37D2-46A2-9E19-A8A31D9AE6C3}"/>
                </a:ext>
              </a:extLst>
            </p:cNvPr>
            <p:cNvSpPr/>
            <p:nvPr/>
          </p:nvSpPr>
          <p:spPr>
            <a:xfrm flipH="1" flipV="1">
              <a:off x="5162707" y="502679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839DF1-FCE6-4232-81A6-BC017124E83F}"/>
              </a:ext>
            </a:extLst>
          </p:cNvPr>
          <p:cNvGrpSpPr/>
          <p:nvPr/>
        </p:nvGrpSpPr>
        <p:grpSpPr>
          <a:xfrm>
            <a:off x="535860" y="3444268"/>
            <a:ext cx="6052364" cy="1815882"/>
            <a:chOff x="535860" y="3444268"/>
            <a:chExt cx="6052364" cy="181588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EDAF7C-4EE5-4364-9B7B-E2DF965A9A2F}"/>
                </a:ext>
              </a:extLst>
            </p:cNvPr>
            <p:cNvSpPr txBox="1"/>
            <p:nvPr/>
          </p:nvSpPr>
          <p:spPr>
            <a:xfrm>
              <a:off x="535860" y="3444268"/>
              <a:ext cx="60523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주기 전 연필의 개수를 □개라고 하면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□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나누는 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곱에 </a:t>
              </a:r>
              <a:r>
                <a:rPr lang="ko-KR" altLang="en-US" sz="16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더하면 </a:t>
              </a:r>
              <a:r>
                <a:rPr lang="ko-KR" altLang="en-US" sz="1600" dirty="0">
                  <a:solidFill>
                    <a:srgbClr val="ED1B3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</a:t>
              </a:r>
              <a:r>
                <a:rPr lang="ko-KR" altLang="en-US" sz="1600" dirty="0" smtClean="0">
                  <a:solidFill>
                    <a:srgbClr val="ED1B3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되어야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48, 48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rgbClr val="ED1B3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 전 연필은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개가 있었습니다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891752B-B77A-4532-9828-5EE6CBC30BED}"/>
                </a:ext>
              </a:extLst>
            </p:cNvPr>
            <p:cNvSpPr/>
            <p:nvPr/>
          </p:nvSpPr>
          <p:spPr>
            <a:xfrm>
              <a:off x="1439652" y="3626272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466F3C3F-B259-4945-8B37-A8B5F64E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412776"/>
            <a:ext cx="615729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연필을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나누어 주었더니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주기 전 연필이 몇 개 있었는지 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74" y="216709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16488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1759910" y="2039455"/>
            <a:ext cx="49256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112097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611560" y="2310593"/>
            <a:ext cx="56048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12">
            <a:extLst>
              <a:ext uri="{FF2B5EF4-FFF2-40B4-BE49-F238E27FC236}">
                <a16:creationId xmlns:a16="http://schemas.microsoft.com/office/drawing/2014/main" id="{268611E1-4652-4FEE-87C1-D72FB2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82" y="3506429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268611E1-4652-4FEE-87C1-D72FB2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8" y="3746836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268611E1-4652-4FEE-87C1-D72FB2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73" y="4498029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321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suh_p_0302_02_0008_401_1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905" t="182" r="867"/>
          <a:stretch/>
        </p:blipFill>
        <p:spPr>
          <a:xfrm>
            <a:off x="71500" y="800708"/>
            <a:ext cx="6912768" cy="489648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00" y="1844824"/>
            <a:ext cx="29523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체육대회 우승 상품으로 지우개를 </a:t>
            </a:r>
            <a:r>
              <a:rPr lang="ko-KR" altLang="en-US" sz="1900" dirty="0" err="1">
                <a:latin typeface="+mn-ea"/>
                <a:ea typeface="+mn-ea"/>
              </a:rPr>
              <a:t>받았어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지우개 </a:t>
            </a:r>
            <a:r>
              <a:rPr lang="en-US" altLang="ko-KR" sz="1900" dirty="0">
                <a:latin typeface="+mn-ea"/>
                <a:ea typeface="+mn-ea"/>
              </a:rPr>
              <a:t>13</a:t>
            </a:r>
            <a:r>
              <a:rPr lang="ko-KR" altLang="en-US" sz="1900" dirty="0">
                <a:latin typeface="+mn-ea"/>
                <a:ea typeface="+mn-ea"/>
              </a:rPr>
              <a:t>개를 </a:t>
            </a:r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ko-KR" altLang="en-US" sz="1900" dirty="0">
                <a:latin typeface="+mn-ea"/>
                <a:ea typeface="+mn-ea"/>
              </a:rPr>
              <a:t>등</a:t>
            </a:r>
            <a:r>
              <a:rPr lang="en-US" altLang="ko-KR" sz="1900" dirty="0">
                <a:latin typeface="+mn-ea"/>
                <a:ea typeface="+mn-ea"/>
              </a:rPr>
              <a:t>, 2</a:t>
            </a:r>
            <a:r>
              <a:rPr lang="ko-KR" altLang="en-US" sz="1900" dirty="0">
                <a:latin typeface="+mn-ea"/>
                <a:ea typeface="+mn-ea"/>
              </a:rPr>
              <a:t>등</a:t>
            </a:r>
            <a:r>
              <a:rPr lang="en-US" altLang="ko-KR" sz="1900" dirty="0">
                <a:latin typeface="+mn-ea"/>
                <a:ea typeface="+mn-ea"/>
              </a:rPr>
              <a:t>, 3</a:t>
            </a:r>
            <a:r>
              <a:rPr lang="ko-KR" altLang="en-US" sz="1900" dirty="0">
                <a:latin typeface="+mn-ea"/>
                <a:ea typeface="+mn-ea"/>
              </a:rPr>
              <a:t>등</a:t>
            </a:r>
            <a:r>
              <a:rPr lang="en-US" altLang="ko-KR" sz="1900" dirty="0">
                <a:latin typeface="+mn-ea"/>
                <a:ea typeface="+mn-ea"/>
              </a:rPr>
              <a:t>, 4</a:t>
            </a:r>
            <a:r>
              <a:rPr lang="ko-KR" altLang="en-US" sz="1900" dirty="0">
                <a:latin typeface="+mn-ea"/>
                <a:ea typeface="+mn-ea"/>
              </a:rPr>
              <a:t>등 모둠까지 </a:t>
            </a:r>
            <a:r>
              <a:rPr lang="en-US" altLang="ko-KR" sz="1900" dirty="0">
                <a:latin typeface="+mn-ea"/>
                <a:ea typeface="+mn-ea"/>
              </a:rPr>
              <a:t>3</a:t>
            </a:r>
            <a:r>
              <a:rPr lang="ko-KR" altLang="en-US" sz="1900" dirty="0">
                <a:latin typeface="+mn-ea"/>
                <a:ea typeface="+mn-ea"/>
              </a:rPr>
              <a:t>개씩 나누어 줬더니 </a:t>
            </a:r>
            <a:r>
              <a:rPr lang="en-US" altLang="ko-KR" sz="1900" dirty="0">
                <a:latin typeface="+mn-ea"/>
                <a:ea typeface="+mn-ea"/>
              </a:rPr>
              <a:t>1</a:t>
            </a:r>
            <a:r>
              <a:rPr lang="ko-KR" altLang="en-US" sz="1900" dirty="0">
                <a:latin typeface="+mn-ea"/>
                <a:ea typeface="+mn-ea"/>
              </a:rPr>
              <a:t>개가 남지 </a:t>
            </a:r>
            <a:r>
              <a:rPr lang="ko-KR" altLang="en-US" sz="1900" dirty="0" err="1">
                <a:latin typeface="+mn-ea"/>
                <a:ea typeface="+mn-ea"/>
              </a:rPr>
              <a:t>뭐야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지우개를 맞게 나누어 줬는지 어떻게 알 수 있을까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096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43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4325305-3203-4082-9939-26329954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" y="1729079"/>
            <a:ext cx="3148178" cy="355776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6FDAB-7ACB-4E99-8F6D-6E75612BEF0A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35768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지우개를 몇 모둠에게 몇 개씩 나누어 주었나요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47145" y="2345863"/>
            <a:ext cx="31127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78" y="2857466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1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7">
            <a:extLst>
              <a:ext uri="{FF2B5EF4-FFF2-40B4-BE49-F238E27FC236}">
                <a16:creationId xmlns:a16="http://schemas.microsoft.com/office/drawing/2014/main" id="{756F6C91-E355-44E8-BE4D-A37A2F6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033FD0F-9A54-4765-B205-252A855D8692}"/>
              </a:ext>
            </a:extLst>
          </p:cNvPr>
          <p:cNvGrpSpPr/>
          <p:nvPr/>
        </p:nvGrpSpPr>
        <p:grpSpPr>
          <a:xfrm>
            <a:off x="4283968" y="1359456"/>
            <a:ext cx="2632642" cy="260274"/>
            <a:chOff x="1707191" y="548681"/>
            <a:chExt cx="2628964" cy="2602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3084EB4-764A-400B-A12F-1CE74A58B9D6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ADE921F-B96B-4EFD-82CA-BA00090D988B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750601-D716-47A5-8964-30EBE67F8DD9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569A3-CC32-44C6-B208-7298C55E0E96}"/>
                </a:ext>
              </a:extLst>
            </p:cNvPr>
            <p:cNvSpPr/>
            <p:nvPr/>
          </p:nvSpPr>
          <p:spPr>
            <a:xfrm>
              <a:off x="3705414" y="55125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23764-AEAD-4946-9967-C3D45CE62337}"/>
              </a:ext>
            </a:extLst>
          </p:cNvPr>
          <p:cNvSpPr txBox="1"/>
          <p:nvPr/>
        </p:nvSpPr>
        <p:spPr>
          <a:xfrm>
            <a:off x="352446" y="2708920"/>
            <a:ext cx="18432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지우개 </a:t>
            </a:r>
            <a:r>
              <a:rPr lang="en-US" altLang="ko-KR" sz="1900" dirty="0" smtClean="0">
                <a:latin typeface="+mn-ea"/>
                <a:ea typeface="+mn-ea"/>
              </a:rPr>
              <a:t>13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err="1" smtClean="0">
                <a:latin typeface="+mn-ea"/>
                <a:ea typeface="+mn-ea"/>
              </a:rPr>
              <a:t>모둠에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  <a:r>
              <a:rPr lang="en-US" altLang="ko-KR" sz="1900" dirty="0" smtClean="0">
                <a:latin typeface="+mn-ea"/>
                <a:ea typeface="+mn-ea"/>
              </a:rPr>
              <a:t>3</a:t>
            </a:r>
            <a:r>
              <a:rPr lang="ko-KR" altLang="en-US" sz="1900" dirty="0" smtClean="0">
                <a:latin typeface="+mn-ea"/>
                <a:ea typeface="+mn-ea"/>
              </a:rPr>
              <a:t>개씩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개 남음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6255AA63-5975-4DD2-B595-D2B79AC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" y="1729079"/>
            <a:ext cx="3148178" cy="355776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40B324-604B-455C-BAAA-64137253B0FD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35768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주고 남은 지우개는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8075" y="2304142"/>
            <a:ext cx="1282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687" y="2497936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1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>
            <a:extLst>
              <a:ext uri="{FF2B5EF4-FFF2-40B4-BE49-F238E27FC236}">
                <a16:creationId xmlns:a16="http://schemas.microsoft.com/office/drawing/2014/main" id="{1D946C35-3160-460A-800A-E09C44FA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139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74EA4E-7374-4DE3-AF72-47A380C6010F}"/>
              </a:ext>
            </a:extLst>
          </p:cNvPr>
          <p:cNvGrpSpPr/>
          <p:nvPr/>
        </p:nvGrpSpPr>
        <p:grpSpPr>
          <a:xfrm>
            <a:off x="4283968" y="1359456"/>
            <a:ext cx="2632642" cy="260275"/>
            <a:chOff x="1707191" y="836712"/>
            <a:chExt cx="2628964" cy="2602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CB71745-6E5A-4F27-9225-7AB8E04097FB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F29EDD-652F-41FD-96A4-07465177BA05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BA957F-0D37-49EC-898D-EF0060674611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B094D9-AC2A-466D-9B61-D58C4B0E8ED1}"/>
                </a:ext>
              </a:extLst>
            </p:cNvPr>
            <p:cNvSpPr/>
            <p:nvPr/>
          </p:nvSpPr>
          <p:spPr>
            <a:xfrm>
              <a:off x="3705414" y="83671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D23764-AEAD-4946-9967-C3D45CE62337}"/>
              </a:ext>
            </a:extLst>
          </p:cNvPr>
          <p:cNvSpPr txBox="1"/>
          <p:nvPr/>
        </p:nvSpPr>
        <p:spPr>
          <a:xfrm>
            <a:off x="352446" y="2708920"/>
            <a:ext cx="18432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지우개 </a:t>
            </a:r>
            <a:r>
              <a:rPr lang="en-US" altLang="ko-KR" sz="1900" dirty="0" smtClean="0">
                <a:latin typeface="+mn-ea"/>
                <a:ea typeface="+mn-ea"/>
              </a:rPr>
              <a:t>13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err="1" smtClean="0">
                <a:latin typeface="+mn-ea"/>
                <a:ea typeface="+mn-ea"/>
              </a:rPr>
              <a:t>모둠에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  <a:r>
              <a:rPr lang="en-US" altLang="ko-KR" sz="1900" dirty="0" smtClean="0">
                <a:latin typeface="+mn-ea"/>
                <a:ea typeface="+mn-ea"/>
              </a:rPr>
              <a:t>3</a:t>
            </a:r>
            <a:r>
              <a:rPr lang="ko-KR" altLang="en-US" sz="1900" dirty="0" smtClean="0">
                <a:latin typeface="+mn-ea"/>
                <a:ea typeface="+mn-ea"/>
              </a:rPr>
              <a:t>개씩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개 남음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805BA6A3-78B5-4DF3-B928-85E9D150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" y="1729079"/>
            <a:ext cx="3148178" cy="355776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40B324-604B-455C-BAAA-64137253B0FD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10080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맞게 나누어 주었는지 어떻게 확인할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2325650"/>
            <a:ext cx="30298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준 것과 남은 것의 합이 처음의 개수와 </a:t>
            </a:r>
            <a:r>
              <a:rPr lang="ko-KR" altLang="en-US" sz="1800" b="1" spc="-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확인해 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2912814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359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>
            <a:extLst>
              <a:ext uri="{FF2B5EF4-FFF2-40B4-BE49-F238E27FC236}">
                <a16:creationId xmlns:a16="http://schemas.microsoft.com/office/drawing/2014/main" id="{1D946C35-3160-460A-800A-E09C44FA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139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9E4B78-68C5-4859-A351-9DEB4E0943F5}"/>
              </a:ext>
            </a:extLst>
          </p:cNvPr>
          <p:cNvGrpSpPr/>
          <p:nvPr/>
        </p:nvGrpSpPr>
        <p:grpSpPr>
          <a:xfrm>
            <a:off x="4283968" y="1359456"/>
            <a:ext cx="2632642" cy="260353"/>
            <a:chOff x="1707191" y="1124745"/>
            <a:chExt cx="2628964" cy="26035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9C5013C-C4AC-4CF9-A580-C84AF3A15687}"/>
                </a:ext>
              </a:extLst>
            </p:cNvPr>
            <p:cNvSpPr/>
            <p:nvPr/>
          </p:nvSpPr>
          <p:spPr>
            <a:xfrm>
              <a:off x="2375356" y="11294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B4695E-5CD4-487E-8E7C-CAF0667C199F}"/>
                </a:ext>
              </a:extLst>
            </p:cNvPr>
            <p:cNvSpPr/>
            <p:nvPr/>
          </p:nvSpPr>
          <p:spPr>
            <a:xfrm>
              <a:off x="1707191" y="112474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547BE1A-C190-45ED-96DB-2924FECFF8B1}"/>
                </a:ext>
              </a:extLst>
            </p:cNvPr>
            <p:cNvSpPr/>
            <p:nvPr/>
          </p:nvSpPr>
          <p:spPr>
            <a:xfrm>
              <a:off x="3705414" y="112942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0238410-5D97-45DA-ADB9-4F8FC01FAD0C}"/>
                </a:ext>
              </a:extLst>
            </p:cNvPr>
            <p:cNvSpPr/>
            <p:nvPr/>
          </p:nvSpPr>
          <p:spPr>
            <a:xfrm>
              <a:off x="3036163" y="112950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23764-AEAD-4946-9967-C3D45CE62337}"/>
              </a:ext>
            </a:extLst>
          </p:cNvPr>
          <p:cNvSpPr txBox="1"/>
          <p:nvPr/>
        </p:nvSpPr>
        <p:spPr>
          <a:xfrm>
            <a:off x="352446" y="2708920"/>
            <a:ext cx="18432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지우개 </a:t>
            </a:r>
            <a:r>
              <a:rPr lang="en-US" altLang="ko-KR" sz="1900" dirty="0" smtClean="0">
                <a:latin typeface="+mn-ea"/>
                <a:ea typeface="+mn-ea"/>
              </a:rPr>
              <a:t>13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err="1" smtClean="0">
                <a:latin typeface="+mn-ea"/>
                <a:ea typeface="+mn-ea"/>
              </a:rPr>
              <a:t>모둠에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  <a:r>
              <a:rPr lang="en-US" altLang="ko-KR" sz="1900" dirty="0" smtClean="0">
                <a:latin typeface="+mn-ea"/>
                <a:ea typeface="+mn-ea"/>
              </a:rPr>
              <a:t>3</a:t>
            </a:r>
            <a:r>
              <a:rPr lang="ko-KR" altLang="en-US" sz="1900" dirty="0" smtClean="0">
                <a:latin typeface="+mn-ea"/>
                <a:ea typeface="+mn-ea"/>
              </a:rPr>
              <a:t>개씩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개 남음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65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나눗셈의 계산이 맞는지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397756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나눗셈의 계산이 맞는지 확인하는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09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DEC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45875</TotalTime>
  <Words>3462</Words>
  <Application>Microsoft Office PowerPoint</Application>
  <PresentationFormat>화면 슬라이드 쇼(4:3)</PresentationFormat>
  <Paragraphs>1079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7897</cp:revision>
  <dcterms:created xsi:type="dcterms:W3CDTF">2008-07-15T12:19:11Z</dcterms:created>
  <dcterms:modified xsi:type="dcterms:W3CDTF">2022-06-17T01:07:00Z</dcterms:modified>
</cp:coreProperties>
</file>