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782" r:id="rId2"/>
    <p:sldId id="783" r:id="rId3"/>
    <p:sldId id="1377" r:id="rId4"/>
    <p:sldId id="1097" r:id="rId5"/>
    <p:sldId id="1376" r:id="rId6"/>
    <p:sldId id="1363" r:id="rId7"/>
    <p:sldId id="1378" r:id="rId8"/>
    <p:sldId id="1374" r:id="rId9"/>
    <p:sldId id="1375" r:id="rId10"/>
    <p:sldId id="1367" r:id="rId11"/>
    <p:sldId id="1369" r:id="rId12"/>
    <p:sldId id="1315" r:id="rId1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077"/>
    <a:srgbClr val="F6BDBE"/>
    <a:srgbClr val="F7C1C9"/>
    <a:srgbClr val="81CFF4"/>
    <a:srgbClr val="A2D7D7"/>
    <a:srgbClr val="FFF56A"/>
    <a:srgbClr val="B9BEE0"/>
    <a:srgbClr val="D6E375"/>
    <a:srgbClr val="F6BDBB"/>
    <a:srgbClr val="FFF5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 varScale="1">
        <p:scale>
          <a:sx n="116" d="100"/>
          <a:sy n="116" d="100"/>
        </p:scale>
        <p:origin x="1554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2327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91302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02049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8113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 놀이터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 땅따먹기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68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893362" y="1409212"/>
            <a:ext cx="2054922" cy="255592"/>
            <a:chOff x="3607030" y="1206277"/>
            <a:chExt cx="1991755" cy="255592"/>
          </a:xfrm>
        </p:grpSpPr>
        <p:grpSp>
          <p:nvGrpSpPr>
            <p:cNvPr id="84" name="그룹 83"/>
            <p:cNvGrpSpPr/>
            <p:nvPr/>
          </p:nvGrpSpPr>
          <p:grpSpPr>
            <a:xfrm>
              <a:off x="4283968" y="1206278"/>
              <a:ext cx="1314817" cy="255591"/>
              <a:chOff x="4283968" y="1229193"/>
              <a:chExt cx="1314817" cy="255591"/>
            </a:xfrm>
          </p:grpSpPr>
          <p:grpSp>
            <p:nvGrpSpPr>
              <p:cNvPr id="85" name="그룹 84"/>
              <p:cNvGrpSpPr/>
              <p:nvPr/>
            </p:nvGrpSpPr>
            <p:grpSpPr>
              <a:xfrm>
                <a:off x="4283968" y="1229193"/>
                <a:ext cx="1314817" cy="255591"/>
                <a:chOff x="4283968" y="1229193"/>
                <a:chExt cx="1314817" cy="255591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/>
                    <a:t>방법</a:t>
                  </a:r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>
                      <a:solidFill>
                        <a:srgbClr val="AE7C65"/>
                      </a:solidFill>
                    </a:rPr>
                    <a:t>물음 </a:t>
                  </a:r>
                  <a:r>
                    <a:rPr lang="en-US" altLang="ko-KR" sz="1100" b="1" dirty="0" smtClean="0">
                      <a:solidFill>
                        <a:srgbClr val="AE7C65"/>
                      </a:solidFill>
                    </a:rPr>
                    <a:t>+</a:t>
                  </a:r>
                  <a:endParaRPr lang="ko-KR" altLang="en-US" sz="1100" b="1" dirty="0">
                    <a:solidFill>
                      <a:srgbClr val="AE7C65"/>
                    </a:solidFill>
                  </a:endParaRPr>
                </a:p>
              </p:txBody>
            </p:sp>
          </p:grpSp>
          <p:sp>
            <p:nvSpPr>
              <p:cNvPr id="87" name="직사각형 86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 smtClean="0"/>
                  <a:t>+</a:t>
                </a:r>
                <a:endParaRPr lang="ko-KR" altLang="en-US" sz="1100" b="1" dirty="0"/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3607030" y="120627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방법</a:t>
              </a:r>
            </a:p>
          </p:txBody>
        </p:sp>
      </p:grpSp>
      <p:sp>
        <p:nvSpPr>
          <p:cNvPr id="25" name="TextBox 43"/>
          <p:cNvSpPr txBox="1"/>
          <p:nvPr/>
        </p:nvSpPr>
        <p:spPr>
          <a:xfrm>
            <a:off x="313402" y="1748135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놀이에서 이용하는 원의 반지름은 얼마인가요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66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026012" y="2276579"/>
            <a:ext cx="467970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cm, 2 cm, 3 cm, 4 cm, 5 cm, 6 cm</a:t>
            </a:r>
            <a:r>
              <a:rPr lang="ko-KR" altLang="en-US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440" y="5258236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5715622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4">
            <a:extLst>
              <a:ext uri="{FF2B5EF4-FFF2-40B4-BE49-F238E27FC236}">
                <a16:creationId xmlns:a16="http://schemas.microsoft.com/office/drawing/2014/main" id="{CEEA5E65-ED24-77CC-2223-B15E0495A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769" y="214771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">
            <a:extLst>
              <a:ext uri="{FF2B5EF4-FFF2-40B4-BE49-F238E27FC236}">
                <a16:creationId xmlns:a16="http://schemas.microsoft.com/office/drawing/2014/main" id="{D2D06CA9-2FA9-078A-5912-B6AE12E62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82" name="TextBox 9">
            <a:extLst>
              <a:ext uri="{FF2B5EF4-FFF2-40B4-BE49-F238E27FC236}">
                <a16:creationId xmlns:a16="http://schemas.microsoft.com/office/drawing/2014/main" id="{320E554A-3A6F-1C61-6A1D-82C80255D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땅따먹기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43"/>
          <p:cNvSpPr txBox="1"/>
          <p:nvPr/>
        </p:nvSpPr>
        <p:spPr>
          <a:xfrm>
            <a:off x="376193" y="992051"/>
            <a:ext cx="6716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땅따먹기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놀이를 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527884" y="1016732"/>
            <a:ext cx="1058954" cy="313457"/>
            <a:chOff x="3952363" y="1253627"/>
            <a:chExt cx="1058954" cy="313457"/>
          </a:xfrm>
        </p:grpSpPr>
        <p:pic>
          <p:nvPicPr>
            <p:cNvPr id="33" name="Picture 3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4153940" y="1268760"/>
              <a:ext cx="8573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10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268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68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66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35637" y="2217536"/>
            <a:ext cx="6176121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주사위 눈의 수에 따라 중심을 잘 정해 큰 숫자가 원 안에 들어오게 그려야 한다는 것을 알았습니다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825" y="25494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440" y="5265204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5752171" y="51174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/>
          <p:cNvSpPr txBox="1"/>
          <p:nvPr/>
        </p:nvSpPr>
        <p:spPr>
          <a:xfrm>
            <a:off x="313402" y="1748135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놀이를 하고 난 후 어떤 생각이 들었나요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4893362" y="1409212"/>
            <a:ext cx="2054922" cy="255592"/>
            <a:chOff x="3607030" y="1206277"/>
            <a:chExt cx="1991755" cy="255592"/>
          </a:xfrm>
        </p:grpSpPr>
        <p:grpSp>
          <p:nvGrpSpPr>
            <p:cNvPr id="79" name="그룹 78"/>
            <p:cNvGrpSpPr/>
            <p:nvPr/>
          </p:nvGrpSpPr>
          <p:grpSpPr>
            <a:xfrm>
              <a:off x="4283968" y="1206278"/>
              <a:ext cx="1314817" cy="255591"/>
              <a:chOff x="4283968" y="1229193"/>
              <a:chExt cx="1314817" cy="255591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4283968" y="1229193"/>
                <a:ext cx="1314817" cy="255591"/>
                <a:chOff x="4283968" y="1229193"/>
                <a:chExt cx="1314817" cy="255591"/>
              </a:xfrm>
            </p:grpSpPr>
            <p:sp>
              <p:nvSpPr>
                <p:cNvPr id="83" name="직사각형 82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/>
                    <a:t>방법</a:t>
                  </a:r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/>
                    <a:t>물음 </a:t>
                  </a:r>
                  <a:r>
                    <a:rPr lang="en-US" altLang="ko-KR" sz="1100" b="1" dirty="0" smtClean="0"/>
                    <a:t>+</a:t>
                  </a:r>
                  <a:endParaRPr lang="ko-KR" altLang="en-US" sz="1100" b="1" dirty="0"/>
                </a:p>
              </p:txBody>
            </p:sp>
          </p:grpSp>
          <p:sp>
            <p:nvSpPr>
              <p:cNvPr id="82" name="직사각형 81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+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80" name="직사각형 79"/>
            <p:cNvSpPr/>
            <p:nvPr/>
          </p:nvSpPr>
          <p:spPr>
            <a:xfrm>
              <a:off x="3607030" y="120627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방법</a:t>
              </a:r>
            </a:p>
          </p:txBody>
        </p:sp>
      </p:grp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59" y="224944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6343F2F4-A769-172D-8E78-1DD26E92EDCC}"/>
              </a:ext>
            </a:extLst>
          </p:cNvPr>
          <p:cNvSpPr txBox="1"/>
          <p:nvPr/>
        </p:nvSpPr>
        <p:spPr>
          <a:xfrm>
            <a:off x="448107" y="3087228"/>
            <a:ext cx="617612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규칙을 바꾸어 놀이를 하고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싶어졌습니다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5" name="Picture 2">
            <a:extLst>
              <a:ext uri="{FF2B5EF4-FFF2-40B4-BE49-F238E27FC236}">
                <a16:creationId xmlns:a16="http://schemas.microsoft.com/office/drawing/2014/main" id="{9187C040-647B-7553-3E92-AD0E2C259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59" y="313378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4">
            <a:extLst>
              <a:ext uri="{FF2B5EF4-FFF2-40B4-BE49-F238E27FC236}">
                <a16:creationId xmlns:a16="http://schemas.microsoft.com/office/drawing/2014/main" id="{D020D338-3B7E-90AA-312E-A97C51F33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035" y="31313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8">
            <a:extLst>
              <a:ext uri="{FF2B5EF4-FFF2-40B4-BE49-F238E27FC236}">
                <a16:creationId xmlns:a16="http://schemas.microsoft.com/office/drawing/2014/main" id="{6C00BA3E-D1A8-02A2-BF69-CA1278D22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98" name="TextBox 9">
            <a:extLst>
              <a:ext uri="{FF2B5EF4-FFF2-40B4-BE49-F238E27FC236}">
                <a16:creationId xmlns:a16="http://schemas.microsoft.com/office/drawing/2014/main" id="{37D51E70-99D7-B869-E12B-3EEF78812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땅따먹기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376193" y="992051"/>
            <a:ext cx="6716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땅따먹기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놀이를 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527884" y="1016732"/>
            <a:ext cx="1058954" cy="313457"/>
            <a:chOff x="3952363" y="1253627"/>
            <a:chExt cx="1058954" cy="313457"/>
          </a:xfrm>
        </p:grpSpPr>
        <p:pic>
          <p:nvPicPr>
            <p:cNvPr id="37" name="Picture 3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4153940" y="1268760"/>
              <a:ext cx="8573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10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4748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78887" y="3036444"/>
            <a:ext cx="50716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융합 연구소 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원을 이용한 디자인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93995" y="3747581"/>
            <a:ext cx="2173558" cy="384721"/>
            <a:chOff x="2268538" y="3747581"/>
            <a:chExt cx="2173558" cy="384721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538" y="3753036"/>
              <a:ext cx="1076398" cy="360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274789" y="3747581"/>
              <a:ext cx="1167307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b="1" dirty="0">
                  <a:latin typeface="맑은 고딕" pitchFamily="50" charset="-127"/>
                  <a:ea typeface="맑은 고딕" pitchFamily="50" charset="-127"/>
                </a:rPr>
                <a:t>74~75</a:t>
              </a:r>
              <a:r>
                <a:rPr lang="ko-KR" altLang="en-US" sz="1900" b="1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ko-KR" altLang="en-US" sz="1900" b="1" dirty="0"/>
            </a:p>
          </p:txBody>
        </p:sp>
      </p:grpSp>
      <p:sp>
        <p:nvSpPr>
          <p:cNvPr id="21" name="TextBox 8">
            <a:extLst>
              <a:ext uri="{FF2B5EF4-FFF2-40B4-BE49-F238E27FC236}">
                <a16:creationId xmlns:a16="http://schemas.microsoft.com/office/drawing/2014/main" id="{A99DEE4D-5A98-1527-531A-9DA57AF10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18651988-BDE2-5607-1845-E1C46FA03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땅따먹기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컴퍼스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868144" y="4831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609608"/>
              </p:ext>
            </p:extLst>
          </p:nvPr>
        </p:nvGraphicFramePr>
        <p:xfrm>
          <a:off x="179388" y="654012"/>
          <a:ext cx="8774172" cy="237734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땅따먹기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91369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땅따먹기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 하기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3" t="1" r="9550" b="-40"/>
          <a:stretch/>
        </p:blipFill>
        <p:spPr>
          <a:xfrm>
            <a:off x="71500" y="872716"/>
            <a:ext cx="6912768" cy="474861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9275" y="869526"/>
            <a:ext cx="6924993" cy="475180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</a:t>
            </a:r>
            <a:r>
              <a:rPr lang="ko-KR" altLang="en-US" sz="3200" b="1" dirty="0" err="1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땅따먹기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502014"/>
              </p:ext>
            </p:extLst>
          </p:nvPr>
        </p:nvGraphicFramePr>
        <p:xfrm>
          <a:off x="120452" y="6165304"/>
          <a:ext cx="6611787" cy="282949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mm_32_3_06_01_01_ani.mp4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9">
            <a:extLst>
              <a:ext uri="{FF2B5EF4-FFF2-40B4-BE49-F238E27FC236}">
                <a16:creationId xmlns:a16="http://schemas.microsoft.com/office/drawing/2014/main" id="{8BA28FCF-7799-9558-C4A7-33C708CB8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땅따먹기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41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72372" y="3284984"/>
            <a:ext cx="59159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다양한 크기의 원을 그릴 수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suh_p_0302_03_0007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076" y="34062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18371" y="948883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땅따먹기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컴퍼스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주사위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868144" y="4831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68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9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700808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그룹 2"/>
          <p:cNvGrpSpPr/>
          <p:nvPr/>
        </p:nvGrpSpPr>
        <p:grpSpPr>
          <a:xfrm>
            <a:off x="4893362" y="1409212"/>
            <a:ext cx="2054922" cy="255592"/>
            <a:chOff x="3607030" y="1206277"/>
            <a:chExt cx="1991755" cy="255592"/>
          </a:xfrm>
        </p:grpSpPr>
        <p:grpSp>
          <p:nvGrpSpPr>
            <p:cNvPr id="84" name="그룹 83"/>
            <p:cNvGrpSpPr/>
            <p:nvPr/>
          </p:nvGrpSpPr>
          <p:grpSpPr>
            <a:xfrm>
              <a:off x="4283968" y="1206278"/>
              <a:ext cx="1314817" cy="255591"/>
              <a:chOff x="4283968" y="1229193"/>
              <a:chExt cx="1314817" cy="255591"/>
            </a:xfrm>
          </p:grpSpPr>
          <p:grpSp>
            <p:nvGrpSpPr>
              <p:cNvPr id="85" name="그룹 84"/>
              <p:cNvGrpSpPr/>
              <p:nvPr/>
            </p:nvGrpSpPr>
            <p:grpSpPr>
              <a:xfrm>
                <a:off x="4283968" y="1229193"/>
                <a:ext cx="1314817" cy="255591"/>
                <a:chOff x="4283968" y="1229193"/>
                <a:chExt cx="1314817" cy="255591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/>
                    <a:t>방법</a:t>
                  </a:r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>
                      <a:solidFill>
                        <a:srgbClr val="AE7C65"/>
                      </a:solidFill>
                    </a:rPr>
                    <a:t>물음 </a:t>
                  </a:r>
                  <a:r>
                    <a:rPr lang="en-US" altLang="ko-KR" sz="1100" b="1" dirty="0">
                      <a:solidFill>
                        <a:srgbClr val="AE7C65"/>
                      </a:solidFill>
                    </a:rPr>
                    <a:t>+</a:t>
                  </a:r>
                  <a:endParaRPr lang="ko-KR" altLang="en-US" sz="1100" b="1" dirty="0">
                    <a:solidFill>
                      <a:srgbClr val="AE7C65"/>
                    </a:solidFill>
                  </a:endParaRPr>
                </a:p>
              </p:txBody>
            </p:sp>
          </p:grpSp>
          <p:sp>
            <p:nvSpPr>
              <p:cNvPr id="87" name="직사각형 86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+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3607030" y="120627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방법</a:t>
              </a:r>
            </a:p>
          </p:txBody>
        </p:sp>
      </p:grpSp>
      <p:sp>
        <p:nvSpPr>
          <p:cNvPr id="56" name="타원 55"/>
          <p:cNvSpPr/>
          <p:nvPr/>
        </p:nvSpPr>
        <p:spPr>
          <a:xfrm>
            <a:off x="4694851" y="13396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376193" y="992051"/>
            <a:ext cx="6716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땅따먹기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놀이를 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688300C-B2E1-5902-54CF-1181C70710CE}"/>
              </a:ext>
            </a:extLst>
          </p:cNvPr>
          <p:cNvGrpSpPr/>
          <p:nvPr/>
        </p:nvGrpSpPr>
        <p:grpSpPr>
          <a:xfrm>
            <a:off x="2195736" y="5308147"/>
            <a:ext cx="2658087" cy="254314"/>
            <a:chOff x="319554" y="1245924"/>
            <a:chExt cx="4280876" cy="409576"/>
          </a:xfrm>
        </p:grpSpPr>
        <p:pic>
          <p:nvPicPr>
            <p:cNvPr id="36" name="Picture 11">
              <a:extLst>
                <a:ext uri="{FF2B5EF4-FFF2-40B4-BE49-F238E27FC236}">
                  <a16:creationId xmlns:a16="http://schemas.microsoft.com/office/drawing/2014/main" id="{C6F01CF0-21BB-34E3-40BE-E857488800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2">
              <a:extLst>
                <a:ext uri="{FF2B5EF4-FFF2-40B4-BE49-F238E27FC236}">
                  <a16:creationId xmlns:a16="http://schemas.microsoft.com/office/drawing/2014/main" id="{CB97014C-A939-7772-E82A-CAC97EA4E5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3">
              <a:extLst>
                <a:ext uri="{FF2B5EF4-FFF2-40B4-BE49-F238E27FC236}">
                  <a16:creationId xmlns:a16="http://schemas.microsoft.com/office/drawing/2014/main" id="{2863DA6F-34AC-9E7E-29AE-7A9D5FF1C6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4">
              <a:extLst>
                <a:ext uri="{FF2B5EF4-FFF2-40B4-BE49-F238E27FC236}">
                  <a16:creationId xmlns:a16="http://schemas.microsoft.com/office/drawing/2014/main" id="{25167AAD-88FF-DFB9-FA28-476C28E2FC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1330" y="1245924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3">
              <a:extLst>
                <a:ext uri="{FF2B5EF4-FFF2-40B4-BE49-F238E27FC236}">
                  <a16:creationId xmlns:a16="http://schemas.microsoft.com/office/drawing/2014/main" id="{36C25B73-75F2-CA4B-808E-42FB2C3E3F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679" y="1312601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>
              <a:extLst>
                <a:ext uri="{FF2B5EF4-FFF2-40B4-BE49-F238E27FC236}">
                  <a16:creationId xmlns:a16="http://schemas.microsoft.com/office/drawing/2014/main" id="{ECB050D0-8866-F43B-A2C0-EB9E927D6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779" y="1306370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6" name="TextBox 8">
            <a:extLst>
              <a:ext uri="{FF2B5EF4-FFF2-40B4-BE49-F238E27FC236}">
                <a16:creationId xmlns:a16="http://schemas.microsoft.com/office/drawing/2014/main" id="{74AA2FE2-9781-11F3-0631-715CF796A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9" name="TextBox 9">
            <a:extLst>
              <a:ext uri="{FF2B5EF4-FFF2-40B4-BE49-F238E27FC236}">
                <a16:creationId xmlns:a16="http://schemas.microsoft.com/office/drawing/2014/main" id="{8BA28FCF-7799-9558-C4A7-33C708CB8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땅따먹기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941A7EC-F918-8457-FB68-D382522E32E7}"/>
              </a:ext>
            </a:extLst>
          </p:cNvPr>
          <p:cNvSpPr/>
          <p:nvPr/>
        </p:nvSpPr>
        <p:spPr>
          <a:xfrm>
            <a:off x="1939919" y="52942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527884" y="1016732"/>
            <a:ext cx="1058954" cy="313457"/>
            <a:chOff x="3952363" y="1253627"/>
            <a:chExt cx="1058954" cy="313457"/>
          </a:xfrm>
        </p:grpSpPr>
        <p:pic>
          <p:nvPicPr>
            <p:cNvPr id="39" name="Picture 3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4153940" y="1268760"/>
              <a:ext cx="8573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10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30705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SA32316.psd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\058075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3-2-3\Links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9"/>
          <a:srcRect t="5346"/>
          <a:stretch/>
        </p:blipFill>
        <p:spPr>
          <a:xfrm>
            <a:off x="972160" y="2161946"/>
            <a:ext cx="5040000" cy="288723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CDF2F5E-19EC-207D-0599-D7B5F545BCEF}"/>
              </a:ext>
            </a:extLst>
          </p:cNvPr>
          <p:cNvSpPr txBox="1"/>
          <p:nvPr/>
        </p:nvSpPr>
        <p:spPr>
          <a:xfrm>
            <a:off x="1049817" y="4545124"/>
            <a:ext cx="4386279" cy="584775"/>
          </a:xfrm>
          <a:prstGeom prst="rect">
            <a:avLst/>
          </a:prstGeom>
          <a:solidFill>
            <a:srgbClr val="FFF56A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출발점은 원의 중심이고 주사위를 굴려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나온 수가 원의 반지름입니다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869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16" y="2143996"/>
            <a:ext cx="5040000" cy="284984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68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천재교과서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상단에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내레이션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700808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그룹 2"/>
          <p:cNvGrpSpPr/>
          <p:nvPr/>
        </p:nvGrpSpPr>
        <p:grpSpPr>
          <a:xfrm>
            <a:off x="4893362" y="1409212"/>
            <a:ext cx="2054922" cy="255592"/>
            <a:chOff x="3607030" y="1206277"/>
            <a:chExt cx="1991755" cy="255592"/>
          </a:xfrm>
        </p:grpSpPr>
        <p:grpSp>
          <p:nvGrpSpPr>
            <p:cNvPr id="84" name="그룹 83"/>
            <p:cNvGrpSpPr/>
            <p:nvPr/>
          </p:nvGrpSpPr>
          <p:grpSpPr>
            <a:xfrm>
              <a:off x="4283968" y="1206278"/>
              <a:ext cx="1314817" cy="255591"/>
              <a:chOff x="4283968" y="1229193"/>
              <a:chExt cx="1314817" cy="255591"/>
            </a:xfrm>
          </p:grpSpPr>
          <p:grpSp>
            <p:nvGrpSpPr>
              <p:cNvPr id="85" name="그룹 84"/>
              <p:cNvGrpSpPr/>
              <p:nvPr/>
            </p:nvGrpSpPr>
            <p:grpSpPr>
              <a:xfrm>
                <a:off x="4283968" y="1229193"/>
                <a:ext cx="1314817" cy="255591"/>
                <a:chOff x="4283968" y="1229193"/>
                <a:chExt cx="1314817" cy="255591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/>
                    <a:t>방법</a:t>
                  </a:r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>
                      <a:solidFill>
                        <a:srgbClr val="AE7C65"/>
                      </a:solidFill>
                    </a:rPr>
                    <a:t>물음 </a:t>
                  </a:r>
                  <a:r>
                    <a:rPr lang="en-US" altLang="ko-KR" sz="1100" b="1" dirty="0" smtClean="0">
                      <a:solidFill>
                        <a:srgbClr val="AE7C65"/>
                      </a:solidFill>
                    </a:rPr>
                    <a:t>+</a:t>
                  </a:r>
                  <a:endParaRPr lang="ko-KR" altLang="en-US" sz="1100" b="1" dirty="0">
                    <a:solidFill>
                      <a:srgbClr val="AE7C65"/>
                    </a:solidFill>
                  </a:endParaRPr>
                </a:p>
              </p:txBody>
            </p:sp>
          </p:grpSp>
          <p:sp>
            <p:nvSpPr>
              <p:cNvPr id="87" name="직사각형 86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+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3607030" y="120627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방법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688300C-B2E1-5902-54CF-1181C70710CE}"/>
              </a:ext>
            </a:extLst>
          </p:cNvPr>
          <p:cNvGrpSpPr/>
          <p:nvPr/>
        </p:nvGrpSpPr>
        <p:grpSpPr>
          <a:xfrm>
            <a:off x="2195736" y="5308147"/>
            <a:ext cx="2658087" cy="254314"/>
            <a:chOff x="319554" y="1245924"/>
            <a:chExt cx="4280876" cy="409576"/>
          </a:xfrm>
        </p:grpSpPr>
        <p:pic>
          <p:nvPicPr>
            <p:cNvPr id="36" name="Picture 11">
              <a:extLst>
                <a:ext uri="{FF2B5EF4-FFF2-40B4-BE49-F238E27FC236}">
                  <a16:creationId xmlns:a16="http://schemas.microsoft.com/office/drawing/2014/main" id="{C6F01CF0-21BB-34E3-40BE-E857488800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2">
              <a:extLst>
                <a:ext uri="{FF2B5EF4-FFF2-40B4-BE49-F238E27FC236}">
                  <a16:creationId xmlns:a16="http://schemas.microsoft.com/office/drawing/2014/main" id="{CB97014C-A939-7772-E82A-CAC97EA4E5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3944" y="1315894"/>
              <a:ext cx="781051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3">
              <a:extLst>
                <a:ext uri="{FF2B5EF4-FFF2-40B4-BE49-F238E27FC236}">
                  <a16:creationId xmlns:a16="http://schemas.microsoft.com/office/drawing/2014/main" id="{2863DA6F-34AC-9E7E-29AE-7A9D5FF1C6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254" y="1306370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4">
              <a:extLst>
                <a:ext uri="{FF2B5EF4-FFF2-40B4-BE49-F238E27FC236}">
                  <a16:creationId xmlns:a16="http://schemas.microsoft.com/office/drawing/2014/main" id="{25167AAD-88FF-DFB9-FA28-476C28E2FC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1330" y="1245924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3">
              <a:extLst>
                <a:ext uri="{FF2B5EF4-FFF2-40B4-BE49-F238E27FC236}">
                  <a16:creationId xmlns:a16="http://schemas.microsoft.com/office/drawing/2014/main" id="{36C25B73-75F2-CA4B-808E-42FB2C3E3F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679" y="1312601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>
              <a:extLst>
                <a:ext uri="{FF2B5EF4-FFF2-40B4-BE49-F238E27FC236}">
                  <a16:creationId xmlns:a16="http://schemas.microsoft.com/office/drawing/2014/main" id="{ECB050D0-8866-F43B-A2C0-EB9E927D6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779" y="1306370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6" name="TextBox 8">
            <a:extLst>
              <a:ext uri="{FF2B5EF4-FFF2-40B4-BE49-F238E27FC236}">
                <a16:creationId xmlns:a16="http://schemas.microsoft.com/office/drawing/2014/main" id="{74AA2FE2-9781-11F3-0631-715CF796A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9" name="TextBox 9">
            <a:extLst>
              <a:ext uri="{FF2B5EF4-FFF2-40B4-BE49-F238E27FC236}">
                <a16:creationId xmlns:a16="http://schemas.microsoft.com/office/drawing/2014/main" id="{8BA28FCF-7799-9558-C4A7-33C708CB8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땅따먹기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45E61C6-BC5B-9578-F6DD-B2FD1762E469}"/>
              </a:ext>
            </a:extLst>
          </p:cNvPr>
          <p:cNvSpPr/>
          <p:nvPr/>
        </p:nvSpPr>
        <p:spPr>
          <a:xfrm>
            <a:off x="1041705" y="3969060"/>
            <a:ext cx="936092" cy="1024779"/>
          </a:xfrm>
          <a:prstGeom prst="roundRect">
            <a:avLst/>
          </a:prstGeom>
          <a:solidFill>
            <a:srgbClr val="E1C6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669F0D2-1BCB-0337-508D-88D78CB01754}"/>
              </a:ext>
            </a:extLst>
          </p:cNvPr>
          <p:cNvSpPr/>
          <p:nvPr/>
        </p:nvSpPr>
        <p:spPr>
          <a:xfrm>
            <a:off x="371705" y="37048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/>
          <p:cNvSpPr txBox="1"/>
          <p:nvPr/>
        </p:nvSpPr>
        <p:spPr>
          <a:xfrm>
            <a:off x="376193" y="992051"/>
            <a:ext cx="6716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땅따먹기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놀이를 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527884" y="1016732"/>
            <a:ext cx="1058954" cy="313457"/>
            <a:chOff x="3952363" y="1253627"/>
            <a:chExt cx="1058954" cy="313457"/>
          </a:xfrm>
        </p:grpSpPr>
        <p:pic>
          <p:nvPicPr>
            <p:cNvPr id="47" name="Picture 3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" name="TextBox 57"/>
            <p:cNvSpPr txBox="1"/>
            <p:nvPr/>
          </p:nvSpPr>
          <p:spPr>
            <a:xfrm>
              <a:off x="4153940" y="1268760"/>
              <a:ext cx="8573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10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aphicFrame>
        <p:nvGraphicFramePr>
          <p:cNvPr id="6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26987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SA32316.psd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\058075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3-2-3\Links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22" y="4041986"/>
            <a:ext cx="1324797" cy="1295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091" y="3831352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C178B56C-85F9-F634-4735-B45D71F60993}"/>
              </a:ext>
            </a:extLst>
          </p:cNvPr>
          <p:cNvSpPr txBox="1"/>
          <p:nvPr/>
        </p:nvSpPr>
        <p:spPr>
          <a:xfrm>
            <a:off x="2051720" y="4266075"/>
            <a:ext cx="4591756" cy="877163"/>
          </a:xfrm>
          <a:prstGeom prst="rect">
            <a:avLst/>
          </a:prstGeom>
          <a:solidFill>
            <a:srgbClr val="A2D7D7"/>
          </a:solidFill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just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다시 자신의 순서가 되면 주사위를 굴려 반지름을 정하고 원의 중심은 이전에 그린 원 위의 한 점이 되도록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0452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16" y="2143996"/>
            <a:ext cx="5040000" cy="284984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68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700808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그룹 2"/>
          <p:cNvGrpSpPr/>
          <p:nvPr/>
        </p:nvGrpSpPr>
        <p:grpSpPr>
          <a:xfrm>
            <a:off x="4893362" y="1409212"/>
            <a:ext cx="2054922" cy="255592"/>
            <a:chOff x="3607030" y="1206277"/>
            <a:chExt cx="1991755" cy="255592"/>
          </a:xfrm>
        </p:grpSpPr>
        <p:grpSp>
          <p:nvGrpSpPr>
            <p:cNvPr id="84" name="그룹 83"/>
            <p:cNvGrpSpPr/>
            <p:nvPr/>
          </p:nvGrpSpPr>
          <p:grpSpPr>
            <a:xfrm>
              <a:off x="4283968" y="1206278"/>
              <a:ext cx="1314817" cy="255591"/>
              <a:chOff x="4283968" y="1229193"/>
              <a:chExt cx="1314817" cy="255591"/>
            </a:xfrm>
          </p:grpSpPr>
          <p:grpSp>
            <p:nvGrpSpPr>
              <p:cNvPr id="85" name="그룹 84"/>
              <p:cNvGrpSpPr/>
              <p:nvPr/>
            </p:nvGrpSpPr>
            <p:grpSpPr>
              <a:xfrm>
                <a:off x="4283968" y="1229193"/>
                <a:ext cx="1314817" cy="255591"/>
                <a:chOff x="4283968" y="1229193"/>
                <a:chExt cx="1314817" cy="255591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/>
                    <a:t>방법</a:t>
                  </a:r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>
                      <a:solidFill>
                        <a:srgbClr val="AE7C65"/>
                      </a:solidFill>
                    </a:rPr>
                    <a:t>물음 </a:t>
                  </a:r>
                  <a:r>
                    <a:rPr lang="en-US" altLang="ko-KR" sz="1100" b="1" dirty="0" smtClean="0">
                      <a:solidFill>
                        <a:srgbClr val="AE7C65"/>
                      </a:solidFill>
                    </a:rPr>
                    <a:t>+</a:t>
                  </a:r>
                  <a:endParaRPr lang="ko-KR" altLang="en-US" sz="1100" b="1" dirty="0">
                    <a:solidFill>
                      <a:srgbClr val="AE7C65"/>
                    </a:solidFill>
                  </a:endParaRPr>
                </a:p>
              </p:txBody>
            </p:sp>
          </p:grpSp>
          <p:sp>
            <p:nvSpPr>
              <p:cNvPr id="87" name="직사각형 86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+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3607030" y="120627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방법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688300C-B2E1-5902-54CF-1181C70710CE}"/>
              </a:ext>
            </a:extLst>
          </p:cNvPr>
          <p:cNvGrpSpPr/>
          <p:nvPr/>
        </p:nvGrpSpPr>
        <p:grpSpPr>
          <a:xfrm>
            <a:off x="2195736" y="5308147"/>
            <a:ext cx="2658087" cy="254314"/>
            <a:chOff x="319554" y="1245924"/>
            <a:chExt cx="4280876" cy="409576"/>
          </a:xfrm>
        </p:grpSpPr>
        <p:pic>
          <p:nvPicPr>
            <p:cNvPr id="36" name="Picture 11">
              <a:extLst>
                <a:ext uri="{FF2B5EF4-FFF2-40B4-BE49-F238E27FC236}">
                  <a16:creationId xmlns:a16="http://schemas.microsoft.com/office/drawing/2014/main" id="{C6F01CF0-21BB-34E3-40BE-E857488800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2">
              <a:extLst>
                <a:ext uri="{FF2B5EF4-FFF2-40B4-BE49-F238E27FC236}">
                  <a16:creationId xmlns:a16="http://schemas.microsoft.com/office/drawing/2014/main" id="{CB97014C-A939-7772-E82A-CAC97EA4E5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3944" y="1315894"/>
              <a:ext cx="781051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3">
              <a:extLst>
                <a:ext uri="{FF2B5EF4-FFF2-40B4-BE49-F238E27FC236}">
                  <a16:creationId xmlns:a16="http://schemas.microsoft.com/office/drawing/2014/main" id="{2863DA6F-34AC-9E7E-29AE-7A9D5FF1C6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254" y="1306370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4">
              <a:extLst>
                <a:ext uri="{FF2B5EF4-FFF2-40B4-BE49-F238E27FC236}">
                  <a16:creationId xmlns:a16="http://schemas.microsoft.com/office/drawing/2014/main" id="{25167AAD-88FF-DFB9-FA28-476C28E2FC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1330" y="1245924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3">
              <a:extLst>
                <a:ext uri="{FF2B5EF4-FFF2-40B4-BE49-F238E27FC236}">
                  <a16:creationId xmlns:a16="http://schemas.microsoft.com/office/drawing/2014/main" id="{36C25B73-75F2-CA4B-808E-42FB2C3E3F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679" y="1312601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>
              <a:extLst>
                <a:ext uri="{FF2B5EF4-FFF2-40B4-BE49-F238E27FC236}">
                  <a16:creationId xmlns:a16="http://schemas.microsoft.com/office/drawing/2014/main" id="{ECB050D0-8866-F43B-A2C0-EB9E927D6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779" y="1306370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6" name="TextBox 8">
            <a:extLst>
              <a:ext uri="{FF2B5EF4-FFF2-40B4-BE49-F238E27FC236}">
                <a16:creationId xmlns:a16="http://schemas.microsoft.com/office/drawing/2014/main" id="{74AA2FE2-9781-11F3-0631-715CF796A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9" name="TextBox 9">
            <a:extLst>
              <a:ext uri="{FF2B5EF4-FFF2-40B4-BE49-F238E27FC236}">
                <a16:creationId xmlns:a16="http://schemas.microsoft.com/office/drawing/2014/main" id="{8BA28FCF-7799-9558-C4A7-33C708CB8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땅따먹기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45E61C6-BC5B-9578-F6DD-B2FD1762E469}"/>
              </a:ext>
            </a:extLst>
          </p:cNvPr>
          <p:cNvSpPr/>
          <p:nvPr/>
        </p:nvSpPr>
        <p:spPr>
          <a:xfrm>
            <a:off x="1041705" y="3969060"/>
            <a:ext cx="936092" cy="1024779"/>
          </a:xfrm>
          <a:prstGeom prst="roundRect">
            <a:avLst/>
          </a:prstGeom>
          <a:solidFill>
            <a:srgbClr val="E1C6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178B56C-85F9-F634-4735-B45D71F60993}"/>
              </a:ext>
            </a:extLst>
          </p:cNvPr>
          <p:cNvSpPr txBox="1"/>
          <p:nvPr/>
        </p:nvSpPr>
        <p:spPr>
          <a:xfrm>
            <a:off x="2051720" y="4266075"/>
            <a:ext cx="4591756" cy="877163"/>
          </a:xfrm>
          <a:prstGeom prst="rect">
            <a:avLst/>
          </a:prstGeom>
          <a:solidFill>
            <a:srgbClr val="A2D7D7"/>
          </a:solidFill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just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다시 자신의 순서가 되면 주사위를 굴려 반지름을 정하고 원의 중심은 이전에 그린 원 위의 한 점이 되도록 합니다</a:t>
            </a:r>
            <a:r>
              <a:rPr lang="en-US" altLang="ko-KR" dirty="0"/>
              <a:t>.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669F0D2-1BCB-0337-508D-88D78CB01754}"/>
              </a:ext>
            </a:extLst>
          </p:cNvPr>
          <p:cNvSpPr/>
          <p:nvPr/>
        </p:nvSpPr>
        <p:spPr>
          <a:xfrm>
            <a:off x="328788" y="2168419"/>
            <a:ext cx="534811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#1~2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/>
          <p:cNvSpPr txBox="1"/>
          <p:nvPr/>
        </p:nvSpPr>
        <p:spPr>
          <a:xfrm>
            <a:off x="376193" y="992051"/>
            <a:ext cx="6716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땅따먹기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놀이를 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527884" y="1016732"/>
            <a:ext cx="1058954" cy="313457"/>
            <a:chOff x="3952363" y="1253627"/>
            <a:chExt cx="1058954" cy="313457"/>
          </a:xfrm>
        </p:grpSpPr>
        <p:pic>
          <p:nvPicPr>
            <p:cNvPr id="47" name="Picture 3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" name="TextBox 57"/>
            <p:cNvSpPr txBox="1"/>
            <p:nvPr/>
          </p:nvSpPr>
          <p:spPr>
            <a:xfrm>
              <a:off x="4153940" y="1268760"/>
              <a:ext cx="8573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10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aphicFrame>
        <p:nvGraphicFramePr>
          <p:cNvPr id="6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26987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SA32316.psd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\058075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3-2-3\Links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22" y="4041986"/>
            <a:ext cx="1324797" cy="1295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40152" y="2454897"/>
            <a:ext cx="2755488" cy="1518012"/>
            <a:chOff x="3811513" y="956354"/>
            <a:chExt cx="2755488" cy="1518012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3811513" y="956354"/>
              <a:ext cx="2755488" cy="128671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7C1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짝이 그린 원과</a:t>
              </a:r>
              <a:endPara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구분할 수 있게</a:t>
              </a:r>
              <a:endPara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내가 그린 원 안의 </a:t>
              </a:r>
              <a:endPara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숫자에 표시를 해 보자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  <p:sp>
          <p:nvSpPr>
            <p:cNvPr id="51" name="직각 삼각형 50"/>
            <p:cNvSpPr/>
            <p:nvPr/>
          </p:nvSpPr>
          <p:spPr>
            <a:xfrm rot="5400000" flipV="1">
              <a:off x="4141192" y="2239064"/>
              <a:ext cx="227850" cy="242753"/>
            </a:xfrm>
            <a:prstGeom prst="rtTriangle">
              <a:avLst/>
            </a:prstGeom>
            <a:solidFill>
              <a:srgbClr val="F7C1C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말줄임표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09302" y="1443067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B7F021-5814-CF9F-25E3-0877D0C4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8283" y="2845048"/>
            <a:ext cx="1971702" cy="124649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suh_p_0302_03_0007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짝이 그린 원과 구분할 수 있게 내가 그린 원 안의 숫자에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표시를 해 보자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!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272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16" y="2164828"/>
            <a:ext cx="5040000" cy="305009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68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700808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그룹 2"/>
          <p:cNvGrpSpPr/>
          <p:nvPr/>
        </p:nvGrpSpPr>
        <p:grpSpPr>
          <a:xfrm>
            <a:off x="4893362" y="1409212"/>
            <a:ext cx="2054922" cy="255592"/>
            <a:chOff x="3607030" y="1206277"/>
            <a:chExt cx="1991755" cy="255592"/>
          </a:xfrm>
        </p:grpSpPr>
        <p:grpSp>
          <p:nvGrpSpPr>
            <p:cNvPr id="84" name="그룹 83"/>
            <p:cNvGrpSpPr/>
            <p:nvPr/>
          </p:nvGrpSpPr>
          <p:grpSpPr>
            <a:xfrm>
              <a:off x="4283968" y="1206278"/>
              <a:ext cx="1314817" cy="255591"/>
              <a:chOff x="4283968" y="1229193"/>
              <a:chExt cx="1314817" cy="255591"/>
            </a:xfrm>
          </p:grpSpPr>
          <p:grpSp>
            <p:nvGrpSpPr>
              <p:cNvPr id="85" name="그룹 84"/>
              <p:cNvGrpSpPr/>
              <p:nvPr/>
            </p:nvGrpSpPr>
            <p:grpSpPr>
              <a:xfrm>
                <a:off x="4283968" y="1229193"/>
                <a:ext cx="1314817" cy="255591"/>
                <a:chOff x="4283968" y="1229193"/>
                <a:chExt cx="1314817" cy="255591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/>
                    <a:t>방법</a:t>
                  </a:r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>
                      <a:solidFill>
                        <a:srgbClr val="AE7C65"/>
                      </a:solidFill>
                    </a:rPr>
                    <a:t>물음 </a:t>
                  </a:r>
                  <a:r>
                    <a:rPr lang="en-US" altLang="ko-KR" sz="1100" b="1" dirty="0" smtClean="0">
                      <a:solidFill>
                        <a:srgbClr val="AE7C65"/>
                      </a:solidFill>
                    </a:rPr>
                    <a:t>+</a:t>
                  </a:r>
                  <a:endParaRPr lang="ko-KR" altLang="en-US" sz="1100" b="1" dirty="0">
                    <a:solidFill>
                      <a:srgbClr val="AE7C65"/>
                    </a:solidFill>
                  </a:endParaRPr>
                </a:p>
              </p:txBody>
            </p:sp>
          </p:grpSp>
          <p:sp>
            <p:nvSpPr>
              <p:cNvPr id="87" name="직사각형 86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+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3607030" y="120627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방법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688300C-B2E1-5902-54CF-1181C70710CE}"/>
              </a:ext>
            </a:extLst>
          </p:cNvPr>
          <p:cNvGrpSpPr/>
          <p:nvPr/>
        </p:nvGrpSpPr>
        <p:grpSpPr>
          <a:xfrm>
            <a:off x="2195736" y="5308147"/>
            <a:ext cx="2658087" cy="254314"/>
            <a:chOff x="319554" y="1245924"/>
            <a:chExt cx="4280876" cy="409576"/>
          </a:xfrm>
        </p:grpSpPr>
        <p:pic>
          <p:nvPicPr>
            <p:cNvPr id="36" name="Picture 11">
              <a:extLst>
                <a:ext uri="{FF2B5EF4-FFF2-40B4-BE49-F238E27FC236}">
                  <a16:creationId xmlns:a16="http://schemas.microsoft.com/office/drawing/2014/main" id="{C6F01CF0-21BB-34E3-40BE-E857488800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2">
              <a:extLst>
                <a:ext uri="{FF2B5EF4-FFF2-40B4-BE49-F238E27FC236}">
                  <a16:creationId xmlns:a16="http://schemas.microsoft.com/office/drawing/2014/main" id="{CB97014C-A939-7772-E82A-CAC97EA4E5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0009" y="1315894"/>
              <a:ext cx="781051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3">
              <a:extLst>
                <a:ext uri="{FF2B5EF4-FFF2-40B4-BE49-F238E27FC236}">
                  <a16:creationId xmlns:a16="http://schemas.microsoft.com/office/drawing/2014/main" id="{2863DA6F-34AC-9E7E-29AE-7A9D5FF1C6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4">
              <a:extLst>
                <a:ext uri="{FF2B5EF4-FFF2-40B4-BE49-F238E27FC236}">
                  <a16:creationId xmlns:a16="http://schemas.microsoft.com/office/drawing/2014/main" id="{25167AAD-88FF-DFB9-FA28-476C28E2FC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1330" y="1245924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3">
              <a:extLst>
                <a:ext uri="{FF2B5EF4-FFF2-40B4-BE49-F238E27FC236}">
                  <a16:creationId xmlns:a16="http://schemas.microsoft.com/office/drawing/2014/main" id="{36C25B73-75F2-CA4B-808E-42FB2C3E3F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581" y="1311356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>
              <a:extLst>
                <a:ext uri="{FF2B5EF4-FFF2-40B4-BE49-F238E27FC236}">
                  <a16:creationId xmlns:a16="http://schemas.microsoft.com/office/drawing/2014/main" id="{ECB050D0-8866-F43B-A2C0-EB9E927D6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779" y="1306370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6" name="TextBox 8">
            <a:extLst>
              <a:ext uri="{FF2B5EF4-FFF2-40B4-BE49-F238E27FC236}">
                <a16:creationId xmlns:a16="http://schemas.microsoft.com/office/drawing/2014/main" id="{74AA2FE2-9781-11F3-0631-715CF796A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9" name="TextBox 9">
            <a:extLst>
              <a:ext uri="{FF2B5EF4-FFF2-40B4-BE49-F238E27FC236}">
                <a16:creationId xmlns:a16="http://schemas.microsoft.com/office/drawing/2014/main" id="{8BA28FCF-7799-9558-C4A7-33C708CB8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땅따먹기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F76085-89DC-A5EC-D656-727C3849EA89}"/>
              </a:ext>
            </a:extLst>
          </p:cNvPr>
          <p:cNvSpPr txBox="1"/>
          <p:nvPr/>
        </p:nvSpPr>
        <p:spPr>
          <a:xfrm>
            <a:off x="3657439" y="3119824"/>
            <a:ext cx="3218818" cy="969496"/>
          </a:xfrm>
          <a:prstGeom prst="rect">
            <a:avLst/>
          </a:prstGeom>
          <a:solidFill>
            <a:srgbClr val="F6BDBE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번갈아 놀이를 하고 더 이상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원을 그릴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 없으면 놀이를 마칩니다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TextBox 43"/>
          <p:cNvSpPr txBox="1"/>
          <p:nvPr/>
        </p:nvSpPr>
        <p:spPr>
          <a:xfrm>
            <a:off x="376193" y="992051"/>
            <a:ext cx="6716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땅따먹기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놀이를 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527884" y="1016732"/>
            <a:ext cx="1058954" cy="313457"/>
            <a:chOff x="3952363" y="1253627"/>
            <a:chExt cx="1058954" cy="313457"/>
          </a:xfrm>
        </p:grpSpPr>
        <p:pic>
          <p:nvPicPr>
            <p:cNvPr id="53" name="Picture 3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4153940" y="1268760"/>
              <a:ext cx="8573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10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26987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SA32316.psd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\058075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3-2-3\Links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0" name="그룹 59"/>
          <p:cNvGrpSpPr/>
          <p:nvPr/>
        </p:nvGrpSpPr>
        <p:grpSpPr>
          <a:xfrm>
            <a:off x="3244724" y="1957579"/>
            <a:ext cx="2771076" cy="751341"/>
            <a:chOff x="3377400" y="1403506"/>
            <a:chExt cx="2771076" cy="751341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3693907" y="1403506"/>
              <a:ext cx="2454569" cy="75134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짝과 내 원이 겹치지 </a:t>
              </a:r>
              <a:endPara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않도록 그려야 해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2" name="직각 삼각형 61"/>
            <p:cNvSpPr/>
            <p:nvPr/>
          </p:nvSpPr>
          <p:spPr>
            <a:xfrm rot="5400000" flipH="1" flipV="1">
              <a:off x="3455944" y="1862837"/>
              <a:ext cx="155331" cy="312420"/>
            </a:xfrm>
            <a:prstGeom prst="rt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6748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90" y="2134576"/>
            <a:ext cx="5040000" cy="303419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68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700808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그룹 2"/>
          <p:cNvGrpSpPr/>
          <p:nvPr/>
        </p:nvGrpSpPr>
        <p:grpSpPr>
          <a:xfrm>
            <a:off x="4893362" y="1409212"/>
            <a:ext cx="2054922" cy="255592"/>
            <a:chOff x="3607030" y="1206277"/>
            <a:chExt cx="1991755" cy="255592"/>
          </a:xfrm>
        </p:grpSpPr>
        <p:grpSp>
          <p:nvGrpSpPr>
            <p:cNvPr id="84" name="그룹 83"/>
            <p:cNvGrpSpPr/>
            <p:nvPr/>
          </p:nvGrpSpPr>
          <p:grpSpPr>
            <a:xfrm>
              <a:off x="4283968" y="1206278"/>
              <a:ext cx="1314817" cy="255591"/>
              <a:chOff x="4283968" y="1229193"/>
              <a:chExt cx="1314817" cy="255591"/>
            </a:xfrm>
          </p:grpSpPr>
          <p:grpSp>
            <p:nvGrpSpPr>
              <p:cNvPr id="85" name="그룹 84"/>
              <p:cNvGrpSpPr/>
              <p:nvPr/>
            </p:nvGrpSpPr>
            <p:grpSpPr>
              <a:xfrm>
                <a:off x="4283968" y="1229193"/>
                <a:ext cx="1314817" cy="255591"/>
                <a:chOff x="4283968" y="1229193"/>
                <a:chExt cx="1314817" cy="255591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/>
                    <a:t>방법</a:t>
                  </a:r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>
                      <a:solidFill>
                        <a:srgbClr val="AE7C65"/>
                      </a:solidFill>
                    </a:rPr>
                    <a:t>물음 </a:t>
                  </a:r>
                  <a:r>
                    <a:rPr lang="en-US" altLang="ko-KR" sz="1100" b="1" dirty="0">
                      <a:solidFill>
                        <a:srgbClr val="AE7C65"/>
                      </a:solidFill>
                    </a:rPr>
                    <a:t>+</a:t>
                  </a:r>
                  <a:endParaRPr lang="ko-KR" altLang="en-US" sz="1100" b="1" dirty="0">
                    <a:solidFill>
                      <a:srgbClr val="AE7C65"/>
                    </a:solidFill>
                  </a:endParaRPr>
                </a:p>
              </p:txBody>
            </p:sp>
          </p:grpSp>
          <p:sp>
            <p:nvSpPr>
              <p:cNvPr id="87" name="직사각형 86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+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3607030" y="120627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방법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688300C-B2E1-5902-54CF-1181C70710CE}"/>
              </a:ext>
            </a:extLst>
          </p:cNvPr>
          <p:cNvGrpSpPr/>
          <p:nvPr/>
        </p:nvGrpSpPr>
        <p:grpSpPr>
          <a:xfrm>
            <a:off x="2195736" y="5308147"/>
            <a:ext cx="2658087" cy="254314"/>
            <a:chOff x="319554" y="1245924"/>
            <a:chExt cx="4280876" cy="409576"/>
          </a:xfrm>
        </p:grpSpPr>
        <p:pic>
          <p:nvPicPr>
            <p:cNvPr id="36" name="Picture 11">
              <a:extLst>
                <a:ext uri="{FF2B5EF4-FFF2-40B4-BE49-F238E27FC236}">
                  <a16:creationId xmlns:a16="http://schemas.microsoft.com/office/drawing/2014/main" id="{C6F01CF0-21BB-34E3-40BE-E857488800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2">
              <a:extLst>
                <a:ext uri="{FF2B5EF4-FFF2-40B4-BE49-F238E27FC236}">
                  <a16:creationId xmlns:a16="http://schemas.microsoft.com/office/drawing/2014/main" id="{CB97014C-A939-7772-E82A-CAC97EA4E5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7166" y="1317363"/>
              <a:ext cx="781051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3">
              <a:extLst>
                <a:ext uri="{FF2B5EF4-FFF2-40B4-BE49-F238E27FC236}">
                  <a16:creationId xmlns:a16="http://schemas.microsoft.com/office/drawing/2014/main" id="{2863DA6F-34AC-9E7E-29AE-7A9D5FF1C6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4">
              <a:extLst>
                <a:ext uri="{FF2B5EF4-FFF2-40B4-BE49-F238E27FC236}">
                  <a16:creationId xmlns:a16="http://schemas.microsoft.com/office/drawing/2014/main" id="{25167AAD-88FF-DFB9-FA28-476C28E2FC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1330" y="1245924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3">
              <a:extLst>
                <a:ext uri="{FF2B5EF4-FFF2-40B4-BE49-F238E27FC236}">
                  <a16:creationId xmlns:a16="http://schemas.microsoft.com/office/drawing/2014/main" id="{36C25B73-75F2-CA4B-808E-42FB2C3E3F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679" y="1312601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>
              <a:extLst>
                <a:ext uri="{FF2B5EF4-FFF2-40B4-BE49-F238E27FC236}">
                  <a16:creationId xmlns:a16="http://schemas.microsoft.com/office/drawing/2014/main" id="{ECB050D0-8866-F43B-A2C0-EB9E927D6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5" y="1312601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6" name="TextBox 8">
            <a:extLst>
              <a:ext uri="{FF2B5EF4-FFF2-40B4-BE49-F238E27FC236}">
                <a16:creationId xmlns:a16="http://schemas.microsoft.com/office/drawing/2014/main" id="{74AA2FE2-9781-11F3-0631-715CF796A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9" name="TextBox 9">
            <a:extLst>
              <a:ext uri="{FF2B5EF4-FFF2-40B4-BE49-F238E27FC236}">
                <a16:creationId xmlns:a16="http://schemas.microsoft.com/office/drawing/2014/main" id="{8BA28FCF-7799-9558-C4A7-33C708CB8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원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땅따먹기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F0C57B-AB3C-DBEE-8290-FB491A78F782}"/>
              </a:ext>
            </a:extLst>
          </p:cNvPr>
          <p:cNvSpPr txBox="1"/>
          <p:nvPr/>
        </p:nvSpPr>
        <p:spPr>
          <a:xfrm>
            <a:off x="2555776" y="4481584"/>
            <a:ext cx="4288565" cy="677108"/>
          </a:xfrm>
          <a:prstGeom prst="rect">
            <a:avLst/>
          </a:prstGeom>
          <a:solidFill>
            <a:srgbClr val="DAE077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자신이 그린 원 안에 있는 수를 모두 </a:t>
            </a:r>
            <a:r>
              <a:rPr lang="ko-KR" altLang="en-US" dirty="0" smtClean="0"/>
              <a:t>더하고</a:t>
            </a:r>
            <a:r>
              <a:rPr lang="en-US" altLang="ko-KR" dirty="0"/>
              <a:t>, </a:t>
            </a:r>
            <a:r>
              <a:rPr lang="ko-KR" altLang="en-US" dirty="0"/>
              <a:t>더한 수가 큰 사람이 이깁니다</a:t>
            </a:r>
            <a:r>
              <a:rPr lang="en-US" altLang="ko-KR" dirty="0"/>
              <a:t>.</a:t>
            </a:r>
          </a:p>
        </p:txBody>
      </p:sp>
      <p:sp>
        <p:nvSpPr>
          <p:cNvPr id="34" name="TextBox 43"/>
          <p:cNvSpPr txBox="1"/>
          <p:nvPr/>
        </p:nvSpPr>
        <p:spPr>
          <a:xfrm>
            <a:off x="376193" y="992051"/>
            <a:ext cx="6716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땅따먹기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놀이를 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527884" y="1016732"/>
            <a:ext cx="1058954" cy="313457"/>
            <a:chOff x="3952363" y="1253627"/>
            <a:chExt cx="1058954" cy="313457"/>
          </a:xfrm>
        </p:grpSpPr>
        <p:pic>
          <p:nvPicPr>
            <p:cNvPr id="39" name="Picture 3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4153940" y="1268760"/>
              <a:ext cx="8573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10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26987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SA32316.psd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\058075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3-2-3\Links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299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42328</TotalTime>
  <Words>816</Words>
  <Application>Microsoft Office PowerPoint</Application>
  <PresentationFormat>화면 슬라이드 쇼(4:3)</PresentationFormat>
  <Paragraphs>303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7255</cp:revision>
  <dcterms:created xsi:type="dcterms:W3CDTF">2008-07-15T12:19:11Z</dcterms:created>
  <dcterms:modified xsi:type="dcterms:W3CDTF">2022-06-27T00:59:28Z</dcterms:modified>
</cp:coreProperties>
</file>