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83" r:id="rId5"/>
    <p:sldId id="1372" r:id="rId6"/>
    <p:sldId id="1384" r:id="rId7"/>
    <p:sldId id="1345" r:id="rId8"/>
    <p:sldId id="1385" r:id="rId9"/>
    <p:sldId id="1348" r:id="rId10"/>
    <p:sldId id="1386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C7"/>
    <a:srgbClr val="7DC35E"/>
    <a:srgbClr val="00A0FF"/>
    <a:srgbClr val="BBDECB"/>
    <a:srgbClr val="336600"/>
    <a:srgbClr val="A4732C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201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9169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503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79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 한 개에 사과를 몇 개씩 담아야 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752495" y="1159634"/>
            <a:ext cx="1079551" cy="346249"/>
            <a:chOff x="6610358" y="2498278"/>
            <a:chExt cx="1079551" cy="346249"/>
          </a:xfrm>
        </p:grpSpPr>
        <p:grpSp>
          <p:nvGrpSpPr>
            <p:cNvPr id="48" name="그룹 47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27BC00-F83D-4FF6-84DE-DEB5BF901CB8}"/>
              </a:ext>
            </a:extLst>
          </p:cNvPr>
          <p:cNvGrpSpPr/>
          <p:nvPr/>
        </p:nvGrpSpPr>
        <p:grpSpPr>
          <a:xfrm>
            <a:off x="215516" y="4311735"/>
            <a:ext cx="6667165" cy="925630"/>
            <a:chOff x="192745" y="4347660"/>
            <a:chExt cx="6667165" cy="92563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A7BE631-4C18-4005-8B7F-78B1154497F0}"/>
                </a:ext>
              </a:extLst>
            </p:cNvPr>
            <p:cNvSpPr/>
            <p:nvPr/>
          </p:nvSpPr>
          <p:spPr>
            <a:xfrm>
              <a:off x="192745" y="4592351"/>
              <a:ext cx="6667165" cy="4928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0B2C71B8-9454-46AD-946A-C5CC822F6133}"/>
                </a:ext>
              </a:extLst>
            </p:cNvPr>
            <p:cNvSpPr/>
            <p:nvPr/>
          </p:nvSpPr>
          <p:spPr>
            <a:xfrm>
              <a:off x="471485" y="43476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5ACA1C60-A700-4852-A826-B480866BD91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52F976-07E2-4844-9479-725C8F2D2B94}"/>
              </a:ext>
            </a:extLst>
          </p:cNvPr>
          <p:cNvSpPr/>
          <p:nvPr/>
        </p:nvSpPr>
        <p:spPr>
          <a:xfrm>
            <a:off x="386635" y="4635480"/>
            <a:ext cx="5828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바구니 한 개에 사과를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ABD2F-8B01-45C8-8129-C25845B51791}"/>
              </a:ext>
            </a:extLst>
          </p:cNvPr>
          <p:cNvSpPr txBox="1"/>
          <p:nvPr/>
        </p:nvSpPr>
        <p:spPr>
          <a:xfrm>
            <a:off x="3171006" y="3441428"/>
            <a:ext cx="4369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83138B-BDF6-4A3A-9DEC-DB503A2BB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575" y="3248980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F2F5E-DE69-4912-8B66-B517EA20B75E}"/>
              </a:ext>
            </a:extLst>
          </p:cNvPr>
          <p:cNvSpPr txBox="1"/>
          <p:nvPr/>
        </p:nvSpPr>
        <p:spPr>
          <a:xfrm>
            <a:off x="3549750" y="3437252"/>
            <a:ext cx="535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528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035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451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읽어 보고      안에 알맞은 수나 말을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455" y="3477181"/>
            <a:ext cx="4667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     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1132666-D611-4B8E-AB4F-06540EAB1FED}"/>
              </a:ext>
            </a:extLst>
          </p:cNvPr>
          <p:cNvSpPr txBox="1"/>
          <p:nvPr/>
        </p:nvSpPr>
        <p:spPr>
          <a:xfrm>
            <a:off x="1587455" y="4097682"/>
            <a:ext cx="42366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1">
            <a:extLst>
              <a:ext uri="{FF2B5EF4-FFF2-40B4-BE49-F238E27FC236}">
                <a16:creationId xmlns:a16="http://schemas.microsoft.com/office/drawing/2014/main" id="{9DED6521-B6DC-4620-A721-CBEA7597FCFB}"/>
              </a:ext>
            </a:extLst>
          </p:cNvPr>
          <p:cNvSpPr/>
          <p:nvPr/>
        </p:nvSpPr>
        <p:spPr>
          <a:xfrm>
            <a:off x="2761671" y="2365795"/>
            <a:ext cx="1833768" cy="73032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BF6BE6-9FFA-475C-BDF4-E3702DF3F091}"/>
              </a:ext>
            </a:extLst>
          </p:cNvPr>
          <p:cNvSpPr txBox="1"/>
          <p:nvPr/>
        </p:nvSpPr>
        <p:spPr>
          <a:xfrm>
            <a:off x="2791081" y="2538594"/>
            <a:ext cx="17809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852372" y="3497103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7" y="3706112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3D430A92-95A1-4393-A4F0-1CF4449B7407}"/>
              </a:ext>
            </a:extLst>
          </p:cNvPr>
          <p:cNvSpPr/>
          <p:nvPr/>
        </p:nvSpPr>
        <p:spPr bwMode="auto">
          <a:xfrm>
            <a:off x="3946193" y="3497103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6B94F0E9-E4FA-487D-B183-7569197FF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408" y="3706112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AB862BD0-175F-4092-8C8D-52B9AB942557}"/>
              </a:ext>
            </a:extLst>
          </p:cNvPr>
          <p:cNvSpPr/>
          <p:nvPr/>
        </p:nvSpPr>
        <p:spPr bwMode="auto">
          <a:xfrm>
            <a:off x="3727757" y="4108105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F9B8614-4E95-4D72-B5F2-D702985F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72" y="4317114"/>
            <a:ext cx="360000" cy="355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70950226-EB26-432D-AB26-0FF66A5AAC95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470839"/>
            <a:chExt cx="1079551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2610F250-715B-4360-8FDB-6DBEBA2F85EC}"/>
                </a:ext>
              </a:extLst>
            </p:cNvPr>
            <p:cNvSpPr/>
            <p:nvPr/>
          </p:nvSpPr>
          <p:spPr>
            <a:xfrm>
              <a:off x="6148108" y="524618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33C55A-3B6C-479F-88FF-F68A327C2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47083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F5F525F4-71E3-4E07-8F2E-987A40C336B8}"/>
                </a:ext>
              </a:extLst>
            </p:cNvPr>
            <p:cNvSpPr/>
            <p:nvPr/>
          </p:nvSpPr>
          <p:spPr>
            <a:xfrm>
              <a:off x="6412330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127332-C88A-4C5A-91EA-F138E089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470839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0AF51C7E-F4BA-4732-B547-588ED20DC352}"/>
                </a:ext>
              </a:extLst>
            </p:cNvPr>
            <p:cNvSpPr/>
            <p:nvPr/>
          </p:nvSpPr>
          <p:spPr>
            <a:xfrm>
              <a:off x="6676318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49B1EE-7F8D-4537-AC2B-84E090303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470839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9257C69A-5C55-4BF6-B07D-A56B20191FDC}"/>
                </a:ext>
              </a:extLst>
            </p:cNvPr>
            <p:cNvSpPr/>
            <p:nvPr/>
          </p:nvSpPr>
          <p:spPr>
            <a:xfrm>
              <a:off x="6942577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8245A2-6E2C-4583-8F49-C7A26D6C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47083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6" name="Picture 12">
            <a:extLst>
              <a:ext uri="{FF2B5EF4-FFF2-40B4-BE49-F238E27FC236}">
                <a16:creationId xmlns:a16="http://schemas.microsoft.com/office/drawing/2014/main" id="{71DA78E9-9BCF-48FE-8FCD-CA7C4D63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04" y="1658259"/>
            <a:ext cx="307542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451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읽어 보고      안에 알맞은 수나 말을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455" y="3477181"/>
            <a:ext cx="4667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     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1132666-D611-4B8E-AB4F-06540EAB1FED}"/>
              </a:ext>
            </a:extLst>
          </p:cNvPr>
          <p:cNvSpPr txBox="1"/>
          <p:nvPr/>
        </p:nvSpPr>
        <p:spPr>
          <a:xfrm>
            <a:off x="1587455" y="4097682"/>
            <a:ext cx="42366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1">
            <a:extLst>
              <a:ext uri="{FF2B5EF4-FFF2-40B4-BE49-F238E27FC236}">
                <a16:creationId xmlns:a16="http://schemas.microsoft.com/office/drawing/2014/main" id="{9DED6521-B6DC-4620-A721-CBEA7597FCFB}"/>
              </a:ext>
            </a:extLst>
          </p:cNvPr>
          <p:cNvSpPr/>
          <p:nvPr/>
        </p:nvSpPr>
        <p:spPr>
          <a:xfrm>
            <a:off x="2761671" y="2365795"/>
            <a:ext cx="1833768" cy="73032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BF6BE6-9FFA-475C-BDF4-E3702DF3F091}"/>
              </a:ext>
            </a:extLst>
          </p:cNvPr>
          <p:cNvSpPr txBox="1"/>
          <p:nvPr/>
        </p:nvSpPr>
        <p:spPr>
          <a:xfrm>
            <a:off x="2791081" y="2538594"/>
            <a:ext cx="17809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852372" y="3497103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7" y="3706112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3D430A92-95A1-4393-A4F0-1CF4449B7407}"/>
              </a:ext>
            </a:extLst>
          </p:cNvPr>
          <p:cNvSpPr/>
          <p:nvPr/>
        </p:nvSpPr>
        <p:spPr bwMode="auto">
          <a:xfrm>
            <a:off x="3946193" y="3497103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6B94F0E9-E4FA-487D-B183-7569197FF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408" y="3706112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AB862BD0-175F-4092-8C8D-52B9AB942557}"/>
              </a:ext>
            </a:extLst>
          </p:cNvPr>
          <p:cNvSpPr/>
          <p:nvPr/>
        </p:nvSpPr>
        <p:spPr bwMode="auto">
          <a:xfrm>
            <a:off x="3727757" y="4108105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F9B8614-4E95-4D72-B5F2-D702985F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72" y="4317114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B0BD4C74-FBB8-41A4-9F83-16ACA3EA6018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56A8856-50DD-4346-842E-0FF4222D8CF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D78B71E0-7582-463F-8BD0-9CFBCAFB1C5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C830726-6DDF-4441-9F2D-01A83E18EC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ED2088-56B1-41B1-95B2-C61DE18AE71E}"/>
              </a:ext>
            </a:extLst>
          </p:cNvPr>
          <p:cNvSpPr txBox="1"/>
          <p:nvPr/>
        </p:nvSpPr>
        <p:spPr>
          <a:xfrm>
            <a:off x="369914" y="4333829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’35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읽습니다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6E7B62A-A6CA-40B9-902D-F0A2D6289CEC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470839"/>
            <a:chExt cx="1079551" cy="346249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8520370-ECC9-41AB-AAC7-548D9DD45F6C}"/>
                </a:ext>
              </a:extLst>
            </p:cNvPr>
            <p:cNvSpPr/>
            <p:nvPr/>
          </p:nvSpPr>
          <p:spPr>
            <a:xfrm>
              <a:off x="6148108" y="524618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EDEE9C-064C-4CEF-AD82-93EBEDED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47083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53748CA1-19D8-4074-895B-1ACA0D819AEC}"/>
                </a:ext>
              </a:extLst>
            </p:cNvPr>
            <p:cNvSpPr/>
            <p:nvPr/>
          </p:nvSpPr>
          <p:spPr>
            <a:xfrm>
              <a:off x="6412330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8AF573-20A7-46AF-A32F-D4A072718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470839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8B7DC750-5C80-4E9B-8890-20D952ED716C}"/>
                </a:ext>
              </a:extLst>
            </p:cNvPr>
            <p:cNvSpPr/>
            <p:nvPr/>
          </p:nvSpPr>
          <p:spPr>
            <a:xfrm>
              <a:off x="6676318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56A3C5-55D0-45E4-BC48-0D1F9486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470839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D0A57398-67F7-4AE9-99CE-5B164E147853}"/>
                </a:ext>
              </a:extLst>
            </p:cNvPr>
            <p:cNvSpPr/>
            <p:nvPr/>
          </p:nvSpPr>
          <p:spPr>
            <a:xfrm>
              <a:off x="6942577" y="52461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CE8A352-11A1-4415-8605-D704EA408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47083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12">
            <a:extLst>
              <a:ext uri="{FF2B5EF4-FFF2-40B4-BE49-F238E27FC236}">
                <a16:creationId xmlns:a16="http://schemas.microsoft.com/office/drawing/2014/main" id="{72042508-1314-4F20-8995-44AD90B9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04" y="1658259"/>
            <a:ext cx="307542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0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곱셈식과 나눗셈식으로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8240"/>
              </p:ext>
            </p:extLst>
          </p:nvPr>
        </p:nvGraphicFramePr>
        <p:xfrm>
          <a:off x="398612" y="6129300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\lesson02\ops\ms_lesson02\images\ms_32_2_00_02_01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2D2200-3377-4B23-94AE-94C1522683A1}"/>
              </a:ext>
            </a:extLst>
          </p:cNvPr>
          <p:cNvGrpSpPr/>
          <p:nvPr/>
        </p:nvGrpSpPr>
        <p:grpSpPr>
          <a:xfrm>
            <a:off x="3628424" y="2940337"/>
            <a:ext cx="1511290" cy="601889"/>
            <a:chOff x="2761671" y="2365795"/>
            <a:chExt cx="1833768" cy="73032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1085851-B667-42B0-B4DB-86FBB37CE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47" name="모서리가 둥근 직사각형 1">
              <a:extLst>
                <a:ext uri="{FF2B5EF4-FFF2-40B4-BE49-F238E27FC236}">
                  <a16:creationId xmlns:a16="http://schemas.microsoft.com/office/drawing/2014/main" id="{31F02BB2-C36D-4E2A-9449-6E98B1CCC5FA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FB73712-000E-46BA-9073-C26EA28DDB27}"/>
              </a:ext>
            </a:extLst>
          </p:cNvPr>
          <p:cNvGrpSpPr/>
          <p:nvPr/>
        </p:nvGrpSpPr>
        <p:grpSpPr>
          <a:xfrm>
            <a:off x="3628424" y="2187799"/>
            <a:ext cx="1511290" cy="601889"/>
            <a:chOff x="2761671" y="2365795"/>
            <a:chExt cx="1833768" cy="730320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08FA0E1F-A2FD-4FD9-B940-950E6F721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77" name="모서리가 둥근 직사각형 1">
              <a:extLst>
                <a:ext uri="{FF2B5EF4-FFF2-40B4-BE49-F238E27FC236}">
                  <a16:creationId xmlns:a16="http://schemas.microsoft.com/office/drawing/2014/main" id="{7BB0E72B-F0C2-4075-97F6-5B134EEA64E8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1390411-A13D-4737-B7F5-C3FEB201B9A3}"/>
              </a:ext>
            </a:extLst>
          </p:cNvPr>
          <p:cNvGrpSpPr/>
          <p:nvPr/>
        </p:nvGrpSpPr>
        <p:grpSpPr>
          <a:xfrm>
            <a:off x="1971362" y="2187799"/>
            <a:ext cx="1511290" cy="601889"/>
            <a:chOff x="2761671" y="2365795"/>
            <a:chExt cx="1833768" cy="730320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6F926597-D248-4CEB-9BD3-A7073F1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83" name="모서리가 둥근 직사각형 1">
              <a:extLst>
                <a:ext uri="{FF2B5EF4-FFF2-40B4-BE49-F238E27FC236}">
                  <a16:creationId xmlns:a16="http://schemas.microsoft.com/office/drawing/2014/main" id="{1F735D18-8C0A-44F5-A3CE-0B67617E0B41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079F8A-104F-4D07-ADDA-E2692D5BCB68}"/>
              </a:ext>
            </a:extLst>
          </p:cNvPr>
          <p:cNvGrpSpPr/>
          <p:nvPr/>
        </p:nvGrpSpPr>
        <p:grpSpPr>
          <a:xfrm>
            <a:off x="1971362" y="2940336"/>
            <a:ext cx="1511290" cy="601889"/>
            <a:chOff x="2761671" y="2365795"/>
            <a:chExt cx="1833768" cy="730320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B85AFEBB-806F-44FD-98FB-8121FE6C3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86" name="모서리가 둥근 직사각형 1">
              <a:extLst>
                <a:ext uri="{FF2B5EF4-FFF2-40B4-BE49-F238E27FC236}">
                  <a16:creationId xmlns:a16="http://schemas.microsoft.com/office/drawing/2014/main" id="{3A793C20-E9BE-4AAB-9D3C-42A1D208B462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3870AF9-06FB-4351-A2E7-3744EA60A4EE}"/>
              </a:ext>
            </a:extLst>
          </p:cNvPr>
          <p:cNvGrpSpPr/>
          <p:nvPr/>
        </p:nvGrpSpPr>
        <p:grpSpPr>
          <a:xfrm>
            <a:off x="1386948" y="3816761"/>
            <a:ext cx="1096820" cy="335369"/>
            <a:chOff x="-2540473" y="2995259"/>
            <a:chExt cx="1401351" cy="57478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3F37297-E534-410A-8E28-50C1BA6C630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A1CD5E-C6DE-4077-994D-614A7FEC9F43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곱셈식</a:t>
              </a:r>
              <a:endParaRPr lang="ko-KR" altLang="en-US" sz="15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0F211D0-7D77-4032-9D27-06B07FC9EA6E}"/>
              </a:ext>
            </a:extLst>
          </p:cNvPr>
          <p:cNvGrpSpPr/>
          <p:nvPr/>
        </p:nvGrpSpPr>
        <p:grpSpPr>
          <a:xfrm>
            <a:off x="1386948" y="4353436"/>
            <a:ext cx="1096820" cy="335369"/>
            <a:chOff x="-2540473" y="2995259"/>
            <a:chExt cx="1401351" cy="57478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B236C86-F728-44D7-B8C8-9D2E95F9B59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D418744-374B-44E8-B651-8C4657D388D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5117BD-18AF-4A59-9F8E-5554B3C6832F}"/>
              </a:ext>
            </a:extLst>
          </p:cNvPr>
          <p:cNvSpPr txBox="1"/>
          <p:nvPr/>
        </p:nvSpPr>
        <p:spPr>
          <a:xfrm>
            <a:off x="2623082" y="3807421"/>
            <a:ext cx="30080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12)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AC42491-58AE-4500-8F01-0859CC070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28" y="3913785"/>
            <a:ext cx="360000" cy="355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3FFE832-57D4-4F10-879E-0F1963A8E29E}"/>
              </a:ext>
            </a:extLst>
          </p:cNvPr>
          <p:cNvSpPr txBox="1"/>
          <p:nvPr/>
        </p:nvSpPr>
        <p:spPr>
          <a:xfrm>
            <a:off x="2623082" y="4329997"/>
            <a:ext cx="30080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09D68DE-888B-4C28-9013-3DF171A9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28" y="4436361"/>
            <a:ext cx="360000" cy="355000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05038DF9-FD4E-42CA-AB6F-A4266E68261D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787907"/>
            <a:chExt cx="1079551" cy="346249"/>
          </a:xfrm>
        </p:grpSpPr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34D67D87-1F44-4EBE-91E4-5CA70D282150}"/>
                </a:ext>
              </a:extLst>
            </p:cNvPr>
            <p:cNvSpPr/>
            <p:nvPr/>
          </p:nvSpPr>
          <p:spPr>
            <a:xfrm>
              <a:off x="6148108" y="8416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09EA5E-47FB-4E8D-8147-7516EC337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787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9A05F6B6-18BE-413B-83BF-3A1A0167C36B}"/>
                </a:ext>
              </a:extLst>
            </p:cNvPr>
            <p:cNvSpPr/>
            <p:nvPr/>
          </p:nvSpPr>
          <p:spPr>
            <a:xfrm>
              <a:off x="6412330" y="841686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F8DCC6D-0FB0-4DDE-8886-89DD9C8E9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787907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id="{4AA51D2D-C0CA-44A8-8687-730562304A57}"/>
                </a:ext>
              </a:extLst>
            </p:cNvPr>
            <p:cNvSpPr/>
            <p:nvPr/>
          </p:nvSpPr>
          <p:spPr>
            <a:xfrm>
              <a:off x="6676318" y="8416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90917A3-7F7C-4C27-B341-4EA7270A5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787907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id="{28A601C8-E773-455C-9DC5-DB4C664DCE95}"/>
                </a:ext>
              </a:extLst>
            </p:cNvPr>
            <p:cNvSpPr/>
            <p:nvPr/>
          </p:nvSpPr>
          <p:spPr>
            <a:xfrm>
              <a:off x="6942577" y="8416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E1579AD-379A-44E1-8FE1-687DDB8E0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787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3870AF9-06FB-4351-A2E7-3744EA60A4EE}"/>
              </a:ext>
            </a:extLst>
          </p:cNvPr>
          <p:cNvGrpSpPr/>
          <p:nvPr/>
        </p:nvGrpSpPr>
        <p:grpSpPr>
          <a:xfrm>
            <a:off x="1539348" y="3969161"/>
            <a:ext cx="1096820" cy="335369"/>
            <a:chOff x="-2540473" y="2995259"/>
            <a:chExt cx="1401351" cy="574782"/>
          </a:xfrm>
        </p:grpSpPr>
        <p:sp>
          <p:nvSpPr>
            <p:cNvPr id="52" name="사각형: 둥근 모서리 87">
              <a:extLst>
                <a:ext uri="{FF2B5EF4-FFF2-40B4-BE49-F238E27FC236}">
                  <a16:creationId xmlns:a16="http://schemas.microsoft.com/office/drawing/2014/main" id="{53F37297-E534-410A-8E28-50C1BA6C630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A1CD5E-C6DE-4077-994D-614A7FEC9F43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곱셈식</a:t>
              </a:r>
              <a:endParaRPr lang="ko-KR" altLang="en-US" sz="15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F211D0-7D77-4032-9D27-06B07FC9EA6E}"/>
              </a:ext>
            </a:extLst>
          </p:cNvPr>
          <p:cNvGrpSpPr/>
          <p:nvPr/>
        </p:nvGrpSpPr>
        <p:grpSpPr>
          <a:xfrm>
            <a:off x="1539348" y="4505836"/>
            <a:ext cx="1096820" cy="335369"/>
            <a:chOff x="-2540473" y="2995259"/>
            <a:chExt cx="1401351" cy="574782"/>
          </a:xfrm>
        </p:grpSpPr>
        <p:sp>
          <p:nvSpPr>
            <p:cNvPr id="55" name="사각형: 둥근 모서리 90">
              <a:extLst>
                <a:ext uri="{FF2B5EF4-FFF2-40B4-BE49-F238E27FC236}">
                  <a16:creationId xmlns:a16="http://schemas.microsoft.com/office/drawing/2014/main" id="{2B236C86-F728-44D7-B8C8-9D2E95F9B59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D418744-374B-44E8-B651-8C4657D388D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곱셈식과 나눗셈식으로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2D2200-3377-4B23-94AE-94C1522683A1}"/>
              </a:ext>
            </a:extLst>
          </p:cNvPr>
          <p:cNvGrpSpPr/>
          <p:nvPr/>
        </p:nvGrpSpPr>
        <p:grpSpPr>
          <a:xfrm>
            <a:off x="3628424" y="2940337"/>
            <a:ext cx="1511290" cy="601889"/>
            <a:chOff x="2761671" y="2365795"/>
            <a:chExt cx="1833768" cy="73032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1085851-B667-42B0-B4DB-86FBB37CE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47" name="모서리가 둥근 직사각형 1">
              <a:extLst>
                <a:ext uri="{FF2B5EF4-FFF2-40B4-BE49-F238E27FC236}">
                  <a16:creationId xmlns:a16="http://schemas.microsoft.com/office/drawing/2014/main" id="{31F02BB2-C36D-4E2A-9449-6E98B1CCC5FA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FB73712-000E-46BA-9073-C26EA28DDB27}"/>
              </a:ext>
            </a:extLst>
          </p:cNvPr>
          <p:cNvGrpSpPr/>
          <p:nvPr/>
        </p:nvGrpSpPr>
        <p:grpSpPr>
          <a:xfrm>
            <a:off x="3628424" y="2187799"/>
            <a:ext cx="1511290" cy="601889"/>
            <a:chOff x="2761671" y="2365795"/>
            <a:chExt cx="1833768" cy="730320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08FA0E1F-A2FD-4FD9-B940-950E6F721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77" name="모서리가 둥근 직사각형 1">
              <a:extLst>
                <a:ext uri="{FF2B5EF4-FFF2-40B4-BE49-F238E27FC236}">
                  <a16:creationId xmlns:a16="http://schemas.microsoft.com/office/drawing/2014/main" id="{7BB0E72B-F0C2-4075-97F6-5B134EEA64E8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1390411-A13D-4737-B7F5-C3FEB201B9A3}"/>
              </a:ext>
            </a:extLst>
          </p:cNvPr>
          <p:cNvGrpSpPr/>
          <p:nvPr/>
        </p:nvGrpSpPr>
        <p:grpSpPr>
          <a:xfrm>
            <a:off x="1971362" y="2187799"/>
            <a:ext cx="1511290" cy="601889"/>
            <a:chOff x="2761671" y="2365795"/>
            <a:chExt cx="1833768" cy="730320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6F926597-D248-4CEB-9BD3-A7073F1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83" name="모서리가 둥근 직사각형 1">
              <a:extLst>
                <a:ext uri="{FF2B5EF4-FFF2-40B4-BE49-F238E27FC236}">
                  <a16:creationId xmlns:a16="http://schemas.microsoft.com/office/drawing/2014/main" id="{1F735D18-8C0A-44F5-A3CE-0B67617E0B41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079F8A-104F-4D07-ADDA-E2692D5BCB68}"/>
              </a:ext>
            </a:extLst>
          </p:cNvPr>
          <p:cNvGrpSpPr/>
          <p:nvPr/>
        </p:nvGrpSpPr>
        <p:grpSpPr>
          <a:xfrm>
            <a:off x="1971362" y="2940336"/>
            <a:ext cx="1511290" cy="601889"/>
            <a:chOff x="2761671" y="2365795"/>
            <a:chExt cx="1833768" cy="730320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B85AFEBB-806F-44FD-98FB-8121FE6C3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725" y="2485652"/>
              <a:ext cx="1595660" cy="490606"/>
            </a:xfrm>
            <a:prstGeom prst="rect">
              <a:avLst/>
            </a:prstGeom>
          </p:spPr>
        </p:pic>
        <p:sp>
          <p:nvSpPr>
            <p:cNvPr id="86" name="모서리가 둥근 직사각형 1">
              <a:extLst>
                <a:ext uri="{FF2B5EF4-FFF2-40B4-BE49-F238E27FC236}">
                  <a16:creationId xmlns:a16="http://schemas.microsoft.com/office/drawing/2014/main" id="{3A793C20-E9BE-4AAB-9D3C-42A1D208B462}"/>
                </a:ext>
              </a:extLst>
            </p:cNvPr>
            <p:cNvSpPr/>
            <p:nvPr/>
          </p:nvSpPr>
          <p:spPr>
            <a:xfrm>
              <a:off x="2761671" y="2365795"/>
              <a:ext cx="1833768" cy="730320"/>
            </a:xfrm>
            <a:prstGeom prst="roundRect">
              <a:avLst/>
            </a:prstGeom>
            <a:noFill/>
            <a:ln w="28575">
              <a:solidFill>
                <a:srgbClr val="B69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0F211D0-7D77-4032-9D27-06B07FC9EA6E}"/>
              </a:ext>
            </a:extLst>
          </p:cNvPr>
          <p:cNvGrpSpPr/>
          <p:nvPr/>
        </p:nvGrpSpPr>
        <p:grpSpPr>
          <a:xfrm>
            <a:off x="1386948" y="4353436"/>
            <a:ext cx="1096820" cy="335369"/>
            <a:chOff x="-2540473" y="2995259"/>
            <a:chExt cx="1401351" cy="57478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B236C86-F728-44D7-B8C8-9D2E95F9B59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D418744-374B-44E8-B651-8C4657D388D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5117BD-18AF-4A59-9F8E-5554B3C6832F}"/>
              </a:ext>
            </a:extLst>
          </p:cNvPr>
          <p:cNvSpPr txBox="1"/>
          <p:nvPr/>
        </p:nvSpPr>
        <p:spPr>
          <a:xfrm>
            <a:off x="2623082" y="3807421"/>
            <a:ext cx="30080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12)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AC42491-58AE-4500-8F01-0859CC070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28" y="3913785"/>
            <a:ext cx="360000" cy="355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3FFE832-57D4-4F10-879E-0F1963A8E29E}"/>
              </a:ext>
            </a:extLst>
          </p:cNvPr>
          <p:cNvSpPr txBox="1"/>
          <p:nvPr/>
        </p:nvSpPr>
        <p:spPr>
          <a:xfrm>
            <a:off x="2623082" y="4329997"/>
            <a:ext cx="30080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09D68DE-888B-4C28-9013-3DF171A9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28" y="4436361"/>
            <a:ext cx="360000" cy="355000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91E72C3-441B-44CF-AE29-47AF279D3970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787907"/>
            <a:chExt cx="1079551" cy="346249"/>
          </a:xfrm>
        </p:grpSpPr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id="{7CE63D37-387A-46C4-B2A0-DF8BE5009050}"/>
                </a:ext>
              </a:extLst>
            </p:cNvPr>
            <p:cNvSpPr/>
            <p:nvPr/>
          </p:nvSpPr>
          <p:spPr>
            <a:xfrm>
              <a:off x="6148108" y="8416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695B9D-B52C-446B-93C5-3464C979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787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id="{55C58A8D-6680-4632-91A9-6AF97387220B}"/>
                </a:ext>
              </a:extLst>
            </p:cNvPr>
            <p:cNvSpPr/>
            <p:nvPr/>
          </p:nvSpPr>
          <p:spPr>
            <a:xfrm>
              <a:off x="6412330" y="841686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7B706F0-EF03-4768-B884-E01159695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787907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id="{EA875696-593A-4E51-8FCD-3362F70D46BC}"/>
                </a:ext>
              </a:extLst>
            </p:cNvPr>
            <p:cNvSpPr/>
            <p:nvPr/>
          </p:nvSpPr>
          <p:spPr>
            <a:xfrm>
              <a:off x="6676318" y="8416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234E9A-93B2-435F-887D-D410B96C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787907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41BF6399-3A06-4D2C-9123-1D22792144BD}"/>
                </a:ext>
              </a:extLst>
            </p:cNvPr>
            <p:cNvSpPr/>
            <p:nvPr/>
          </p:nvSpPr>
          <p:spPr>
            <a:xfrm>
              <a:off x="6942577" y="8416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420FCD-1657-49AB-BD67-7DC93BD5F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7879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0BD4C74-FBB8-41A4-9F83-16ACA3EA6018}"/>
              </a:ext>
            </a:extLst>
          </p:cNvPr>
          <p:cNvGrpSpPr/>
          <p:nvPr/>
        </p:nvGrpSpPr>
        <p:grpSpPr>
          <a:xfrm>
            <a:off x="215516" y="3634851"/>
            <a:ext cx="6667165" cy="1602514"/>
            <a:chOff x="192745" y="3670776"/>
            <a:chExt cx="6667165" cy="160251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56A8856-50DD-4346-842E-0FF4222D8CF4}"/>
                </a:ext>
              </a:extLst>
            </p:cNvPr>
            <p:cNvSpPr/>
            <p:nvPr/>
          </p:nvSpPr>
          <p:spPr>
            <a:xfrm>
              <a:off x="192745" y="3832794"/>
              <a:ext cx="6667165" cy="12523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id="{D78B71E0-7582-463F-8BD0-9CFBCAFB1C57}"/>
                </a:ext>
              </a:extLst>
            </p:cNvPr>
            <p:cNvSpPr/>
            <p:nvPr/>
          </p:nvSpPr>
          <p:spPr>
            <a:xfrm>
              <a:off x="288496" y="36707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DC830726-6DDF-4441-9F2D-01A83E18EC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DA0F5C2-5807-4D2A-B28B-875F5369196C}"/>
              </a:ext>
            </a:extLst>
          </p:cNvPr>
          <p:cNvSpPr txBox="1"/>
          <p:nvPr/>
        </p:nvSpPr>
        <p:spPr>
          <a:xfrm>
            <a:off x="319298" y="4031286"/>
            <a:ext cx="46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묶음을 만들었습니다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곱셈식은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9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870AD4-5F47-4FD0-A35C-F73B1D85433D}"/>
              </a:ext>
            </a:extLst>
          </p:cNvPr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10F68E29-9392-40E2-95B1-61967A85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6EA224E-2A67-44E1-817F-638795472197}"/>
              </a:ext>
            </a:extLst>
          </p:cNvPr>
          <p:cNvSpPr txBox="1"/>
          <p:nvPr/>
        </p:nvSpPr>
        <p:spPr>
          <a:xfrm>
            <a:off x="1727200" y="3284984"/>
            <a:ext cx="3748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          45÷5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id="{8F4E0528-7353-4287-8278-58439922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99" y="3347409"/>
            <a:ext cx="267295" cy="25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8738E59-328E-4649-9862-C4F64E3B80CA}"/>
              </a:ext>
            </a:extLst>
          </p:cNvPr>
          <p:cNvSpPr/>
          <p:nvPr/>
        </p:nvSpPr>
        <p:spPr bwMode="auto">
          <a:xfrm>
            <a:off x="2186260" y="3287824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1B2982A-6E8D-4953-ADD0-DA666D923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475" y="3496833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970978-41E6-4A7D-8072-670039D7006C}"/>
              </a:ext>
            </a:extLst>
          </p:cNvPr>
          <p:cNvSpPr/>
          <p:nvPr/>
        </p:nvSpPr>
        <p:spPr bwMode="auto">
          <a:xfrm>
            <a:off x="4792003" y="3287824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FDF4DAAE-7A59-42AA-AF78-198E4A7E6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218" y="3496833"/>
            <a:ext cx="360000" cy="355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C2856D13-F359-43F3-93E2-98193DD570EE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1102530"/>
            <a:chExt cx="1079551" cy="346249"/>
          </a:xfrm>
        </p:grpSpPr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8D733429-656E-4C5E-BA54-134FACB10878}"/>
                </a:ext>
              </a:extLst>
            </p:cNvPr>
            <p:cNvSpPr/>
            <p:nvPr/>
          </p:nvSpPr>
          <p:spPr>
            <a:xfrm>
              <a:off x="6148108" y="115630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F274E6-7DAD-4813-8217-A3A825B8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110253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E5197D4-05E9-40BB-AEEC-082C8E72156E}"/>
                </a:ext>
              </a:extLst>
            </p:cNvPr>
            <p:cNvSpPr/>
            <p:nvPr/>
          </p:nvSpPr>
          <p:spPr>
            <a:xfrm>
              <a:off x="6412330" y="115630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9FAAAF-D30D-4F1C-B86D-85BE3B1DB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1102530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4D0DA106-D064-4AB0-A616-4A710C5830FD}"/>
                </a:ext>
              </a:extLst>
            </p:cNvPr>
            <p:cNvSpPr/>
            <p:nvPr/>
          </p:nvSpPr>
          <p:spPr>
            <a:xfrm>
              <a:off x="6676318" y="1156309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D15ED08-A91E-494B-A528-5974BD110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1102530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DDDE6BC-047D-4882-8926-3C272256B786}"/>
                </a:ext>
              </a:extLst>
            </p:cNvPr>
            <p:cNvSpPr/>
            <p:nvPr/>
          </p:nvSpPr>
          <p:spPr>
            <a:xfrm>
              <a:off x="6942577" y="1156309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60D1AC4-1531-493E-89D1-9CEFFF776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110253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6" y="167442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870AD4-5F47-4FD0-A35C-F73B1D85433D}"/>
              </a:ext>
            </a:extLst>
          </p:cNvPr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10F68E29-9392-40E2-95B1-61967A85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C30252-A6F5-4E2D-92F6-838DAE9B26BA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133053" y="1102530"/>
            <a:chExt cx="1079551" cy="346249"/>
          </a:xfrm>
        </p:grpSpPr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6C66E166-B485-4E30-9C3E-6902D977DF96}"/>
                </a:ext>
              </a:extLst>
            </p:cNvPr>
            <p:cNvSpPr/>
            <p:nvPr/>
          </p:nvSpPr>
          <p:spPr>
            <a:xfrm>
              <a:off x="6148108" y="115630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EC1933D-B848-460F-AFEF-34549030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053" y="110253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id="{254E6671-ACE9-48AF-A0A5-2AA9A354893A}"/>
                </a:ext>
              </a:extLst>
            </p:cNvPr>
            <p:cNvSpPr/>
            <p:nvPr/>
          </p:nvSpPr>
          <p:spPr>
            <a:xfrm>
              <a:off x="6412330" y="115630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755323-33D3-4DC7-A00A-9F3C5CFD0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275" y="1102530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19B8B1AD-3651-4DAC-B278-C8F2196C0AD4}"/>
                </a:ext>
              </a:extLst>
            </p:cNvPr>
            <p:cNvSpPr/>
            <p:nvPr/>
          </p:nvSpPr>
          <p:spPr>
            <a:xfrm>
              <a:off x="6676318" y="1156309"/>
              <a:ext cx="241257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06FC831-84E2-4566-99F9-43F575D81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63" y="1102530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7C380921-5E07-4A8C-9EA5-42516184C845}"/>
                </a:ext>
              </a:extLst>
            </p:cNvPr>
            <p:cNvSpPr/>
            <p:nvPr/>
          </p:nvSpPr>
          <p:spPr>
            <a:xfrm>
              <a:off x="6942577" y="1156309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5CC172-BF78-41AA-9C36-A27162880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522" y="110253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EA224E-2A67-44E1-817F-638795472197}"/>
              </a:ext>
            </a:extLst>
          </p:cNvPr>
          <p:cNvSpPr txBox="1"/>
          <p:nvPr/>
        </p:nvSpPr>
        <p:spPr>
          <a:xfrm>
            <a:off x="1727200" y="3284984"/>
            <a:ext cx="3748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          45÷5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35" name="Picture 31">
            <a:extLst>
              <a:ext uri="{FF2B5EF4-FFF2-40B4-BE49-F238E27FC236}">
                <a16:creationId xmlns:a16="http://schemas.microsoft.com/office/drawing/2014/main" id="{8F4E0528-7353-4287-8278-58439922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99" y="3347409"/>
            <a:ext cx="267295" cy="25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738E59-328E-4649-9862-C4F64E3B80CA}"/>
              </a:ext>
            </a:extLst>
          </p:cNvPr>
          <p:cNvSpPr/>
          <p:nvPr/>
        </p:nvSpPr>
        <p:spPr bwMode="auto">
          <a:xfrm>
            <a:off x="2186260" y="3287824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B2982A-6E8D-4953-ADD0-DA666D923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475" y="3496833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970978-41E6-4A7D-8072-670039D7006C}"/>
              </a:ext>
            </a:extLst>
          </p:cNvPr>
          <p:cNvSpPr/>
          <p:nvPr/>
        </p:nvSpPr>
        <p:spPr bwMode="auto">
          <a:xfrm>
            <a:off x="4792003" y="3287824"/>
            <a:ext cx="362431" cy="34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DF4DAAE-7A59-42AA-AF78-198E4A7E6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218" y="3496833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6" y="167442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BD4C74-FBB8-41A4-9F83-16ACA3EA6018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56A8856-50DD-4346-842E-0FF4222D8CF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D78B71E0-7582-463F-8BD0-9CFBCAFB1C5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DC830726-6DDF-4441-9F2D-01A83E18EC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2F873C-1574-4056-8EFE-B84BBB6C1284}"/>
              </a:ext>
            </a:extLst>
          </p:cNvPr>
          <p:cNvSpPr txBox="1"/>
          <p:nvPr/>
        </p:nvSpPr>
        <p:spPr>
          <a:xfrm>
            <a:off x="359532" y="4455332"/>
            <a:ext cx="46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 한 개에 사과를 몇 개씩 담아야 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1ABD2F-8B01-45C8-8129-C25845B51791}"/>
              </a:ext>
            </a:extLst>
          </p:cNvPr>
          <p:cNvSpPr txBox="1"/>
          <p:nvPr/>
        </p:nvSpPr>
        <p:spPr>
          <a:xfrm>
            <a:off x="3171006" y="3441428"/>
            <a:ext cx="4369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383138B-BDF6-4A3A-9DEC-DB503A2BB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575" y="3248980"/>
            <a:ext cx="360000" cy="355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7AF2F5E-DE69-4912-8B66-B517EA20B75E}"/>
              </a:ext>
            </a:extLst>
          </p:cNvPr>
          <p:cNvSpPr txBox="1"/>
          <p:nvPr/>
        </p:nvSpPr>
        <p:spPr>
          <a:xfrm>
            <a:off x="3549750" y="3437252"/>
            <a:ext cx="5351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785CB19-C2CE-43E7-8F12-052F7B271C61}"/>
              </a:ext>
            </a:extLst>
          </p:cNvPr>
          <p:cNvGrpSpPr/>
          <p:nvPr/>
        </p:nvGrpSpPr>
        <p:grpSpPr>
          <a:xfrm>
            <a:off x="5752495" y="1159634"/>
            <a:ext cx="1079551" cy="346249"/>
            <a:chOff x="6610358" y="2498278"/>
            <a:chExt cx="1079551" cy="34624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8900D1-074D-47D8-A907-8D75ABA47DD1}"/>
                </a:ext>
              </a:extLst>
            </p:cNvPr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97" name="순서도: 대체 처리 96">
                <a:extLst>
                  <a:ext uri="{FF2B5EF4-FFF2-40B4-BE49-F238E27FC236}">
                    <a16:creationId xmlns:a16="http://schemas.microsoft.com/office/drawing/2014/main" id="{4CE0EE5C-268F-4CC8-BB0D-35CA7E2FD9C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9D3752-DA2B-4338-B049-D1088E337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44C7F7-8B77-44AA-A890-63AEB55AA1FD}"/>
                </a:ext>
              </a:extLst>
            </p:cNvPr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1D355FFF-83AD-40CA-92E6-8F2C87C308C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090F0E3-35CE-49E1-A3CE-8020F5A50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99292B0-2B4E-4F06-82BA-B5B0B08ACDB0}"/>
                </a:ext>
              </a:extLst>
            </p:cNvPr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4776E518-552B-4E7B-AB15-0A77ACE002A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3AA9E1-C380-4BA4-8509-94A117226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78804EC-6C92-4BB4-AFD7-46445BE4A0EA}"/>
                </a:ext>
              </a:extLst>
            </p:cNvPr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04B9031D-31AB-4A0D-AD6D-C570C1EA3E9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DC8D01-95A8-4DE4-B912-7E1B3D3AE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41644</TotalTime>
  <Words>720</Words>
  <Application>Microsoft Office PowerPoint</Application>
  <PresentationFormat>화면 슬라이드 쇼(4:3)</PresentationFormat>
  <Paragraphs>217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7211</cp:revision>
  <dcterms:created xsi:type="dcterms:W3CDTF">2008-07-15T12:19:11Z</dcterms:created>
  <dcterms:modified xsi:type="dcterms:W3CDTF">2022-06-02T00:39:56Z</dcterms:modified>
</cp:coreProperties>
</file>