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38" r:id="rId4"/>
    <p:sldId id="1370" r:id="rId5"/>
    <p:sldId id="1339" r:id="rId6"/>
    <p:sldId id="1414" r:id="rId7"/>
    <p:sldId id="1341" r:id="rId8"/>
    <p:sldId id="1385" r:id="rId9"/>
    <p:sldId id="1394" r:id="rId10"/>
    <p:sldId id="1386" r:id="rId11"/>
    <p:sldId id="1415" r:id="rId12"/>
    <p:sldId id="1348" r:id="rId13"/>
    <p:sldId id="1388" r:id="rId14"/>
    <p:sldId id="1416" r:id="rId15"/>
    <p:sldId id="1351" r:id="rId16"/>
    <p:sldId id="1389" r:id="rId17"/>
    <p:sldId id="1417" r:id="rId18"/>
    <p:sldId id="1381" r:id="rId19"/>
    <p:sldId id="139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ECB"/>
    <a:srgbClr val="E4E7D8"/>
    <a:srgbClr val="FAF1DC"/>
    <a:srgbClr val="FFF6F0"/>
    <a:srgbClr val="F7FAFF"/>
    <a:srgbClr val="FFF4F3"/>
    <a:srgbClr val="ECFAF7"/>
    <a:srgbClr val="FEE4D1"/>
    <a:srgbClr val="FFC6D3"/>
    <a:srgbClr val="C4E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992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jpe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279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218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계산이 맞는지 확인해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F12F060B-2E35-416F-827E-F1625F2A4047}"/>
              </a:ext>
            </a:extLst>
          </p:cNvPr>
          <p:cNvSpPr txBox="1"/>
          <p:nvPr/>
        </p:nvSpPr>
        <p:spPr>
          <a:xfrm>
            <a:off x="597598" y="1376772"/>
            <a:ext cx="35359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것끼리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1FEC30-6BEA-40CB-BBC4-684A3181E40B}"/>
              </a:ext>
            </a:extLst>
          </p:cNvPr>
          <p:cNvSpPr txBox="1"/>
          <p:nvPr/>
        </p:nvSpPr>
        <p:spPr>
          <a:xfrm>
            <a:off x="1252424" y="2510627"/>
            <a:ext cx="999806" cy="425648"/>
          </a:xfrm>
          <a:prstGeom prst="roundRect">
            <a:avLst/>
          </a:prstGeom>
          <a:solidFill>
            <a:srgbClr val="E4E7D8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F1C5BF-C717-4E1F-BF8B-3F926A7C97C2}"/>
              </a:ext>
            </a:extLst>
          </p:cNvPr>
          <p:cNvSpPr txBox="1"/>
          <p:nvPr/>
        </p:nvSpPr>
        <p:spPr>
          <a:xfrm>
            <a:off x="1256512" y="3962866"/>
            <a:ext cx="999806" cy="425648"/>
          </a:xfrm>
          <a:prstGeom prst="roundRect">
            <a:avLst/>
          </a:prstGeom>
          <a:solidFill>
            <a:srgbClr val="E4E7D8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59÷6</a:t>
            </a:r>
            <a:endParaRPr lang="ko-KR" altLang="en-US" sz="1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DB35293-160C-42AD-BB30-FC1457B7C425}"/>
              </a:ext>
            </a:extLst>
          </p:cNvPr>
          <p:cNvSpPr/>
          <p:nvPr/>
        </p:nvSpPr>
        <p:spPr>
          <a:xfrm>
            <a:off x="2403028" y="2723451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8A4FEE-0523-48DB-8375-F7916575746D}"/>
              </a:ext>
            </a:extLst>
          </p:cNvPr>
          <p:cNvSpPr/>
          <p:nvPr/>
        </p:nvSpPr>
        <p:spPr>
          <a:xfrm>
            <a:off x="2403028" y="4139686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BCE68D-8BC4-413E-A662-1F6CDFD971F9}"/>
              </a:ext>
            </a:extLst>
          </p:cNvPr>
          <p:cNvSpPr/>
          <p:nvPr/>
        </p:nvSpPr>
        <p:spPr>
          <a:xfrm>
            <a:off x="4860885" y="2723451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8AF8535-25F4-411C-9AB7-BEEA084BAFE1}"/>
              </a:ext>
            </a:extLst>
          </p:cNvPr>
          <p:cNvSpPr/>
          <p:nvPr/>
        </p:nvSpPr>
        <p:spPr>
          <a:xfrm>
            <a:off x="4860885" y="4107851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139003B-2F07-4F0D-8B9D-4C37ADD7E4EE}"/>
              </a:ext>
            </a:extLst>
          </p:cNvPr>
          <p:cNvSpPr/>
          <p:nvPr/>
        </p:nvSpPr>
        <p:spPr>
          <a:xfrm>
            <a:off x="3220550" y="277009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012E68-41F1-4294-8D49-C9F93993AA4C}"/>
              </a:ext>
            </a:extLst>
          </p:cNvPr>
          <p:cNvCxnSpPr>
            <a:cxnSpLocks/>
            <a:stCxn id="65" idx="3"/>
          </p:cNvCxnSpPr>
          <p:nvPr/>
        </p:nvCxnSpPr>
        <p:spPr bwMode="auto">
          <a:xfrm flipH="1">
            <a:off x="2477112" y="2784914"/>
            <a:ext cx="2394318" cy="138014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462AB4-543C-4839-8277-FB39ECBC081D}"/>
              </a:ext>
            </a:extLst>
          </p:cNvPr>
          <p:cNvCxnSpPr>
            <a:cxnSpLocks/>
            <a:endCxn id="68" idx="1"/>
          </p:cNvCxnSpPr>
          <p:nvPr/>
        </p:nvCxnSpPr>
        <p:spPr bwMode="auto">
          <a:xfrm>
            <a:off x="2490628" y="2772186"/>
            <a:ext cx="2380802" cy="13462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56F0F64-C6C1-44E1-91F4-D96235308B55}"/>
              </a:ext>
            </a:extLst>
          </p:cNvPr>
          <p:cNvSpPr/>
          <p:nvPr/>
        </p:nvSpPr>
        <p:spPr>
          <a:xfrm>
            <a:off x="4455176" y="301997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BBD7A4-513C-4115-A9B9-46671B4903C8}"/>
              </a:ext>
            </a:extLst>
          </p:cNvPr>
          <p:cNvSpPr txBox="1"/>
          <p:nvPr/>
        </p:nvSpPr>
        <p:spPr>
          <a:xfrm>
            <a:off x="5084770" y="2384884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1AAB92-E0DF-4F8D-A94D-7367C7DC4E98}"/>
              </a:ext>
            </a:extLst>
          </p:cNvPr>
          <p:cNvSpPr txBox="1"/>
          <p:nvPr/>
        </p:nvSpPr>
        <p:spPr>
          <a:xfrm>
            <a:off x="5073611" y="3765115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4187149" y="1871093"/>
            <a:ext cx="2509087" cy="244716"/>
            <a:chOff x="5769785" y="1902948"/>
            <a:chExt cx="2509087" cy="244716"/>
          </a:xfrm>
        </p:grpSpPr>
        <p:pic>
          <p:nvPicPr>
            <p:cNvPr id="36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BAE85D6C-424F-49DD-92DA-2F49D6756E3B}"/>
              </a:ext>
            </a:extLst>
          </p:cNvPr>
          <p:cNvSpPr/>
          <p:nvPr/>
        </p:nvSpPr>
        <p:spPr>
          <a:xfrm>
            <a:off x="4068529" y="1664804"/>
            <a:ext cx="296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A83E15F4-9B3C-40E8-8499-BB5AF714B6FC}"/>
              </a:ext>
            </a:extLst>
          </p:cNvPr>
          <p:cNvSpPr txBox="1"/>
          <p:nvPr/>
        </p:nvSpPr>
        <p:spPr>
          <a:xfrm>
            <a:off x="1243884" y="2612420"/>
            <a:ext cx="999806" cy="425648"/>
          </a:xfrm>
          <a:prstGeom prst="roundRect">
            <a:avLst/>
          </a:prstGeom>
          <a:solidFill>
            <a:srgbClr val="E4E7D8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E1F90B-5FF8-4452-B061-A239F098859F}"/>
              </a:ext>
            </a:extLst>
          </p:cNvPr>
          <p:cNvSpPr txBox="1"/>
          <p:nvPr/>
        </p:nvSpPr>
        <p:spPr>
          <a:xfrm>
            <a:off x="1260334" y="4065742"/>
            <a:ext cx="999806" cy="425648"/>
          </a:xfrm>
          <a:prstGeom prst="roundRect">
            <a:avLst/>
          </a:prstGeom>
          <a:solidFill>
            <a:srgbClr val="E4E7D8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53÷6</a:t>
            </a:r>
            <a:endParaRPr lang="ko-KR" altLang="en-US" sz="19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AC75663-F9A8-411A-83FC-C7AA3270928F}"/>
              </a:ext>
            </a:extLst>
          </p:cNvPr>
          <p:cNvSpPr/>
          <p:nvPr/>
        </p:nvSpPr>
        <p:spPr>
          <a:xfrm>
            <a:off x="2403028" y="2836960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92B8DFB-E90B-469C-9306-5BB6EC255B06}"/>
              </a:ext>
            </a:extLst>
          </p:cNvPr>
          <p:cNvSpPr/>
          <p:nvPr/>
        </p:nvSpPr>
        <p:spPr>
          <a:xfrm>
            <a:off x="2403028" y="4253195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2A9310-068F-455C-B71F-F60CC6659DED}"/>
              </a:ext>
            </a:extLst>
          </p:cNvPr>
          <p:cNvSpPr/>
          <p:nvPr/>
        </p:nvSpPr>
        <p:spPr>
          <a:xfrm>
            <a:off x="4860885" y="2836960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1B0038-2E8A-47D8-847E-9A16F90EF8CC}"/>
              </a:ext>
            </a:extLst>
          </p:cNvPr>
          <p:cNvSpPr/>
          <p:nvPr/>
        </p:nvSpPr>
        <p:spPr>
          <a:xfrm>
            <a:off x="4860885" y="4221360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9E7799-879B-4924-8480-DFF149432F65}"/>
              </a:ext>
            </a:extLst>
          </p:cNvPr>
          <p:cNvCxnSpPr>
            <a:cxnSpLocks/>
            <a:stCxn id="72" idx="3"/>
          </p:cNvCxnSpPr>
          <p:nvPr/>
        </p:nvCxnSpPr>
        <p:spPr bwMode="auto">
          <a:xfrm flipH="1">
            <a:off x="2477112" y="2898423"/>
            <a:ext cx="2394318" cy="138014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5E8A37A-1708-49F2-BAC5-A56AF41E735A}"/>
              </a:ext>
            </a:extLst>
          </p:cNvPr>
          <p:cNvCxnSpPr>
            <a:cxnSpLocks/>
            <a:endCxn id="75" idx="1"/>
          </p:cNvCxnSpPr>
          <p:nvPr/>
        </p:nvCxnSpPr>
        <p:spPr bwMode="auto">
          <a:xfrm>
            <a:off x="2490628" y="2885695"/>
            <a:ext cx="2380802" cy="13462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E09B967-E604-4288-BD4A-C74BA2C7C989}"/>
              </a:ext>
            </a:extLst>
          </p:cNvPr>
          <p:cNvSpPr txBox="1"/>
          <p:nvPr/>
        </p:nvSpPr>
        <p:spPr>
          <a:xfrm>
            <a:off x="5126080" y="2542017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643712-44F9-4255-A24C-2F0A8E12900A}"/>
              </a:ext>
            </a:extLst>
          </p:cNvPr>
          <p:cNvSpPr txBox="1"/>
          <p:nvPr/>
        </p:nvSpPr>
        <p:spPr>
          <a:xfrm>
            <a:off x="5134763" y="3903995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4187149" y="2043112"/>
            <a:ext cx="2509087" cy="244716"/>
            <a:chOff x="5769785" y="1902948"/>
            <a:chExt cx="2509087" cy="244716"/>
          </a:xfrm>
        </p:grpSpPr>
        <p:pic>
          <p:nvPicPr>
            <p:cNvPr id="83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97598" y="1631208"/>
            <a:ext cx="35359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것끼리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E09B967-E604-4288-BD4A-C74BA2C7C989}"/>
              </a:ext>
            </a:extLst>
          </p:cNvPr>
          <p:cNvSpPr txBox="1"/>
          <p:nvPr/>
        </p:nvSpPr>
        <p:spPr>
          <a:xfrm>
            <a:off x="1635298" y="4139194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335462-2C0C-41B9-9605-7277E1B6423D}"/>
              </a:ext>
            </a:extLst>
          </p:cNvPr>
          <p:cNvGrpSpPr/>
          <p:nvPr/>
        </p:nvGrpSpPr>
        <p:grpSpPr>
          <a:xfrm>
            <a:off x="287524" y="3261367"/>
            <a:ext cx="6444716" cy="1939915"/>
            <a:chOff x="287524" y="3261367"/>
            <a:chExt cx="6444716" cy="19399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C5413E-CA82-4D49-91D5-72872B47C3E0}"/>
                </a:ext>
              </a:extLst>
            </p:cNvPr>
            <p:cNvSpPr/>
            <p:nvPr/>
          </p:nvSpPr>
          <p:spPr>
            <a:xfrm>
              <a:off x="287524" y="3428999"/>
              <a:ext cx="6444716" cy="15841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8F9D4E76-10EA-4A5A-A289-813BC4AD93BE}"/>
                </a:ext>
              </a:extLst>
            </p:cNvPr>
            <p:cNvSpPr/>
            <p:nvPr/>
          </p:nvSpPr>
          <p:spPr>
            <a:xfrm>
              <a:off x="397082" y="326136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4A0B00B6-9837-41A0-94AD-3A64759CE42F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03303B5-EC90-4EA1-8BC4-D0AADB3FB92A}"/>
              </a:ext>
            </a:extLst>
          </p:cNvPr>
          <p:cNvSpPr txBox="1"/>
          <p:nvPr/>
        </p:nvSpPr>
        <p:spPr>
          <a:xfrm>
            <a:off x="503714" y="3660545"/>
            <a:ext cx="618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34÷4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이므로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맞게 계산했는지 확인하는 식은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32, 32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6A8AE4-9FE0-4D11-811D-4A9BEA8147C4}"/>
              </a:ext>
            </a:extLst>
          </p:cNvPr>
          <p:cNvSpPr/>
          <p:nvPr/>
        </p:nvSpPr>
        <p:spPr>
          <a:xfrm>
            <a:off x="1359625" y="3587732"/>
            <a:ext cx="344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  <a:ea typeface="+mn-ea"/>
              </a:rPr>
              <a:t>…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4771C8-899C-4B10-977B-34CCADEC68E7}"/>
              </a:ext>
            </a:extLst>
          </p:cNvPr>
          <p:cNvSpPr txBox="1"/>
          <p:nvPr/>
        </p:nvSpPr>
        <p:spPr>
          <a:xfrm>
            <a:off x="503714" y="4342927"/>
            <a:ext cx="618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53÷6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8</a:t>
            </a:r>
            <a:r>
              <a:rPr lang="ko-KR" altLang="en-US" sz="1600" dirty="0">
                <a:latin typeface="+mn-ea"/>
                <a:ea typeface="+mn-ea"/>
              </a:rPr>
              <a:t>    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이므로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맞게 계산했는지 확인하는 식은 </a:t>
            </a:r>
            <a:r>
              <a:rPr lang="en-US" altLang="ko-KR" sz="1600" dirty="0">
                <a:latin typeface="+mn-ea"/>
                <a:ea typeface="+mn-ea"/>
              </a:rPr>
              <a:t>6×8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48, 48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53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5B78B6-BBB6-4A60-83DB-80BA671D3888}"/>
              </a:ext>
            </a:extLst>
          </p:cNvPr>
          <p:cNvSpPr/>
          <p:nvPr/>
        </p:nvSpPr>
        <p:spPr>
          <a:xfrm>
            <a:off x="1359625" y="4288747"/>
            <a:ext cx="344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  <a:ea typeface="+mn-ea"/>
              </a:rPr>
              <a:t>…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3735DE5-1EA3-4C13-BF09-38C093A8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2" y="374946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E9C630B7-F228-4388-8F18-53AC98A9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2" y="443399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21">
            <a:extLst>
              <a:ext uri="{FF2B5EF4-FFF2-40B4-BE49-F238E27FC236}">
                <a16:creationId xmlns:a16="http://schemas.microsoft.com/office/drawing/2014/main" id="{02656B25-7046-4DA1-8D3C-4E45A951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110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49131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보고 계산이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DEB5C6-B5FE-459A-B2A6-0963A052BBE1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F87CE4CB-92CF-4709-9A17-0A5C68217A30}"/>
              </a:ext>
            </a:extLst>
          </p:cNvPr>
          <p:cNvSpPr txBox="1"/>
          <p:nvPr/>
        </p:nvSpPr>
        <p:spPr>
          <a:xfrm>
            <a:off x="2246834" y="2642664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 ÷ 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8F3BC52-6DC2-4830-BD61-01D293370D8E}"/>
              </a:ext>
            </a:extLst>
          </p:cNvPr>
          <p:cNvSpPr/>
          <p:nvPr/>
        </p:nvSpPr>
        <p:spPr>
          <a:xfrm>
            <a:off x="3942528" y="2570548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957FB7-8C4E-4D47-AA63-747F6058EDE3}"/>
              </a:ext>
            </a:extLst>
          </p:cNvPr>
          <p:cNvSpPr txBox="1"/>
          <p:nvPr/>
        </p:nvSpPr>
        <p:spPr>
          <a:xfrm>
            <a:off x="3460520" y="2636564"/>
            <a:ext cx="51057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8C4B70F9-EB67-484E-958D-C548A189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4" y="24975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55FEC2E-4D26-4A2B-B2BC-5BAEE5DD82BC}"/>
              </a:ext>
            </a:extLst>
          </p:cNvPr>
          <p:cNvSpPr txBox="1"/>
          <p:nvPr/>
        </p:nvSpPr>
        <p:spPr>
          <a:xfrm>
            <a:off x="4259378" y="263656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FAD92557-9EF2-47E5-B948-989D1801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52" y="24975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15A4A846-1F56-472A-92C7-008EA4C66A3F}"/>
              </a:ext>
            </a:extLst>
          </p:cNvPr>
          <p:cNvGrpSpPr/>
          <p:nvPr/>
        </p:nvGrpSpPr>
        <p:grpSpPr>
          <a:xfrm>
            <a:off x="1946982" y="3529227"/>
            <a:ext cx="578259" cy="347970"/>
            <a:chOff x="1689485" y="2881313"/>
            <a:chExt cx="578259" cy="371475"/>
          </a:xfrm>
        </p:grpSpPr>
        <p:pic>
          <p:nvPicPr>
            <p:cNvPr id="66" name="Picture 5">
              <a:extLst>
                <a:ext uri="{FF2B5EF4-FFF2-40B4-BE49-F238E27FC236}">
                  <a16:creationId xmlns:a16="http://schemas.microsoft.com/office/drawing/2014/main" id="{62FEA902-E7DD-485D-BF81-49BC1C29C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983BB1-72A3-44C6-8113-0C5A5F52C5DC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pic>
        <p:nvPicPr>
          <p:cNvPr id="81" name="Picture 12">
            <a:extLst>
              <a:ext uri="{FF2B5EF4-FFF2-40B4-BE49-F238E27FC236}">
                <a16:creationId xmlns:a16="http://schemas.microsoft.com/office/drawing/2014/main" id="{FCCAD851-2814-4946-A59D-DD48893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>
            <a:extLst>
              <a:ext uri="{FF2B5EF4-FFF2-40B4-BE49-F238E27FC236}">
                <a16:creationId xmlns:a16="http://schemas.microsoft.com/office/drawing/2014/main" id="{25DDA1E6-3C6A-42F8-AA7D-BDB7990A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A98C1B-5CED-4A3D-812D-19D6E739BD10}"/>
              </a:ext>
            </a:extLst>
          </p:cNvPr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93FDB7E-7DD2-41E7-93CC-9F0D643FD599}"/>
              </a:ext>
            </a:extLst>
          </p:cNvPr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0">
            <a:extLst>
              <a:ext uri="{FF2B5EF4-FFF2-40B4-BE49-F238E27FC236}">
                <a16:creationId xmlns:a16="http://schemas.microsoft.com/office/drawing/2014/main" id="{FB50DF69-A1AA-4B62-810E-57DD29AE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55" y="5187478"/>
            <a:ext cx="1412816" cy="40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D3DBBE93-2A4A-47F4-A565-31404E125C87}"/>
              </a:ext>
            </a:extLst>
          </p:cNvPr>
          <p:cNvSpPr/>
          <p:nvPr/>
        </p:nvSpPr>
        <p:spPr>
          <a:xfrm>
            <a:off x="1751046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531784" y="3512331"/>
            <a:ext cx="2700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5×13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65,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67" y="34049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1E007EA-D1BC-4A0E-8B67-084B37CB71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D3686D09-3DFE-4DAE-B82F-BD609EC110CA}"/>
              </a:ext>
            </a:extLst>
          </p:cNvPr>
          <p:cNvSpPr txBox="1"/>
          <p:nvPr/>
        </p:nvSpPr>
        <p:spPr>
          <a:xfrm>
            <a:off x="611560" y="1340768"/>
            <a:ext cx="49131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보고 계산이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61A61842-B8C3-459B-9D81-7A38394A16B4}"/>
              </a:ext>
            </a:extLst>
          </p:cNvPr>
          <p:cNvSpPr txBox="1"/>
          <p:nvPr/>
        </p:nvSpPr>
        <p:spPr>
          <a:xfrm>
            <a:off x="2427003" y="2612231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 ÷ 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31356B7-790D-4141-916E-E12D66226A8F}"/>
              </a:ext>
            </a:extLst>
          </p:cNvPr>
          <p:cNvSpPr/>
          <p:nvPr/>
        </p:nvSpPr>
        <p:spPr>
          <a:xfrm>
            <a:off x="4122697" y="2540115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AAFE7B-6236-4BAA-9204-6C9A4DC70F96}"/>
              </a:ext>
            </a:extLst>
          </p:cNvPr>
          <p:cNvSpPr txBox="1"/>
          <p:nvPr/>
        </p:nvSpPr>
        <p:spPr>
          <a:xfrm>
            <a:off x="3640689" y="2606131"/>
            <a:ext cx="51057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CED45964-FEA6-46A8-B430-89D85D68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3" y="246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5702CB1-5BAE-472D-A98F-13850D561FE0}"/>
              </a:ext>
            </a:extLst>
          </p:cNvPr>
          <p:cNvSpPr txBox="1"/>
          <p:nvPr/>
        </p:nvSpPr>
        <p:spPr>
          <a:xfrm>
            <a:off x="4439547" y="260613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68E756B0-EFF2-4DE7-99E6-2524CDF5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21" y="246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A4A846-1F56-472A-92C7-008EA4C66A3F}"/>
              </a:ext>
            </a:extLst>
          </p:cNvPr>
          <p:cNvGrpSpPr/>
          <p:nvPr/>
        </p:nvGrpSpPr>
        <p:grpSpPr>
          <a:xfrm>
            <a:off x="1946982" y="3529227"/>
            <a:ext cx="578259" cy="347970"/>
            <a:chOff x="1689485" y="2881313"/>
            <a:chExt cx="578259" cy="371475"/>
          </a:xfrm>
        </p:grpSpPr>
        <p:pic>
          <p:nvPicPr>
            <p:cNvPr id="41" name="Picture 5">
              <a:extLst>
                <a:ext uri="{FF2B5EF4-FFF2-40B4-BE49-F238E27FC236}">
                  <a16:creationId xmlns:a16="http://schemas.microsoft.com/office/drawing/2014/main" id="{62FEA902-E7DD-485D-BF81-49BC1C29C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983BB1-72A3-44C6-8113-0C5A5F52C5DC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67" y="34049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531784" y="3512331"/>
            <a:ext cx="2700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4×17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68,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 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E6AAA53-B7DC-4F8B-AC7A-1965C3F7B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5676269-938D-48C5-9E9F-072F00B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5432C65-A7E9-4785-BEF0-21CABAF3446D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61D679DB-F034-4AD6-97DF-04B04BC3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" y="745428"/>
            <a:ext cx="1367113" cy="4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5303537-6866-4FB5-B464-A7439DC32F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id="{5D2C15E8-2F0A-47D0-BDBF-CE942137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5AEEE430-5A9A-4C5E-AFDF-4AA03772C04C}"/>
              </a:ext>
            </a:extLst>
          </p:cNvPr>
          <p:cNvSpPr txBox="1"/>
          <p:nvPr/>
        </p:nvSpPr>
        <p:spPr>
          <a:xfrm>
            <a:off x="611560" y="1371248"/>
            <a:ext cx="64447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보고 계산이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6BFE92F-E99D-4E77-8DB9-8C50106AA004}"/>
              </a:ext>
            </a:extLst>
          </p:cNvPr>
          <p:cNvGrpSpPr/>
          <p:nvPr/>
        </p:nvGrpSpPr>
        <p:grpSpPr>
          <a:xfrm>
            <a:off x="1583668" y="4540668"/>
            <a:ext cx="578259" cy="347970"/>
            <a:chOff x="1689485" y="2881313"/>
            <a:chExt cx="578259" cy="371475"/>
          </a:xfrm>
        </p:grpSpPr>
        <p:pic>
          <p:nvPicPr>
            <p:cNvPr id="79" name="Picture 5">
              <a:extLst>
                <a:ext uri="{FF2B5EF4-FFF2-40B4-BE49-F238E27FC236}">
                  <a16:creationId xmlns:a16="http://schemas.microsoft.com/office/drawing/2014/main" id="{2C949906-DF3A-4184-B40B-051384B4D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3ACA7C-62C5-4D9B-8029-EA7F429CBD2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8DB1AE5-A767-4ECD-8B83-709DDF1F5B2E}"/>
              </a:ext>
            </a:extLst>
          </p:cNvPr>
          <p:cNvSpPr txBox="1"/>
          <p:nvPr/>
        </p:nvSpPr>
        <p:spPr>
          <a:xfrm>
            <a:off x="3225916" y="2241436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3F40E3-B962-4D59-8BAF-5FF0969316D9}"/>
              </a:ext>
            </a:extLst>
          </p:cNvPr>
          <p:cNvSpPr txBox="1"/>
          <p:nvPr/>
        </p:nvSpPr>
        <p:spPr>
          <a:xfrm>
            <a:off x="3226601" y="215293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1 7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10B3B5C-D30C-40ED-AFE1-D05A4A7C778A}"/>
              </a:ext>
            </a:extLst>
          </p:cNvPr>
          <p:cNvCxnSpPr>
            <a:cxnSpLocks/>
          </p:cNvCxnSpPr>
          <p:nvPr/>
        </p:nvCxnSpPr>
        <p:spPr bwMode="auto">
          <a:xfrm>
            <a:off x="3125589" y="261781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BB0970-CCB0-433D-A6EC-7111D0A3C3EB}"/>
              </a:ext>
            </a:extLst>
          </p:cNvPr>
          <p:cNvSpPr txBox="1"/>
          <p:nvPr/>
        </p:nvSpPr>
        <p:spPr>
          <a:xfrm>
            <a:off x="3225916" y="253251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25C9F-0187-4B77-8E7F-4AF7DCE76152}"/>
              </a:ext>
            </a:extLst>
          </p:cNvPr>
          <p:cNvSpPr txBox="1"/>
          <p:nvPr/>
        </p:nvSpPr>
        <p:spPr>
          <a:xfrm>
            <a:off x="2643545" y="2532511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754D6A-C102-4C41-91AA-37F79B6BB6F4}"/>
              </a:ext>
            </a:extLst>
          </p:cNvPr>
          <p:cNvSpPr/>
          <p:nvPr/>
        </p:nvSpPr>
        <p:spPr>
          <a:xfrm>
            <a:off x="3024579" y="2467120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320E28B-BA8A-45CF-88E8-01B0CD2E6FC2}"/>
              </a:ext>
            </a:extLst>
          </p:cNvPr>
          <p:cNvCxnSpPr>
            <a:cxnSpLocks/>
          </p:cNvCxnSpPr>
          <p:nvPr/>
        </p:nvCxnSpPr>
        <p:spPr bwMode="auto">
          <a:xfrm>
            <a:off x="3133615" y="3223870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D940ED9-FF05-49AD-991E-20B0862F51FA}"/>
              </a:ext>
            </a:extLst>
          </p:cNvPr>
          <p:cNvSpPr txBox="1"/>
          <p:nvPr/>
        </p:nvSpPr>
        <p:spPr>
          <a:xfrm>
            <a:off x="3226601" y="278739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057398-EB10-42B4-82D7-B04FF3913F67}"/>
              </a:ext>
            </a:extLst>
          </p:cNvPr>
          <p:cNvSpPr txBox="1"/>
          <p:nvPr/>
        </p:nvSpPr>
        <p:spPr>
          <a:xfrm>
            <a:off x="3226601" y="311301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25304B-498B-43B4-8CEB-8C293F634CEC}"/>
              </a:ext>
            </a:extLst>
          </p:cNvPr>
          <p:cNvSpPr txBox="1"/>
          <p:nvPr/>
        </p:nvSpPr>
        <p:spPr>
          <a:xfrm>
            <a:off x="3226601" y="341378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81C0BE-F441-486C-ACEA-98ED1FE916FA}"/>
              </a:ext>
            </a:extLst>
          </p:cNvPr>
          <p:cNvCxnSpPr>
            <a:cxnSpLocks/>
          </p:cNvCxnSpPr>
          <p:nvPr/>
        </p:nvCxnSpPr>
        <p:spPr bwMode="auto">
          <a:xfrm>
            <a:off x="3133615" y="3856470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477469C-CF1E-4E41-A8D4-5C32885AD9DE}"/>
              </a:ext>
            </a:extLst>
          </p:cNvPr>
          <p:cNvSpPr txBox="1"/>
          <p:nvPr/>
        </p:nvSpPr>
        <p:spPr>
          <a:xfrm>
            <a:off x="3398736" y="3719876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en-US" altLang="ko-KR" sz="1900" b="1" spc="300" dirty="0" smtClean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6B581894-439B-488C-922A-91336787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589" y="21037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2897168" y="302076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18CAC-735A-4150-BAE6-45C4F01EE691}"/>
              </a:ext>
            </a:extLst>
          </p:cNvPr>
          <p:cNvSpPr txBox="1"/>
          <p:nvPr/>
        </p:nvSpPr>
        <p:spPr>
          <a:xfrm>
            <a:off x="2231401" y="4520741"/>
            <a:ext cx="2700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4×17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68,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D5916D2-9268-4577-A16F-52B79F14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84" y="44134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11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다음슬라이드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617373"/>
            <a:ext cx="63773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나누어 주었더니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장이 남았습니다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주기 전에 색종이는 몇 장 있었을까요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7722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\lesson02\ops\ms_lesson02\images\ms_32_2_07_06_01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6C56B8A-E6DC-4B67-BE78-94BE75ED9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92" y="2484985"/>
            <a:ext cx="2705368" cy="241965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1E1DB30-7D78-497B-B414-D4ED8DC9E511}"/>
              </a:ext>
            </a:extLst>
          </p:cNvPr>
          <p:cNvSpPr txBox="1"/>
          <p:nvPr/>
        </p:nvSpPr>
        <p:spPr>
          <a:xfrm>
            <a:off x="4900792" y="3551170"/>
            <a:ext cx="54788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4823BA8B-9816-49C2-8AC5-E3733B34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29" y="34286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DB257B-4651-4722-89F3-3498FFF89C9F}"/>
              </a:ext>
            </a:extLst>
          </p:cNvPr>
          <p:cNvSpPr txBox="1"/>
          <p:nvPr/>
        </p:nvSpPr>
        <p:spPr>
          <a:xfrm>
            <a:off x="5403379" y="3563227"/>
            <a:ext cx="468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9692571-BA13-45B5-ADC7-F3045668340B}"/>
              </a:ext>
            </a:extLst>
          </p:cNvPr>
          <p:cNvSpPr txBox="1"/>
          <p:nvPr/>
        </p:nvSpPr>
        <p:spPr>
          <a:xfrm>
            <a:off x="640989" y="1340421"/>
            <a:ext cx="63773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나누어 주었더니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장이 남았습니다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주기 전에 색종이는 몇 장 있었을까요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7E7C06-1186-4459-919F-18925A2C0BDD}"/>
              </a:ext>
            </a:extLst>
          </p:cNvPr>
          <p:cNvSpPr txBox="1"/>
          <p:nvPr/>
        </p:nvSpPr>
        <p:spPr>
          <a:xfrm>
            <a:off x="3133309" y="3008311"/>
            <a:ext cx="54788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D0C617D5-980C-4049-9616-19A74302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46" y="28858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4A283C8-09FA-439A-A1AE-883CD43B1567}"/>
              </a:ext>
            </a:extLst>
          </p:cNvPr>
          <p:cNvSpPr txBox="1"/>
          <p:nvPr/>
        </p:nvSpPr>
        <p:spPr>
          <a:xfrm>
            <a:off x="3635896" y="3020368"/>
            <a:ext cx="468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617373"/>
            <a:ext cx="63773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나누어 주었더니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장이 남았습니다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주기 전에 색종이는 몇 장 있었을까요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C56B8A-E6DC-4B67-BE78-94BE75ED9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92" y="2484985"/>
            <a:ext cx="2705368" cy="241965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1E1DB30-7D78-497B-B414-D4ED8DC9E511}"/>
              </a:ext>
            </a:extLst>
          </p:cNvPr>
          <p:cNvSpPr txBox="1"/>
          <p:nvPr/>
        </p:nvSpPr>
        <p:spPr>
          <a:xfrm>
            <a:off x="4900792" y="3551170"/>
            <a:ext cx="54788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4823BA8B-9816-49C2-8AC5-E3733B34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29" y="34286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DB257B-4651-4722-89F3-3498FFF89C9F}"/>
              </a:ext>
            </a:extLst>
          </p:cNvPr>
          <p:cNvSpPr txBox="1"/>
          <p:nvPr/>
        </p:nvSpPr>
        <p:spPr>
          <a:xfrm>
            <a:off x="5403379" y="3563227"/>
            <a:ext cx="468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2C098A-DD64-4AEE-8AAC-66E076B93ED0}"/>
              </a:ext>
            </a:extLst>
          </p:cNvPr>
          <p:cNvGrpSpPr/>
          <p:nvPr/>
        </p:nvGrpSpPr>
        <p:grpSpPr>
          <a:xfrm>
            <a:off x="322034" y="3969495"/>
            <a:ext cx="6518217" cy="1245411"/>
            <a:chOff x="322034" y="3969495"/>
            <a:chExt cx="6518217" cy="124541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D1DA2C-5E0F-43C9-9D5B-F2D5A95293A4}"/>
                </a:ext>
              </a:extLst>
            </p:cNvPr>
            <p:cNvSpPr/>
            <p:nvPr/>
          </p:nvSpPr>
          <p:spPr>
            <a:xfrm>
              <a:off x="322034" y="4111761"/>
              <a:ext cx="6518217" cy="9150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2991A100-86FC-4665-B210-18E678795DF2}"/>
                </a:ext>
              </a:extLst>
            </p:cNvPr>
            <p:cNvSpPr/>
            <p:nvPr/>
          </p:nvSpPr>
          <p:spPr>
            <a:xfrm>
              <a:off x="466056" y="396949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EF637D93-5052-49C5-BCB4-E2D762E794B7}"/>
                </a:ext>
              </a:extLst>
            </p:cNvPr>
            <p:cNvSpPr/>
            <p:nvPr/>
          </p:nvSpPr>
          <p:spPr>
            <a:xfrm flipH="1" flipV="1">
              <a:off x="5162707" y="502679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FD69A2C-105C-40C7-9575-B093A29562FD}"/>
              </a:ext>
            </a:extLst>
          </p:cNvPr>
          <p:cNvSpPr txBox="1"/>
          <p:nvPr/>
        </p:nvSpPr>
        <p:spPr>
          <a:xfrm>
            <a:off x="400250" y="4342365"/>
            <a:ext cx="537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6×13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78, 78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이므로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나누어주기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전 색종이는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장이 있었습니다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9A575D7A-4106-49F9-8924-15BD021E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903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6">
            <a:extLst>
              <a:ext uri="{FF2B5EF4-FFF2-40B4-BE49-F238E27FC236}">
                <a16:creationId xmlns:a16="http://schemas.microsoft.com/office/drawing/2014/main" id="{D94DF0FD-8BE7-41CC-A738-4D8726C9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A6FE1067-B7D3-4DCD-8CDF-0039C124AA9B}"/>
              </a:ext>
            </a:extLst>
          </p:cNvPr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6AEAAA-7C4E-4F63-A02C-3C7CC8D0A7B7}"/>
              </a:ext>
            </a:extLst>
          </p:cNvPr>
          <p:cNvSpPr txBox="1"/>
          <p:nvPr/>
        </p:nvSpPr>
        <p:spPr>
          <a:xfrm>
            <a:off x="3130655" y="3886931"/>
            <a:ext cx="1877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19   1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FED15382-8285-4F32-AB76-2ED59478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1" y="3770981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FB76BB8-9D75-4DBB-9EC2-92702BB02AFB}"/>
              </a:ext>
            </a:extLst>
          </p:cNvPr>
          <p:cNvSpPr/>
          <p:nvPr/>
        </p:nvSpPr>
        <p:spPr>
          <a:xfrm>
            <a:off x="4387283" y="381776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75E1800-6E1F-41E9-8657-5327959A24D5}"/>
              </a:ext>
            </a:extLst>
          </p:cNvPr>
          <p:cNvGrpSpPr/>
          <p:nvPr/>
        </p:nvGrpSpPr>
        <p:grpSpPr>
          <a:xfrm>
            <a:off x="2126142" y="4434387"/>
            <a:ext cx="415466" cy="356813"/>
            <a:chOff x="2111266" y="3851530"/>
            <a:chExt cx="415466" cy="35681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3F7E238-822C-4A22-9E45-59AD8F7EE19A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122" name="Picture 4">
                <a:extLst>
                  <a:ext uri="{FF2B5EF4-FFF2-40B4-BE49-F238E27FC236}">
                    <a16:creationId xmlns:a16="http://schemas.microsoft.com/office/drawing/2014/main" id="{E2214E6C-8F54-40F7-8198-B649627713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DF72A0D-B7FF-49C2-9220-0D3F59932722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F74222B-16CC-44DE-BB9A-DB63865FAC0F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6B2CE677-56E4-4E3D-B94C-6D006F8DB0D1}"/>
              </a:ext>
            </a:extLst>
          </p:cNvPr>
          <p:cNvSpPr txBox="1"/>
          <p:nvPr/>
        </p:nvSpPr>
        <p:spPr>
          <a:xfrm>
            <a:off x="2655594" y="4408353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227DD5BC-193A-43FD-9AE5-5E28C6D4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19" y="4725307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CB4FAE9-6BF1-4D01-B61F-B9B900744A49}"/>
              </a:ext>
            </a:extLst>
          </p:cNvPr>
          <p:cNvSpPr txBox="1"/>
          <p:nvPr/>
        </p:nvSpPr>
        <p:spPr>
          <a:xfrm>
            <a:off x="4622547" y="4408353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id="{440E2B33-9E30-4588-9E95-E9B31B81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7" y="4612813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04307F-060A-4D62-B44E-7F77CF1E6660}"/>
              </a:ext>
            </a:extLst>
          </p:cNvPr>
          <p:cNvGrpSpPr/>
          <p:nvPr/>
        </p:nvGrpSpPr>
        <p:grpSpPr>
          <a:xfrm>
            <a:off x="2123031" y="2710180"/>
            <a:ext cx="2869727" cy="754824"/>
            <a:chOff x="2039815" y="2480702"/>
            <a:chExt cx="2869727" cy="754824"/>
          </a:xfrm>
        </p:grpSpPr>
        <p:pic>
          <p:nvPicPr>
            <p:cNvPr id="134" name="Picture 2">
              <a:extLst>
                <a:ext uri="{FF2B5EF4-FFF2-40B4-BE49-F238E27FC236}">
                  <a16:creationId xmlns:a16="http://schemas.microsoft.com/office/drawing/2014/main" id="{07CF4471-159E-4876-A04B-F88831B6C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815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D5038670-4621-495B-A3FB-9B2407B16778}"/>
                </a:ext>
              </a:extLst>
            </p:cNvPr>
            <p:cNvSpPr/>
            <p:nvPr/>
          </p:nvSpPr>
          <p:spPr>
            <a:xfrm>
              <a:off x="2051720" y="2494748"/>
              <a:ext cx="2857822" cy="740778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7D01F9-AFE7-4956-988F-8CC3F94D83F9}"/>
              </a:ext>
            </a:extLst>
          </p:cNvPr>
          <p:cNvSpPr/>
          <p:nvPr/>
        </p:nvSpPr>
        <p:spPr>
          <a:xfrm>
            <a:off x="2123031" y="2927715"/>
            <a:ext cx="286972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3×19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57, 57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A071C121-107A-4E86-80C6-B51D8E938F43}"/>
              </a:ext>
            </a:extLst>
          </p:cNvPr>
          <p:cNvGrpSpPr/>
          <p:nvPr/>
        </p:nvGrpSpPr>
        <p:grpSpPr>
          <a:xfrm>
            <a:off x="2128894" y="3900842"/>
            <a:ext cx="941410" cy="335369"/>
            <a:chOff x="-2540473" y="2995259"/>
            <a:chExt cx="1401351" cy="574782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10EB034F-0132-4F9B-8C5C-8798AC91A95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D3B0697-B1CC-405D-B74E-BF401364B4F5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sp>
        <p:nvSpPr>
          <p:cNvPr id="166" name="TextBox 43">
            <a:extLst>
              <a:ext uri="{FF2B5EF4-FFF2-40B4-BE49-F238E27FC236}">
                <a16:creationId xmlns:a16="http://schemas.microsoft.com/office/drawing/2014/main" id="{FB600DE6-1C7F-42AE-8BFE-4D4589CB7F9C}"/>
              </a:ext>
            </a:extLst>
          </p:cNvPr>
          <p:cNvSpPr txBox="1"/>
          <p:nvPr/>
        </p:nvSpPr>
        <p:spPr>
          <a:xfrm>
            <a:off x="650414" y="1594987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맞는지 확인한 식이       와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계산한 나눗셈식을 쓰고 몫과 나머지를 구해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0205E095-F519-4BA8-AC44-350B4CBE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161926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3769607" y="4437112"/>
            <a:ext cx="739939" cy="342483"/>
            <a:chOff x="3569808" y="4849650"/>
            <a:chExt cx="739939" cy="342483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1126AA-A68D-4811-A6AA-19BFFA05B9C4}"/>
              </a:ext>
            </a:extLst>
          </p:cNvPr>
          <p:cNvSpPr txBox="1"/>
          <p:nvPr/>
        </p:nvSpPr>
        <p:spPr>
          <a:xfrm>
            <a:off x="3130655" y="3640086"/>
            <a:ext cx="18770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16   1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74F0E7B0-ED64-44A0-A727-196FAA6A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1" y="3524136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31A55FC8-BF18-44A1-B29E-B6581FFCE417}"/>
              </a:ext>
            </a:extLst>
          </p:cNvPr>
          <p:cNvSpPr/>
          <p:nvPr/>
        </p:nvSpPr>
        <p:spPr>
          <a:xfrm>
            <a:off x="4387283" y="3570921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0DDCA42-ADD8-478E-97AE-17F7132A2249}"/>
              </a:ext>
            </a:extLst>
          </p:cNvPr>
          <p:cNvGrpSpPr/>
          <p:nvPr/>
        </p:nvGrpSpPr>
        <p:grpSpPr>
          <a:xfrm>
            <a:off x="2126142" y="4187542"/>
            <a:ext cx="415466" cy="356813"/>
            <a:chOff x="2111266" y="3851530"/>
            <a:chExt cx="415466" cy="356813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724558F-6AFA-44F3-A849-2BFD4B375C61}"/>
                </a:ext>
              </a:extLst>
            </p:cNvPr>
            <p:cNvGrpSpPr/>
            <p:nvPr/>
          </p:nvGrpSpPr>
          <p:grpSpPr>
            <a:xfrm>
              <a:off x="2111266" y="3851530"/>
              <a:ext cx="415466" cy="356813"/>
              <a:chOff x="2111266" y="3851530"/>
              <a:chExt cx="415466" cy="356813"/>
            </a:xfrm>
          </p:grpSpPr>
          <p:pic>
            <p:nvPicPr>
              <p:cNvPr id="85" name="Picture 4">
                <a:extLst>
                  <a:ext uri="{FF2B5EF4-FFF2-40B4-BE49-F238E27FC236}">
                    <a16:creationId xmlns:a16="http://schemas.microsoft.com/office/drawing/2014/main" id="{8C4A8A1D-BE44-4D24-A229-174366ABAB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266" y="3851530"/>
                <a:ext cx="415466" cy="356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AC4868E-A301-4DC4-8143-AE5071689F4B}"/>
                  </a:ext>
                </a:extLst>
              </p:cNvPr>
              <p:cNvSpPr/>
              <p:nvPr/>
            </p:nvSpPr>
            <p:spPr>
              <a:xfrm>
                <a:off x="2235003" y="3904176"/>
                <a:ext cx="190181" cy="210941"/>
              </a:xfrm>
              <a:prstGeom prst="rect">
                <a:avLst/>
              </a:prstGeom>
              <a:solidFill>
                <a:srgbClr val="B099D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FF17C83-7B0D-43B0-B5BF-CE483B223E15}"/>
                </a:ext>
              </a:extLst>
            </p:cNvPr>
            <p:cNvSpPr txBox="1"/>
            <p:nvPr/>
          </p:nvSpPr>
          <p:spPr>
            <a:xfrm>
              <a:off x="2121017" y="3886674"/>
              <a:ext cx="39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D4D6F79-074F-4EB3-91AB-00F97D8182BD}"/>
              </a:ext>
            </a:extLst>
          </p:cNvPr>
          <p:cNvSpPr txBox="1"/>
          <p:nvPr/>
        </p:nvSpPr>
        <p:spPr>
          <a:xfrm>
            <a:off x="2655594" y="4161508"/>
            <a:ext cx="503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DB9ADE9F-8604-4D41-8B06-267B236F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22" y="446064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3D31378-6FD2-44B9-8755-22D2BBE94DD8}"/>
              </a:ext>
            </a:extLst>
          </p:cNvPr>
          <p:cNvSpPr txBox="1"/>
          <p:nvPr/>
        </p:nvSpPr>
        <p:spPr>
          <a:xfrm>
            <a:off x="4622547" y="4161508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id="{C17FB776-3E9C-428A-B06F-944954AD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7" y="4365968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6FEEAD6F-0BC4-4019-8BDA-DF90D8494B43}"/>
              </a:ext>
            </a:extLst>
          </p:cNvPr>
          <p:cNvGrpSpPr/>
          <p:nvPr/>
        </p:nvGrpSpPr>
        <p:grpSpPr>
          <a:xfrm>
            <a:off x="2123031" y="2389663"/>
            <a:ext cx="2869727" cy="754824"/>
            <a:chOff x="2039815" y="2480702"/>
            <a:chExt cx="2869727" cy="754824"/>
          </a:xfrm>
        </p:grpSpPr>
        <p:pic>
          <p:nvPicPr>
            <p:cNvPr id="98" name="Picture 2">
              <a:extLst>
                <a:ext uri="{FF2B5EF4-FFF2-40B4-BE49-F238E27FC236}">
                  <a16:creationId xmlns:a16="http://schemas.microsoft.com/office/drawing/2014/main" id="{08F043D0-F168-4AD4-91B9-9F673D313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815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9A7C07D-AEFD-4785-A4EA-008D382989FC}"/>
                </a:ext>
              </a:extLst>
            </p:cNvPr>
            <p:cNvSpPr/>
            <p:nvPr/>
          </p:nvSpPr>
          <p:spPr>
            <a:xfrm>
              <a:off x="2051720" y="2494748"/>
              <a:ext cx="2857822" cy="740778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B1314E-8D67-4D86-9F73-65B2E6ED957D}"/>
              </a:ext>
            </a:extLst>
          </p:cNvPr>
          <p:cNvSpPr/>
          <p:nvPr/>
        </p:nvSpPr>
        <p:spPr>
          <a:xfrm>
            <a:off x="2123031" y="2607198"/>
            <a:ext cx="286972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3×16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48, 48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78991A-423D-4A55-BAB3-1AE2CA5F7AB1}"/>
              </a:ext>
            </a:extLst>
          </p:cNvPr>
          <p:cNvGrpSpPr/>
          <p:nvPr/>
        </p:nvGrpSpPr>
        <p:grpSpPr>
          <a:xfrm>
            <a:off x="2128894" y="3653997"/>
            <a:ext cx="941410" cy="335369"/>
            <a:chOff x="-2540473" y="2995259"/>
            <a:chExt cx="1401351" cy="574782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58EEE9B-D438-4902-BCEC-C254FA789906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30E407-1C73-4A03-A051-F866527E21B0}"/>
                </a:ext>
              </a:extLst>
            </p:cNvPr>
            <p:cNvSpPr/>
            <p:nvPr/>
          </p:nvSpPr>
          <p:spPr>
            <a:xfrm>
              <a:off x="-2540473" y="2995259"/>
              <a:ext cx="1401351" cy="527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나눗셈식</a:t>
              </a:r>
            </a:p>
          </p:txBody>
        </p:sp>
      </p:grpSp>
      <p:sp>
        <p:nvSpPr>
          <p:cNvPr id="104" name="TextBox 43">
            <a:extLst>
              <a:ext uri="{FF2B5EF4-FFF2-40B4-BE49-F238E27FC236}">
                <a16:creationId xmlns:a16="http://schemas.microsoft.com/office/drawing/2014/main" id="{79B93983-630A-4D0D-9129-F9E1CB570078}"/>
              </a:ext>
            </a:extLst>
          </p:cNvPr>
          <p:cNvSpPr txBox="1"/>
          <p:nvPr/>
        </p:nvSpPr>
        <p:spPr>
          <a:xfrm>
            <a:off x="650414" y="1348142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맞는지 확인한 식이       와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계산한 나눗셈식을 쓰고 몫과 나머지를 구해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C9324308-D484-407A-A4DB-CFB1B84B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13" y="138333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3769607" y="4174416"/>
            <a:ext cx="739939" cy="342483"/>
            <a:chOff x="3569808" y="4849650"/>
            <a:chExt cx="739939" cy="34248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6018" y="4916377"/>
              <a:ext cx="6493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4047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1E9E626-1ACA-4E11-91AE-C93CDE718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0"/>
          <a:stretch/>
        </p:blipFill>
        <p:spPr>
          <a:xfrm>
            <a:off x="142714" y="2605424"/>
            <a:ext cx="6758694" cy="1255624"/>
          </a:xfrm>
          <a:prstGeom prst="rect">
            <a:avLst/>
          </a:prstGeom>
        </p:spPr>
      </p:pic>
      <p:graphicFrame>
        <p:nvGraphicFramePr>
          <p:cNvPr id="26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0101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\lesson02\ops\ms_lesson02\images\ms_32_2_07_01_01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A270BB-48FE-4CBA-8ACD-30A239D13B44}"/>
              </a:ext>
            </a:extLst>
          </p:cNvPr>
          <p:cNvGrpSpPr/>
          <p:nvPr/>
        </p:nvGrpSpPr>
        <p:grpSpPr>
          <a:xfrm>
            <a:off x="1223628" y="3352468"/>
            <a:ext cx="578259" cy="347970"/>
            <a:chOff x="1689485" y="2881313"/>
            <a:chExt cx="578259" cy="371475"/>
          </a:xfrm>
        </p:grpSpPr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id="{326B6C3B-60E9-4F83-BD61-DB5459B85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8721C8-B515-43FF-879A-B0AB314B9153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FEE9F10-9974-43A4-A6E2-EA2A8B0E6F32}"/>
              </a:ext>
            </a:extLst>
          </p:cNvPr>
          <p:cNvSpPr txBox="1"/>
          <p:nvPr/>
        </p:nvSpPr>
        <p:spPr>
          <a:xfrm>
            <a:off x="1331120" y="3919080"/>
            <a:ext cx="458898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나누는 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와 몫의 곱에 </a:t>
            </a:r>
            <a:r>
              <a:rPr lang="ko-KR" altLang="en-US" sz="19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더하면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것을 보고 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D00566-B4DD-4749-83ED-71714B828A59}"/>
              </a:ext>
            </a:extLst>
          </p:cNvPr>
          <p:cNvSpPr txBox="1"/>
          <p:nvPr/>
        </p:nvSpPr>
        <p:spPr>
          <a:xfrm>
            <a:off x="3856096" y="2894651"/>
            <a:ext cx="1668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3 ×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CA8178-FF18-4B55-B1B5-B229FB62591F}"/>
              </a:ext>
            </a:extLst>
          </p:cNvPr>
          <p:cNvSpPr txBox="1"/>
          <p:nvPr/>
        </p:nvSpPr>
        <p:spPr>
          <a:xfrm>
            <a:off x="4258818" y="3702384"/>
            <a:ext cx="11182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＋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217E70-D042-46A0-AC04-AA5570E4E93C}"/>
              </a:ext>
            </a:extLst>
          </p:cNvPr>
          <p:cNvSpPr txBox="1"/>
          <p:nvPr/>
        </p:nvSpPr>
        <p:spPr>
          <a:xfrm>
            <a:off x="4472005" y="288632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87E72B9B-E0E4-4212-B356-30BBED4D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33" y="2685770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6D4A6A6-CB43-4161-928A-6FF24FCEE6D0}"/>
              </a:ext>
            </a:extLst>
          </p:cNvPr>
          <p:cNvSpPr txBox="1"/>
          <p:nvPr/>
        </p:nvSpPr>
        <p:spPr>
          <a:xfrm>
            <a:off x="3955485" y="370228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15CE8BA6-7451-4AF3-9A96-C4714516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03" y="3996561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3">
            <a:extLst>
              <a:ext uri="{FF2B5EF4-FFF2-40B4-BE49-F238E27FC236}">
                <a16:creationId xmlns:a16="http://schemas.microsoft.com/office/drawing/2014/main" id="{FC067A1C-EF90-4EB6-9258-077B4B8BB05B}"/>
              </a:ext>
            </a:extLst>
          </p:cNvPr>
          <p:cNvSpPr/>
          <p:nvPr/>
        </p:nvSpPr>
        <p:spPr>
          <a:xfrm>
            <a:off x="1345569" y="2483959"/>
            <a:ext cx="1656184" cy="2225508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0F15BD-1837-4A2D-A7D9-662EFC373CEC}"/>
              </a:ext>
            </a:extLst>
          </p:cNvPr>
          <p:cNvSpPr txBox="1"/>
          <p:nvPr/>
        </p:nvSpPr>
        <p:spPr>
          <a:xfrm>
            <a:off x="1988802" y="256635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7EBB23F-6C2A-4370-8FEF-4563D8AE73EC}"/>
              </a:ext>
            </a:extLst>
          </p:cNvPr>
          <p:cNvCxnSpPr>
            <a:cxnSpLocks/>
          </p:cNvCxnSpPr>
          <p:nvPr/>
        </p:nvCxnSpPr>
        <p:spPr bwMode="auto">
          <a:xfrm>
            <a:off x="1887790" y="299498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7829107-672D-4707-8849-D86D4ABA50A4}"/>
              </a:ext>
            </a:extLst>
          </p:cNvPr>
          <p:cNvSpPr txBox="1"/>
          <p:nvPr/>
        </p:nvSpPr>
        <p:spPr>
          <a:xfrm>
            <a:off x="1988117" y="290967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54A953-2174-4CC5-B546-6D719DF8922E}"/>
              </a:ext>
            </a:extLst>
          </p:cNvPr>
          <p:cNvSpPr txBox="1"/>
          <p:nvPr/>
        </p:nvSpPr>
        <p:spPr>
          <a:xfrm>
            <a:off x="1405746" y="290967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27B444-0650-4FAC-A4B4-A66ED9A500A0}"/>
              </a:ext>
            </a:extLst>
          </p:cNvPr>
          <p:cNvSpPr/>
          <p:nvPr/>
        </p:nvSpPr>
        <p:spPr>
          <a:xfrm>
            <a:off x="1786780" y="284428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8E3DD08-93CA-4E83-A9BB-B6EDB53EE5CE}"/>
              </a:ext>
            </a:extLst>
          </p:cNvPr>
          <p:cNvCxnSpPr>
            <a:cxnSpLocks/>
          </p:cNvCxnSpPr>
          <p:nvPr/>
        </p:nvCxnSpPr>
        <p:spPr bwMode="auto">
          <a:xfrm>
            <a:off x="1895816" y="3601035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C1BBBD-32E0-4C36-8152-64C102DFE7A5}"/>
              </a:ext>
            </a:extLst>
          </p:cNvPr>
          <p:cNvSpPr txBox="1"/>
          <p:nvPr/>
        </p:nvSpPr>
        <p:spPr>
          <a:xfrm>
            <a:off x="1988802" y="316455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A3D53B-F612-4229-A29B-88DB687BDF35}"/>
              </a:ext>
            </a:extLst>
          </p:cNvPr>
          <p:cNvSpPr txBox="1"/>
          <p:nvPr/>
        </p:nvSpPr>
        <p:spPr>
          <a:xfrm>
            <a:off x="1988802" y="349017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2 5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227685-B4F6-4489-9564-7E67CCDAB5B7}"/>
              </a:ext>
            </a:extLst>
          </p:cNvPr>
          <p:cNvSpPr txBox="1"/>
          <p:nvPr/>
        </p:nvSpPr>
        <p:spPr>
          <a:xfrm>
            <a:off x="1988802" y="379094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2 4 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0EAD75D-8EBC-4CC4-879E-E9E179557569}"/>
              </a:ext>
            </a:extLst>
          </p:cNvPr>
          <p:cNvCxnSpPr>
            <a:cxnSpLocks/>
          </p:cNvCxnSpPr>
          <p:nvPr/>
        </p:nvCxnSpPr>
        <p:spPr bwMode="auto">
          <a:xfrm>
            <a:off x="1895816" y="4233635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3DCD8D6-C0BE-4687-A8E3-E7507687D307}"/>
              </a:ext>
            </a:extLst>
          </p:cNvPr>
          <p:cNvSpPr txBox="1"/>
          <p:nvPr/>
        </p:nvSpPr>
        <p:spPr>
          <a:xfrm>
            <a:off x="2160937" y="4097041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7DF5F9-6DE9-4E50-B715-369896E585D8}"/>
              </a:ext>
            </a:extLst>
          </p:cNvPr>
          <p:cNvSpPr txBox="1"/>
          <p:nvPr/>
        </p:nvSpPr>
        <p:spPr>
          <a:xfrm>
            <a:off x="5252973" y="288632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E8194385-C778-4A0E-AEFC-9F8ED1C2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01" y="2685770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ABE13A2-6011-400E-9CC7-8A967F09FC22}"/>
              </a:ext>
            </a:extLst>
          </p:cNvPr>
          <p:cNvSpPr txBox="1"/>
          <p:nvPr/>
        </p:nvSpPr>
        <p:spPr>
          <a:xfrm>
            <a:off x="5263804" y="370228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4982DE0D-4AF5-49D1-AA03-662D4C5B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2" y="3988346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625CD89-314A-435D-A034-24081CC06A7B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3301" y="3489510"/>
            <a:ext cx="1312594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40137DE-8472-4FAB-BE73-AEE0A8B5DBF7}"/>
              </a:ext>
            </a:extLst>
          </p:cNvPr>
          <p:cNvCxnSpPr>
            <a:cxnSpLocks/>
          </p:cNvCxnSpPr>
          <p:nvPr/>
        </p:nvCxnSpPr>
        <p:spPr bwMode="auto">
          <a:xfrm>
            <a:off x="5527179" y="3289144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D18599B-1339-44F5-8810-5E8D9CC27100}"/>
              </a:ext>
            </a:extLst>
          </p:cNvPr>
          <p:cNvCxnSpPr>
            <a:cxnSpLocks/>
          </p:cNvCxnSpPr>
          <p:nvPr/>
        </p:nvCxnSpPr>
        <p:spPr bwMode="auto">
          <a:xfrm>
            <a:off x="4223301" y="3478811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62E1F9-4347-4F66-8282-6374EC24179B}"/>
              </a:ext>
            </a:extLst>
          </p:cNvPr>
          <p:cNvSpPr txBox="1"/>
          <p:nvPr/>
        </p:nvSpPr>
        <p:spPr>
          <a:xfrm>
            <a:off x="604986" y="136475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것을 보고 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5F1C9-912C-4DA6-A67A-FAE6F6E9A230}"/>
              </a:ext>
            </a:extLst>
          </p:cNvPr>
          <p:cNvSpPr txBox="1"/>
          <p:nvPr/>
        </p:nvSpPr>
        <p:spPr>
          <a:xfrm>
            <a:off x="3856096" y="2630609"/>
            <a:ext cx="1668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4 ×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71A1F0-9DDA-41A4-A89F-A1166A58E7CD}"/>
              </a:ext>
            </a:extLst>
          </p:cNvPr>
          <p:cNvSpPr txBox="1"/>
          <p:nvPr/>
        </p:nvSpPr>
        <p:spPr>
          <a:xfrm>
            <a:off x="4258818" y="3438342"/>
            <a:ext cx="11182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＋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647FC8-1603-48A7-955E-B0536D2E8C5F}"/>
              </a:ext>
            </a:extLst>
          </p:cNvPr>
          <p:cNvSpPr txBox="1"/>
          <p:nvPr/>
        </p:nvSpPr>
        <p:spPr>
          <a:xfrm>
            <a:off x="4472005" y="2622282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9AA49E66-9ACC-42DA-AF47-27BAC37F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33" y="2421728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6C2D56-3772-4515-841D-BB847D69004D}"/>
              </a:ext>
            </a:extLst>
          </p:cNvPr>
          <p:cNvSpPr txBox="1"/>
          <p:nvPr/>
        </p:nvSpPr>
        <p:spPr>
          <a:xfrm>
            <a:off x="3955485" y="3438242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BBE64952-5D2D-44F0-B771-4654012A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13" y="3772322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">
            <a:extLst>
              <a:ext uri="{FF2B5EF4-FFF2-40B4-BE49-F238E27FC236}">
                <a16:creationId xmlns:a16="http://schemas.microsoft.com/office/drawing/2014/main" id="{038C8CE2-2061-48D6-A472-C24058405170}"/>
              </a:ext>
            </a:extLst>
          </p:cNvPr>
          <p:cNvSpPr/>
          <p:nvPr/>
        </p:nvSpPr>
        <p:spPr>
          <a:xfrm>
            <a:off x="1345569" y="2219917"/>
            <a:ext cx="1656184" cy="2225508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9A265-D156-4DAA-92DB-8ED88A8F642E}"/>
              </a:ext>
            </a:extLst>
          </p:cNvPr>
          <p:cNvSpPr txBox="1"/>
          <p:nvPr/>
        </p:nvSpPr>
        <p:spPr>
          <a:xfrm>
            <a:off x="1988802" y="230231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245E56-0E97-4416-89B9-01515C182E11}"/>
              </a:ext>
            </a:extLst>
          </p:cNvPr>
          <p:cNvCxnSpPr>
            <a:cxnSpLocks/>
          </p:cNvCxnSpPr>
          <p:nvPr/>
        </p:nvCxnSpPr>
        <p:spPr bwMode="auto">
          <a:xfrm>
            <a:off x="1887790" y="2730941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FE3172-5723-407F-97B1-9CAFDF92495D}"/>
              </a:ext>
            </a:extLst>
          </p:cNvPr>
          <p:cNvSpPr txBox="1"/>
          <p:nvPr/>
        </p:nvSpPr>
        <p:spPr>
          <a:xfrm>
            <a:off x="1988117" y="264563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BF762-1B6C-47F4-9CA2-A0DBCA306A66}"/>
              </a:ext>
            </a:extLst>
          </p:cNvPr>
          <p:cNvSpPr txBox="1"/>
          <p:nvPr/>
        </p:nvSpPr>
        <p:spPr>
          <a:xfrm>
            <a:off x="1405746" y="264563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59E9D2-F374-4180-B536-B00E3B3E322D}"/>
              </a:ext>
            </a:extLst>
          </p:cNvPr>
          <p:cNvSpPr/>
          <p:nvPr/>
        </p:nvSpPr>
        <p:spPr>
          <a:xfrm>
            <a:off x="1786780" y="258024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DF73DCC-6721-46E6-AD19-159722AFA74A}"/>
              </a:ext>
            </a:extLst>
          </p:cNvPr>
          <p:cNvCxnSpPr>
            <a:cxnSpLocks/>
          </p:cNvCxnSpPr>
          <p:nvPr/>
        </p:nvCxnSpPr>
        <p:spPr bwMode="auto">
          <a:xfrm>
            <a:off x="1895816" y="3336993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0BEA3A-190F-4EC4-B861-BA712B400DDA}"/>
              </a:ext>
            </a:extLst>
          </p:cNvPr>
          <p:cNvSpPr txBox="1"/>
          <p:nvPr/>
        </p:nvSpPr>
        <p:spPr>
          <a:xfrm>
            <a:off x="1988802" y="290051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87A212-897B-4487-A91D-5DA23568B10F}"/>
              </a:ext>
            </a:extLst>
          </p:cNvPr>
          <p:cNvSpPr txBox="1"/>
          <p:nvPr/>
        </p:nvSpPr>
        <p:spPr>
          <a:xfrm>
            <a:off x="1988802" y="322613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1 4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11CAC7-1673-4762-934C-0252E1EC0EFB}"/>
              </a:ext>
            </a:extLst>
          </p:cNvPr>
          <p:cNvSpPr txBox="1"/>
          <p:nvPr/>
        </p:nvSpPr>
        <p:spPr>
          <a:xfrm>
            <a:off x="1988802" y="352690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1 2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5544AFF-FA11-4918-9B98-38A907999C09}"/>
              </a:ext>
            </a:extLst>
          </p:cNvPr>
          <p:cNvCxnSpPr>
            <a:cxnSpLocks/>
          </p:cNvCxnSpPr>
          <p:nvPr/>
        </p:nvCxnSpPr>
        <p:spPr bwMode="auto">
          <a:xfrm>
            <a:off x="1895816" y="3969593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C40806-C4D2-4FB0-955E-F6C408072BD6}"/>
              </a:ext>
            </a:extLst>
          </p:cNvPr>
          <p:cNvSpPr txBox="1"/>
          <p:nvPr/>
        </p:nvSpPr>
        <p:spPr>
          <a:xfrm>
            <a:off x="2160937" y="3832999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C82D45-BD5A-4A37-A6E3-B7CAF39691EB}"/>
              </a:ext>
            </a:extLst>
          </p:cNvPr>
          <p:cNvSpPr txBox="1"/>
          <p:nvPr/>
        </p:nvSpPr>
        <p:spPr>
          <a:xfrm>
            <a:off x="5252973" y="2622282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35083C3F-BF0A-4019-948B-8E35D079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01" y="2421728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A2B02F6-4AFC-4D33-801C-333296D7B161}"/>
              </a:ext>
            </a:extLst>
          </p:cNvPr>
          <p:cNvSpPr txBox="1"/>
          <p:nvPr/>
        </p:nvSpPr>
        <p:spPr>
          <a:xfrm>
            <a:off x="5263804" y="3438242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B48CC8DA-B3A1-41A2-8FB6-E5FFB58A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2" y="3772322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60E9311-8D02-47B6-A230-1E2EAC8DF5E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3301" y="3225468"/>
            <a:ext cx="1312594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27DC9-CF72-4CD6-9A2C-FB896039FB41}"/>
              </a:ext>
            </a:extLst>
          </p:cNvPr>
          <p:cNvCxnSpPr>
            <a:cxnSpLocks/>
          </p:cNvCxnSpPr>
          <p:nvPr/>
        </p:nvCxnSpPr>
        <p:spPr bwMode="auto">
          <a:xfrm>
            <a:off x="5527179" y="3025102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9236734-77A8-4D11-A039-6262741E4622}"/>
              </a:ext>
            </a:extLst>
          </p:cNvPr>
          <p:cNvCxnSpPr>
            <a:cxnSpLocks/>
          </p:cNvCxnSpPr>
          <p:nvPr/>
        </p:nvCxnSpPr>
        <p:spPr bwMode="auto">
          <a:xfrm>
            <a:off x="4223301" y="3214769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것을 보고 계산이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CD00566-B4DD-4749-83ED-71714B828A59}"/>
              </a:ext>
            </a:extLst>
          </p:cNvPr>
          <p:cNvSpPr txBox="1"/>
          <p:nvPr/>
        </p:nvSpPr>
        <p:spPr>
          <a:xfrm>
            <a:off x="3856096" y="2894651"/>
            <a:ext cx="1668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3 ×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CA8178-FF18-4B55-B1B5-B229FB62591F}"/>
              </a:ext>
            </a:extLst>
          </p:cNvPr>
          <p:cNvSpPr txBox="1"/>
          <p:nvPr/>
        </p:nvSpPr>
        <p:spPr>
          <a:xfrm>
            <a:off x="4258818" y="3702384"/>
            <a:ext cx="11182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＋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217E70-D042-46A0-AC04-AA5570E4E93C}"/>
              </a:ext>
            </a:extLst>
          </p:cNvPr>
          <p:cNvSpPr txBox="1"/>
          <p:nvPr/>
        </p:nvSpPr>
        <p:spPr>
          <a:xfrm>
            <a:off x="4472005" y="288632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87E72B9B-E0E4-4212-B356-30BBED4D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33" y="2685770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6D4A6A6-CB43-4161-928A-6FF24FCEE6D0}"/>
              </a:ext>
            </a:extLst>
          </p:cNvPr>
          <p:cNvSpPr txBox="1"/>
          <p:nvPr/>
        </p:nvSpPr>
        <p:spPr>
          <a:xfrm>
            <a:off x="3955485" y="370228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15CE8BA6-7451-4AF3-9A96-C4714516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13" y="3961472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3">
            <a:extLst>
              <a:ext uri="{FF2B5EF4-FFF2-40B4-BE49-F238E27FC236}">
                <a16:creationId xmlns:a16="http://schemas.microsoft.com/office/drawing/2014/main" id="{FC067A1C-EF90-4EB6-9258-077B4B8BB05B}"/>
              </a:ext>
            </a:extLst>
          </p:cNvPr>
          <p:cNvSpPr/>
          <p:nvPr/>
        </p:nvSpPr>
        <p:spPr>
          <a:xfrm>
            <a:off x="1345569" y="2483959"/>
            <a:ext cx="1656184" cy="2225508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0F15BD-1837-4A2D-A7D9-662EFC373CEC}"/>
              </a:ext>
            </a:extLst>
          </p:cNvPr>
          <p:cNvSpPr txBox="1"/>
          <p:nvPr/>
        </p:nvSpPr>
        <p:spPr>
          <a:xfrm>
            <a:off x="1988802" y="256635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1 8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7EBB23F-6C2A-4370-8FEF-4563D8AE73EC}"/>
              </a:ext>
            </a:extLst>
          </p:cNvPr>
          <p:cNvCxnSpPr>
            <a:cxnSpLocks/>
          </p:cNvCxnSpPr>
          <p:nvPr/>
        </p:nvCxnSpPr>
        <p:spPr bwMode="auto">
          <a:xfrm>
            <a:off x="1887790" y="299498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7829107-672D-4707-8849-D86D4ABA50A4}"/>
              </a:ext>
            </a:extLst>
          </p:cNvPr>
          <p:cNvSpPr txBox="1"/>
          <p:nvPr/>
        </p:nvSpPr>
        <p:spPr>
          <a:xfrm>
            <a:off x="1988117" y="290967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54A953-2174-4CC5-B546-6D719DF8922E}"/>
              </a:ext>
            </a:extLst>
          </p:cNvPr>
          <p:cNvSpPr txBox="1"/>
          <p:nvPr/>
        </p:nvSpPr>
        <p:spPr>
          <a:xfrm>
            <a:off x="1405746" y="290967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27B444-0650-4FAC-A4B4-A66ED9A500A0}"/>
              </a:ext>
            </a:extLst>
          </p:cNvPr>
          <p:cNvSpPr/>
          <p:nvPr/>
        </p:nvSpPr>
        <p:spPr>
          <a:xfrm>
            <a:off x="1786780" y="284428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8E3DD08-93CA-4E83-A9BB-B6EDB53EE5CE}"/>
              </a:ext>
            </a:extLst>
          </p:cNvPr>
          <p:cNvCxnSpPr>
            <a:cxnSpLocks/>
          </p:cNvCxnSpPr>
          <p:nvPr/>
        </p:nvCxnSpPr>
        <p:spPr bwMode="auto">
          <a:xfrm>
            <a:off x="1895816" y="360103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C1BBBD-32E0-4C36-8152-64C102DFE7A5}"/>
              </a:ext>
            </a:extLst>
          </p:cNvPr>
          <p:cNvSpPr txBox="1"/>
          <p:nvPr/>
        </p:nvSpPr>
        <p:spPr>
          <a:xfrm>
            <a:off x="1988802" y="316455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A3D53B-F612-4229-A29B-88DB687BDF35}"/>
              </a:ext>
            </a:extLst>
          </p:cNvPr>
          <p:cNvSpPr txBox="1"/>
          <p:nvPr/>
        </p:nvSpPr>
        <p:spPr>
          <a:xfrm>
            <a:off x="1988802" y="349017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2 5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227685-B4F6-4489-9564-7E67CCDAB5B7}"/>
              </a:ext>
            </a:extLst>
          </p:cNvPr>
          <p:cNvSpPr txBox="1"/>
          <p:nvPr/>
        </p:nvSpPr>
        <p:spPr>
          <a:xfrm>
            <a:off x="1988802" y="379094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2 4 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0EAD75D-8EBC-4CC4-879E-E9E179557569}"/>
              </a:ext>
            </a:extLst>
          </p:cNvPr>
          <p:cNvCxnSpPr>
            <a:cxnSpLocks/>
          </p:cNvCxnSpPr>
          <p:nvPr/>
        </p:nvCxnSpPr>
        <p:spPr bwMode="auto">
          <a:xfrm>
            <a:off x="1895816" y="423363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3DCD8D6-C0BE-4687-A8E3-E7507687D307}"/>
              </a:ext>
            </a:extLst>
          </p:cNvPr>
          <p:cNvSpPr txBox="1"/>
          <p:nvPr/>
        </p:nvSpPr>
        <p:spPr>
          <a:xfrm>
            <a:off x="2160937" y="4097041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7DF5F9-6DE9-4E50-B715-369896E585D8}"/>
              </a:ext>
            </a:extLst>
          </p:cNvPr>
          <p:cNvSpPr txBox="1"/>
          <p:nvPr/>
        </p:nvSpPr>
        <p:spPr>
          <a:xfrm>
            <a:off x="5252973" y="288632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E8194385-C778-4A0E-AEFC-9F8ED1C2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01" y="2685770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ABE13A2-6011-400E-9CC7-8A967F09FC22}"/>
              </a:ext>
            </a:extLst>
          </p:cNvPr>
          <p:cNvSpPr txBox="1"/>
          <p:nvPr/>
        </p:nvSpPr>
        <p:spPr>
          <a:xfrm>
            <a:off x="5263804" y="3702284"/>
            <a:ext cx="53441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4982DE0D-4AF5-49D1-AA03-662D4C5B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2" y="3961472"/>
            <a:ext cx="257723" cy="26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625CD89-314A-435D-A034-24081CC06A7B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3301" y="3489510"/>
            <a:ext cx="1312594" cy="0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40137DE-8472-4FAB-BE73-AEE0A8B5DBF7}"/>
              </a:ext>
            </a:extLst>
          </p:cNvPr>
          <p:cNvCxnSpPr>
            <a:cxnSpLocks/>
          </p:cNvCxnSpPr>
          <p:nvPr/>
        </p:nvCxnSpPr>
        <p:spPr bwMode="auto">
          <a:xfrm>
            <a:off x="5527179" y="3289144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D18599B-1339-44F5-8810-5E8D9CC27100}"/>
              </a:ext>
            </a:extLst>
          </p:cNvPr>
          <p:cNvCxnSpPr>
            <a:cxnSpLocks/>
          </p:cNvCxnSpPr>
          <p:nvPr/>
        </p:nvCxnSpPr>
        <p:spPr bwMode="auto">
          <a:xfrm>
            <a:off x="4223301" y="3478811"/>
            <a:ext cx="0" cy="203541"/>
          </a:xfrm>
          <a:prstGeom prst="line">
            <a:avLst/>
          </a:prstGeom>
          <a:noFill/>
          <a:ln w="19050">
            <a:solidFill>
              <a:srgbClr val="ED00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A31210AE-FD18-40D5-90B1-23C6B397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5E41BF8-AFF1-42AD-8E3E-4067EED6D5DE}"/>
              </a:ext>
            </a:extLst>
          </p:cNvPr>
          <p:cNvGrpSpPr/>
          <p:nvPr/>
        </p:nvGrpSpPr>
        <p:grpSpPr>
          <a:xfrm>
            <a:off x="295850" y="3933827"/>
            <a:ext cx="6544402" cy="1267455"/>
            <a:chOff x="295850" y="3933827"/>
            <a:chExt cx="6544402" cy="126745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ECA8CDE-364B-4367-86FA-0478FB1DD38A}"/>
                </a:ext>
              </a:extLst>
            </p:cNvPr>
            <p:cNvSpPr/>
            <p:nvPr/>
          </p:nvSpPr>
          <p:spPr>
            <a:xfrm>
              <a:off x="295850" y="4152175"/>
              <a:ext cx="6544402" cy="86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A169F9CB-6904-468B-90E0-69231BFD6EF9}"/>
                </a:ext>
              </a:extLst>
            </p:cNvPr>
            <p:cNvSpPr/>
            <p:nvPr/>
          </p:nvSpPr>
          <p:spPr>
            <a:xfrm>
              <a:off x="569334" y="393382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EF10361B-598D-4891-9BDC-864C34DF8F82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B38349-634D-428B-84E2-E5F955E75A30}"/>
              </a:ext>
            </a:extLst>
          </p:cNvPr>
          <p:cNvSpPr txBox="1"/>
          <p:nvPr/>
        </p:nvSpPr>
        <p:spPr>
          <a:xfrm>
            <a:off x="492483" y="4201700"/>
            <a:ext cx="608467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B050"/>
                </a:solidFill>
                <a:latin typeface="+mn-ea"/>
                <a:ea typeface="+mn-ea"/>
              </a:rPr>
              <a:t>나누는 수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ea typeface="+mn-ea"/>
              </a:rPr>
              <a:t>몫</a:t>
            </a:r>
            <a:r>
              <a:rPr lang="ko-KR" altLang="en-US" sz="1600" dirty="0">
                <a:latin typeface="+mn-ea"/>
                <a:ea typeface="+mn-ea"/>
              </a:rPr>
              <a:t>의 곱에 </a:t>
            </a:r>
            <a:r>
              <a:rPr lang="ko-KR" altLang="en-US" sz="1600" dirty="0">
                <a:solidFill>
                  <a:srgbClr val="00B0F0"/>
                </a:solidFill>
                <a:latin typeface="+mn-ea"/>
                <a:ea typeface="+mn-ea"/>
              </a:rPr>
              <a:t>나머지</a:t>
            </a:r>
            <a:r>
              <a:rPr lang="ko-KR" altLang="en-US" sz="1600" dirty="0">
                <a:latin typeface="+mn-ea"/>
                <a:ea typeface="+mn-ea"/>
              </a:rPr>
              <a:t>를 더하면 </a:t>
            </a:r>
            <a:r>
              <a:rPr lang="ko-KR" altLang="en-US" sz="1600" dirty="0">
                <a:solidFill>
                  <a:srgbClr val="ED1B3F"/>
                </a:solidFill>
                <a:latin typeface="+mn-ea"/>
                <a:ea typeface="+mn-ea"/>
              </a:rPr>
              <a:t>나누어지는 수</a:t>
            </a:r>
            <a:r>
              <a:rPr lang="ko-KR" altLang="en-US" sz="1600" dirty="0">
                <a:latin typeface="+mn-ea"/>
                <a:ea typeface="+mn-ea"/>
              </a:rPr>
              <a:t>가 되므로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  <a:latin typeface="+mn-ea"/>
                <a:ea typeface="+mn-ea"/>
              </a:rPr>
              <a:t>3</a:t>
            </a:r>
            <a:r>
              <a:rPr lang="en-US" altLang="ko-KR" sz="1600" dirty="0">
                <a:latin typeface="+mn-ea"/>
                <a:ea typeface="+mn-ea"/>
              </a:rPr>
              <a:t>×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ea typeface="+mn-ea"/>
              </a:rPr>
              <a:t>18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54, 54</a:t>
            </a:r>
            <a:r>
              <a:rPr lang="ko-KR" altLang="en-US" sz="1600" dirty="0">
                <a:latin typeface="+mn-ea"/>
                <a:ea typeface="+mn-ea"/>
              </a:rPr>
              <a:t>＋</a:t>
            </a:r>
            <a:r>
              <a:rPr lang="en-US" altLang="ko-KR" sz="1600" dirty="0">
                <a:solidFill>
                  <a:srgbClr val="00B0F0"/>
                </a:solidFill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solidFill>
                  <a:srgbClr val="ED1B3F"/>
                </a:solidFill>
                <a:latin typeface="+mn-ea"/>
                <a:ea typeface="+mn-ea"/>
              </a:rPr>
              <a:t>55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2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89755-8343-4350-8D6E-400E1AE1D5B6}"/>
              </a:ext>
            </a:extLst>
          </p:cNvPr>
          <p:cNvSpPr txBox="1"/>
          <p:nvPr/>
        </p:nvSpPr>
        <p:spPr>
          <a:xfrm>
            <a:off x="600554" y="1644561"/>
            <a:ext cx="48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보고 계산이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3280F7-322A-4ECF-B9C4-D4E00A132102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0D3241E-0533-4BC1-8659-5CEC48E47B8F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A6D5BD3-8C54-453D-8657-FE684A17DF60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D4D5660A-AC5D-4E8E-A4DF-AEC6AE57E210}"/>
              </a:ext>
            </a:extLst>
          </p:cNvPr>
          <p:cNvSpPr txBox="1"/>
          <p:nvPr/>
        </p:nvSpPr>
        <p:spPr>
          <a:xfrm>
            <a:off x="2289455" y="2510964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 ÷ 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63A18F-E0AD-4665-833E-13C0E3242E29}"/>
              </a:ext>
            </a:extLst>
          </p:cNvPr>
          <p:cNvSpPr/>
          <p:nvPr/>
        </p:nvSpPr>
        <p:spPr>
          <a:xfrm>
            <a:off x="3938419" y="2438848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4205D-E21F-4AB7-8453-EE27F8A58403}"/>
              </a:ext>
            </a:extLst>
          </p:cNvPr>
          <p:cNvSpPr txBox="1"/>
          <p:nvPr/>
        </p:nvSpPr>
        <p:spPr>
          <a:xfrm>
            <a:off x="3471280" y="2504864"/>
            <a:ext cx="4957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38674DF7-17D9-4DEF-856D-793ABEBC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65" y="23658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2661799-2042-4286-9539-0E739261EA91}"/>
              </a:ext>
            </a:extLst>
          </p:cNvPr>
          <p:cNvSpPr txBox="1"/>
          <p:nvPr/>
        </p:nvSpPr>
        <p:spPr>
          <a:xfrm>
            <a:off x="4255269" y="250486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6DE2DFE-BF9E-4A77-95F7-466F1537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43" y="23658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19B40D2-B649-4941-8448-50B5015674DC}"/>
              </a:ext>
            </a:extLst>
          </p:cNvPr>
          <p:cNvSpPr txBox="1"/>
          <p:nvPr/>
        </p:nvSpPr>
        <p:spPr>
          <a:xfrm>
            <a:off x="2001872" y="3389540"/>
            <a:ext cx="3909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38A9EE-36F0-45B3-9A55-B404F51B699C}"/>
              </a:ext>
            </a:extLst>
          </p:cNvPr>
          <p:cNvSpPr txBox="1"/>
          <p:nvPr/>
        </p:nvSpPr>
        <p:spPr>
          <a:xfrm>
            <a:off x="2440381" y="3384905"/>
            <a:ext cx="5196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A4AC13D6-098A-47F7-8C4E-4D949BCD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6" y="3245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C1FE0828-7505-48D8-B682-86B40F860CE6}"/>
              </a:ext>
            </a:extLst>
          </p:cNvPr>
          <p:cNvGrpSpPr/>
          <p:nvPr/>
        </p:nvGrpSpPr>
        <p:grpSpPr>
          <a:xfrm>
            <a:off x="1423613" y="3403280"/>
            <a:ext cx="578259" cy="347970"/>
            <a:chOff x="1689485" y="2881313"/>
            <a:chExt cx="578259" cy="371475"/>
          </a:xfrm>
        </p:grpSpPr>
        <p:pic>
          <p:nvPicPr>
            <p:cNvPr id="94" name="Picture 5">
              <a:extLst>
                <a:ext uri="{FF2B5EF4-FFF2-40B4-BE49-F238E27FC236}">
                  <a16:creationId xmlns:a16="http://schemas.microsoft.com/office/drawing/2014/main" id="{FFF51B1C-B468-460C-B25C-932718B4B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1C880E-A8EB-4E39-B212-6E130F85C4F9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E887486-D235-435C-87CD-C19743D3297F}"/>
              </a:ext>
            </a:extLst>
          </p:cNvPr>
          <p:cNvSpPr txBox="1"/>
          <p:nvPr/>
        </p:nvSpPr>
        <p:spPr>
          <a:xfrm>
            <a:off x="4818744" y="338490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7427FCE8-018F-4A12-98FB-CAC3C5E3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18" y="3245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315AB6D-962E-4B08-9BA1-C849016DB7E7}"/>
              </a:ext>
            </a:extLst>
          </p:cNvPr>
          <p:cNvSpPr txBox="1"/>
          <p:nvPr/>
        </p:nvSpPr>
        <p:spPr>
          <a:xfrm>
            <a:off x="3230781" y="3384905"/>
            <a:ext cx="5196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A1C2773C-2072-49F2-AF9A-2087D3A5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16" y="3245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0C0A7BE-664F-4367-9991-1B2401B3A76D}"/>
              </a:ext>
            </a:extLst>
          </p:cNvPr>
          <p:cNvSpPr txBox="1"/>
          <p:nvPr/>
        </p:nvSpPr>
        <p:spPr>
          <a:xfrm>
            <a:off x="4022137" y="3384905"/>
            <a:ext cx="5196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A069684C-4D54-43A1-AD6C-3605F3F5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72" y="32458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CFF1007-11CD-4646-87AD-6EBBF6D51B20}"/>
              </a:ext>
            </a:extLst>
          </p:cNvPr>
          <p:cNvSpPr txBox="1"/>
          <p:nvPr/>
        </p:nvSpPr>
        <p:spPr>
          <a:xfrm>
            <a:off x="600554" y="1345066"/>
            <a:ext cx="48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보고 계산이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71A89C1-D348-4062-859A-818F86B9D0D4}"/>
              </a:ext>
            </a:extLst>
          </p:cNvPr>
          <p:cNvSpPr txBox="1"/>
          <p:nvPr/>
        </p:nvSpPr>
        <p:spPr>
          <a:xfrm>
            <a:off x="2289455" y="2211469"/>
            <a:ext cx="18586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 ÷ 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71D001-DB79-4E80-A0D4-69E7DB45CA9C}"/>
              </a:ext>
            </a:extLst>
          </p:cNvPr>
          <p:cNvSpPr/>
          <p:nvPr/>
        </p:nvSpPr>
        <p:spPr>
          <a:xfrm>
            <a:off x="3938419" y="2139353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751179-CFED-44CA-8CFA-B8FCD7D5E1CD}"/>
              </a:ext>
            </a:extLst>
          </p:cNvPr>
          <p:cNvSpPr txBox="1"/>
          <p:nvPr/>
        </p:nvSpPr>
        <p:spPr>
          <a:xfrm>
            <a:off x="3471280" y="2205369"/>
            <a:ext cx="49570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B5C8513A-3716-4FFC-A072-05E8F19C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65" y="20663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D1D889E-F7C1-4D72-AD3A-E51C0931C388}"/>
              </a:ext>
            </a:extLst>
          </p:cNvPr>
          <p:cNvSpPr txBox="1"/>
          <p:nvPr/>
        </p:nvSpPr>
        <p:spPr>
          <a:xfrm>
            <a:off x="4255269" y="2205369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69CE9135-BC77-4534-B43E-E90F42F1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43" y="20663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011022-9F8B-455F-BEC8-2E30451B8873}"/>
              </a:ext>
            </a:extLst>
          </p:cNvPr>
          <p:cNvSpPr txBox="1"/>
          <p:nvPr/>
        </p:nvSpPr>
        <p:spPr>
          <a:xfrm>
            <a:off x="2001872" y="3090045"/>
            <a:ext cx="3909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2D412-CD9B-4163-9D6A-EE44AECA3C78}"/>
              </a:ext>
            </a:extLst>
          </p:cNvPr>
          <p:cNvSpPr txBox="1"/>
          <p:nvPr/>
        </p:nvSpPr>
        <p:spPr>
          <a:xfrm>
            <a:off x="2440381" y="3085410"/>
            <a:ext cx="5196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AB8DDA77-7E2D-4455-A0E4-515F49AB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6" y="29463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78CB8611-AE49-42D5-A5DC-88EAB7ACEAAF}"/>
              </a:ext>
            </a:extLst>
          </p:cNvPr>
          <p:cNvGrpSpPr/>
          <p:nvPr/>
        </p:nvGrpSpPr>
        <p:grpSpPr>
          <a:xfrm>
            <a:off x="1423613" y="3103785"/>
            <a:ext cx="578259" cy="347970"/>
            <a:chOff x="1689485" y="2881313"/>
            <a:chExt cx="578259" cy="371475"/>
          </a:xfrm>
        </p:grpSpPr>
        <p:pic>
          <p:nvPicPr>
            <p:cNvPr id="81" name="Picture 5">
              <a:extLst>
                <a:ext uri="{FF2B5EF4-FFF2-40B4-BE49-F238E27FC236}">
                  <a16:creationId xmlns:a16="http://schemas.microsoft.com/office/drawing/2014/main" id="{F5D83E98-5EBF-4141-9FC4-52A26B3C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4C319D0-1361-48CE-B4FA-C80439108152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확인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D08268B-1CA0-4794-815B-3CAD792B62C5}"/>
              </a:ext>
            </a:extLst>
          </p:cNvPr>
          <p:cNvSpPr txBox="1"/>
          <p:nvPr/>
        </p:nvSpPr>
        <p:spPr>
          <a:xfrm>
            <a:off x="4818744" y="308541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4702EFF3-E665-4296-BF6B-E63930C9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18" y="29463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B0B22687-E93D-402D-9F9B-463F33BE8BD4}"/>
              </a:ext>
            </a:extLst>
          </p:cNvPr>
          <p:cNvSpPr txBox="1"/>
          <p:nvPr/>
        </p:nvSpPr>
        <p:spPr>
          <a:xfrm>
            <a:off x="3230781" y="3085410"/>
            <a:ext cx="5196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>
            <a:extLst>
              <a:ext uri="{FF2B5EF4-FFF2-40B4-BE49-F238E27FC236}">
                <a16:creationId xmlns:a16="http://schemas.microsoft.com/office/drawing/2014/main" id="{213D9BC6-1D18-4ABC-A99D-291E292D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16" y="29463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92F69D7-09D5-4BF8-A83A-686742E6DC0F}"/>
              </a:ext>
            </a:extLst>
          </p:cNvPr>
          <p:cNvSpPr txBox="1"/>
          <p:nvPr/>
        </p:nvSpPr>
        <p:spPr>
          <a:xfrm>
            <a:off x="4022137" y="3085410"/>
            <a:ext cx="51962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85D7A85D-11DF-41B8-86D3-C9528FA2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72" y="29463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계산이 맞는지 확인해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97598" y="1631208"/>
            <a:ext cx="35359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것끼리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D630FC3-EC7F-48D0-A8A2-178829493FDE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7E49F21-E651-4FDA-877A-65171088E9C1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D94767D-708C-49C9-AF09-1D54FA42F602}"/>
              </a:ext>
            </a:extLst>
          </p:cNvPr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642BCCAB-0123-4836-9DB0-1DE2A5694FC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3E15F4-9B3C-40E8-8499-BB5AF714B6FC}"/>
              </a:ext>
            </a:extLst>
          </p:cNvPr>
          <p:cNvSpPr txBox="1"/>
          <p:nvPr/>
        </p:nvSpPr>
        <p:spPr>
          <a:xfrm>
            <a:off x="1243884" y="2612420"/>
            <a:ext cx="999806" cy="425648"/>
          </a:xfrm>
          <a:prstGeom prst="roundRect">
            <a:avLst/>
          </a:prstGeom>
          <a:solidFill>
            <a:srgbClr val="E4E7D8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1F90B-5FF8-4452-B061-A239F098859F}"/>
              </a:ext>
            </a:extLst>
          </p:cNvPr>
          <p:cNvSpPr txBox="1"/>
          <p:nvPr/>
        </p:nvSpPr>
        <p:spPr>
          <a:xfrm>
            <a:off x="1260334" y="4065742"/>
            <a:ext cx="999806" cy="425648"/>
          </a:xfrm>
          <a:prstGeom prst="roundRect">
            <a:avLst/>
          </a:prstGeom>
          <a:solidFill>
            <a:srgbClr val="E4E7D8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53÷6</a:t>
            </a:r>
            <a:endParaRPr lang="ko-KR" altLang="en-US" sz="19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AC75663-F9A8-411A-83FC-C7AA3270928F}"/>
              </a:ext>
            </a:extLst>
          </p:cNvPr>
          <p:cNvSpPr/>
          <p:nvPr/>
        </p:nvSpPr>
        <p:spPr>
          <a:xfrm>
            <a:off x="2403028" y="2836960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92B8DFB-E90B-469C-9306-5BB6EC255B06}"/>
              </a:ext>
            </a:extLst>
          </p:cNvPr>
          <p:cNvSpPr/>
          <p:nvPr/>
        </p:nvSpPr>
        <p:spPr>
          <a:xfrm>
            <a:off x="2403028" y="4253195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42A9310-068F-455C-B71F-F60CC6659DED}"/>
              </a:ext>
            </a:extLst>
          </p:cNvPr>
          <p:cNvSpPr/>
          <p:nvPr/>
        </p:nvSpPr>
        <p:spPr>
          <a:xfrm>
            <a:off x="4860885" y="2836960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91B0038-2E8A-47D8-847E-9A16F90EF8CC}"/>
              </a:ext>
            </a:extLst>
          </p:cNvPr>
          <p:cNvSpPr/>
          <p:nvPr/>
        </p:nvSpPr>
        <p:spPr>
          <a:xfrm>
            <a:off x="4860885" y="4221360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9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192E645-395C-4CD5-9837-8CAA26AF49FE}"/>
              </a:ext>
            </a:extLst>
          </p:cNvPr>
          <p:cNvSpPr/>
          <p:nvPr/>
        </p:nvSpPr>
        <p:spPr>
          <a:xfrm>
            <a:off x="2490628" y="317066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F9E7799-879B-4924-8480-DFF149432F65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 flipH="1">
            <a:off x="2477112" y="2898423"/>
            <a:ext cx="2394318" cy="138014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5E8A37A-1708-49F2-BAC5-A56AF41E735A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>
            <a:off x="2490628" y="2885695"/>
            <a:ext cx="2380802" cy="134621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F47C38-FC04-4B5C-8BC4-E41F1B371737}"/>
              </a:ext>
            </a:extLst>
          </p:cNvPr>
          <p:cNvSpPr/>
          <p:nvPr/>
        </p:nvSpPr>
        <p:spPr>
          <a:xfrm>
            <a:off x="4455176" y="31334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09B967-E604-4288-BD4A-C74BA2C7C989}"/>
              </a:ext>
            </a:extLst>
          </p:cNvPr>
          <p:cNvSpPr txBox="1"/>
          <p:nvPr/>
        </p:nvSpPr>
        <p:spPr>
          <a:xfrm>
            <a:off x="5126080" y="2542017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643712-44F9-4255-A24C-2F0A8E12900A}"/>
              </a:ext>
            </a:extLst>
          </p:cNvPr>
          <p:cNvSpPr txBox="1"/>
          <p:nvPr/>
        </p:nvSpPr>
        <p:spPr>
          <a:xfrm>
            <a:off x="5134763" y="3903995"/>
            <a:ext cx="1532546" cy="749141"/>
          </a:xfrm>
          <a:prstGeom prst="roundRect">
            <a:avLst/>
          </a:prstGeom>
          <a:noFill/>
          <a:ln w="28575">
            <a:solidFill>
              <a:srgbClr val="BBDECB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4×8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32,</a:t>
            </a:r>
          </a:p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4187149" y="2043112"/>
            <a:ext cx="2509087" cy="244716"/>
            <a:chOff x="5769785" y="1902948"/>
            <a:chExt cx="2509087" cy="244716"/>
          </a:xfrm>
        </p:grpSpPr>
        <p:pic>
          <p:nvPicPr>
            <p:cNvPr id="46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BAE85D6C-424F-49DD-92DA-2F49D6756E3B}"/>
              </a:ext>
            </a:extLst>
          </p:cNvPr>
          <p:cNvSpPr/>
          <p:nvPr/>
        </p:nvSpPr>
        <p:spPr>
          <a:xfrm>
            <a:off x="4052223" y="2020772"/>
            <a:ext cx="296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42049</TotalTime>
  <Words>1506</Words>
  <Application>Microsoft Office PowerPoint</Application>
  <PresentationFormat>화면 슬라이드 쇼(4:3)</PresentationFormat>
  <Paragraphs>529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7339</cp:revision>
  <dcterms:created xsi:type="dcterms:W3CDTF">2008-07-15T12:19:11Z</dcterms:created>
  <dcterms:modified xsi:type="dcterms:W3CDTF">2022-06-20T05:56:02Z</dcterms:modified>
</cp:coreProperties>
</file>